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82" r:id="rId2"/>
    <p:sldId id="265" r:id="rId3"/>
    <p:sldId id="277" r:id="rId4"/>
    <p:sldId id="278" r:id="rId5"/>
    <p:sldId id="276" r:id="rId6"/>
    <p:sldId id="272" r:id="rId7"/>
    <p:sldId id="273" r:id="rId8"/>
    <p:sldId id="274" r:id="rId9"/>
    <p:sldId id="275" r:id="rId10"/>
    <p:sldId id="271" r:id="rId11"/>
    <p:sldId id="266" r:id="rId12"/>
    <p:sldId id="269" r:id="rId13"/>
    <p:sldId id="286" r:id="rId14"/>
    <p:sldId id="287" r:id="rId15"/>
    <p:sldId id="284" r:id="rId16"/>
    <p:sldId id="305" r:id="rId17"/>
    <p:sldId id="288" r:id="rId18"/>
    <p:sldId id="291" r:id="rId19"/>
    <p:sldId id="290" r:id="rId20"/>
    <p:sldId id="289" r:id="rId21"/>
    <p:sldId id="285" r:id="rId22"/>
    <p:sldId id="292" r:id="rId23"/>
    <p:sldId id="294" r:id="rId24"/>
    <p:sldId id="281" r:id="rId25"/>
    <p:sldId id="293" r:id="rId26"/>
    <p:sldId id="279" r:id="rId27"/>
    <p:sldId id="299" r:id="rId28"/>
    <p:sldId id="300" r:id="rId29"/>
    <p:sldId id="298" r:id="rId30"/>
    <p:sldId id="297" r:id="rId31"/>
    <p:sldId id="301" r:id="rId32"/>
    <p:sldId id="296" r:id="rId33"/>
    <p:sldId id="303" r:id="rId34"/>
    <p:sldId id="302" r:id="rId35"/>
    <p:sldId id="295" r:id="rId36"/>
    <p:sldId id="304" r:id="rId37"/>
    <p:sldId id="260" r:id="rId3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Matilda" panose="020B0604020202020204" charset="0"/>
      <p:regular r:id="rId4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99"/>
    <a:srgbClr val="660066"/>
    <a:srgbClr val="800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44" autoAdjust="0"/>
    <p:restoredTop sz="94660"/>
  </p:normalViewPr>
  <p:slideViewPr>
    <p:cSldViewPr>
      <p:cViewPr varScale="1">
        <p:scale>
          <a:sx n="68" d="100"/>
          <a:sy n="68" d="100"/>
        </p:scale>
        <p:origin x="157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3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makpaeva@inbox.ru" userId="8a2d92b6bdf102eb" providerId="LiveId" clId="{614CAA31-B6CF-4B3B-A9E4-49FBEC3C869B}"/>
    <pc:docChg chg="undo redo custSel addSld modSld sldOrd">
      <pc:chgData name="ermakpaeva@inbox.ru" userId="8a2d92b6bdf102eb" providerId="LiveId" clId="{614CAA31-B6CF-4B3B-A9E4-49FBEC3C869B}" dt="2021-11-05T08:59:15.981" v="416" actId="14100"/>
      <pc:docMkLst>
        <pc:docMk/>
      </pc:docMkLst>
      <pc:sldChg chg="modSp mod">
        <pc:chgData name="ermakpaeva@inbox.ru" userId="8a2d92b6bdf102eb" providerId="LiveId" clId="{614CAA31-B6CF-4B3B-A9E4-49FBEC3C869B}" dt="2021-11-05T08:02:14.521" v="22" actId="20577"/>
        <pc:sldMkLst>
          <pc:docMk/>
          <pc:sldMk cId="1910285647" sldId="265"/>
        </pc:sldMkLst>
        <pc:spChg chg="mod">
          <ac:chgData name="ermakpaeva@inbox.ru" userId="8a2d92b6bdf102eb" providerId="LiveId" clId="{614CAA31-B6CF-4B3B-A9E4-49FBEC3C869B}" dt="2021-11-05T08:02:14.521" v="22" actId="20577"/>
          <ac:spMkLst>
            <pc:docMk/>
            <pc:sldMk cId="1910285647" sldId="265"/>
            <ac:spMk id="2" creationId="{00000000-0000-0000-0000-000000000000}"/>
          </ac:spMkLst>
        </pc:spChg>
      </pc:sldChg>
      <pc:sldChg chg="modSp mod">
        <pc:chgData name="ermakpaeva@inbox.ru" userId="8a2d92b6bdf102eb" providerId="LiveId" clId="{614CAA31-B6CF-4B3B-A9E4-49FBEC3C869B}" dt="2021-11-05T08:07:22.628" v="42" actId="20577"/>
        <pc:sldMkLst>
          <pc:docMk/>
          <pc:sldMk cId="4249973880" sldId="266"/>
        </pc:sldMkLst>
        <pc:spChg chg="mod">
          <ac:chgData name="ermakpaeva@inbox.ru" userId="8a2d92b6bdf102eb" providerId="LiveId" clId="{614CAA31-B6CF-4B3B-A9E4-49FBEC3C869B}" dt="2021-11-05T08:07:22.628" v="42" actId="20577"/>
          <ac:spMkLst>
            <pc:docMk/>
            <pc:sldMk cId="4249973880" sldId="266"/>
            <ac:spMk id="2" creationId="{00000000-0000-0000-0000-000000000000}"/>
          </ac:spMkLst>
        </pc:spChg>
      </pc:sldChg>
      <pc:sldChg chg="modSp mod">
        <pc:chgData name="ermakpaeva@inbox.ru" userId="8a2d92b6bdf102eb" providerId="LiveId" clId="{614CAA31-B6CF-4B3B-A9E4-49FBEC3C869B}" dt="2021-11-05T08:44:27.661" v="286" actId="20577"/>
        <pc:sldMkLst>
          <pc:docMk/>
          <pc:sldMk cId="2896306992" sldId="269"/>
        </pc:sldMkLst>
        <pc:spChg chg="mod">
          <ac:chgData name="ermakpaeva@inbox.ru" userId="8a2d92b6bdf102eb" providerId="LiveId" clId="{614CAA31-B6CF-4B3B-A9E4-49FBEC3C869B}" dt="2021-11-05T08:44:27.661" v="286" actId="20577"/>
          <ac:spMkLst>
            <pc:docMk/>
            <pc:sldMk cId="2896306992" sldId="269"/>
            <ac:spMk id="2" creationId="{00000000-0000-0000-0000-000000000000}"/>
          </ac:spMkLst>
        </pc:spChg>
      </pc:sldChg>
      <pc:sldChg chg="addSp delSp modSp mod">
        <pc:chgData name="ermakpaeva@inbox.ru" userId="8a2d92b6bdf102eb" providerId="LiveId" clId="{614CAA31-B6CF-4B3B-A9E4-49FBEC3C869B}" dt="2021-11-05T08:42:51.622" v="277" actId="1076"/>
        <pc:sldMkLst>
          <pc:docMk/>
          <pc:sldMk cId="2380040328" sldId="271"/>
        </pc:sldMkLst>
        <pc:spChg chg="mod">
          <ac:chgData name="ermakpaeva@inbox.ru" userId="8a2d92b6bdf102eb" providerId="LiveId" clId="{614CAA31-B6CF-4B3B-A9E4-49FBEC3C869B}" dt="2021-11-05T08:29:28.856" v="143" actId="20577"/>
          <ac:spMkLst>
            <pc:docMk/>
            <pc:sldMk cId="2380040328" sldId="271"/>
            <ac:spMk id="2" creationId="{00000000-0000-0000-0000-000000000000}"/>
          </ac:spMkLst>
        </pc:spChg>
        <pc:spChg chg="add del mod">
          <ac:chgData name="ermakpaeva@inbox.ru" userId="8a2d92b6bdf102eb" providerId="LiveId" clId="{614CAA31-B6CF-4B3B-A9E4-49FBEC3C869B}" dt="2021-11-05T08:23:30.948" v="94"/>
          <ac:spMkLst>
            <pc:docMk/>
            <pc:sldMk cId="2380040328" sldId="271"/>
            <ac:spMk id="16" creationId="{D3BBC16A-7FE4-48BF-974D-E04C548D7315}"/>
          </ac:spMkLst>
        </pc:spChg>
        <pc:spChg chg="add del">
          <ac:chgData name="ermakpaeva@inbox.ru" userId="8a2d92b6bdf102eb" providerId="LiveId" clId="{614CAA31-B6CF-4B3B-A9E4-49FBEC3C869B}" dt="2021-11-05T08:23:55.344" v="97" actId="478"/>
          <ac:spMkLst>
            <pc:docMk/>
            <pc:sldMk cId="2380040328" sldId="271"/>
            <ac:spMk id="18" creationId="{6DEE5A64-EDC2-4065-93A7-3C3DFF744ACD}"/>
          </ac:spMkLst>
        </pc:spChg>
        <pc:spChg chg="add del mod">
          <ac:chgData name="ermakpaeva@inbox.ru" userId="8a2d92b6bdf102eb" providerId="LiveId" clId="{614CAA31-B6CF-4B3B-A9E4-49FBEC3C869B}" dt="2021-11-05T08:24:45.902" v="109" actId="478"/>
          <ac:spMkLst>
            <pc:docMk/>
            <pc:sldMk cId="2380040328" sldId="271"/>
            <ac:spMk id="20" creationId="{7EBECE4E-2C46-4AC7-9188-BD6C05923E00}"/>
          </ac:spMkLst>
        </pc:spChg>
        <pc:spChg chg="add del mod">
          <ac:chgData name="ermakpaeva@inbox.ru" userId="8a2d92b6bdf102eb" providerId="LiveId" clId="{614CAA31-B6CF-4B3B-A9E4-49FBEC3C869B}" dt="2021-11-05T08:27:03.168" v="125" actId="478"/>
          <ac:spMkLst>
            <pc:docMk/>
            <pc:sldMk cId="2380040328" sldId="271"/>
            <ac:spMk id="22" creationId="{0A2A5854-F662-409B-9D0E-CAE38972C87E}"/>
          </ac:spMkLst>
        </pc:spChg>
        <pc:spChg chg="add mod">
          <ac:chgData name="ermakpaeva@inbox.ru" userId="8a2d92b6bdf102eb" providerId="LiveId" clId="{614CAA31-B6CF-4B3B-A9E4-49FBEC3C869B}" dt="2021-11-05T08:42:31.167" v="274" actId="122"/>
          <ac:spMkLst>
            <pc:docMk/>
            <pc:sldMk cId="2380040328" sldId="271"/>
            <ac:spMk id="24" creationId="{68EBFE33-CF58-4DEA-9F6E-C3F229026188}"/>
          </ac:spMkLst>
        </pc:spChg>
        <pc:spChg chg="add mod">
          <ac:chgData name="ermakpaeva@inbox.ru" userId="8a2d92b6bdf102eb" providerId="LiveId" clId="{614CAA31-B6CF-4B3B-A9E4-49FBEC3C869B}" dt="2021-11-05T08:42:26.666" v="273" actId="122"/>
          <ac:spMkLst>
            <pc:docMk/>
            <pc:sldMk cId="2380040328" sldId="271"/>
            <ac:spMk id="26" creationId="{EA272A69-8699-458F-85DC-12F4D280E475}"/>
          </ac:spMkLst>
        </pc:spChg>
        <pc:spChg chg="add mod">
          <ac:chgData name="ermakpaeva@inbox.ru" userId="8a2d92b6bdf102eb" providerId="LiveId" clId="{614CAA31-B6CF-4B3B-A9E4-49FBEC3C869B}" dt="2021-11-05T08:42:38.578" v="275" actId="122"/>
          <ac:spMkLst>
            <pc:docMk/>
            <pc:sldMk cId="2380040328" sldId="271"/>
            <ac:spMk id="28" creationId="{CE3EB7F6-A5DF-4A4C-89B9-A0105E8CC678}"/>
          </ac:spMkLst>
        </pc:spChg>
        <pc:spChg chg="add mod">
          <ac:chgData name="ermakpaeva@inbox.ru" userId="8a2d92b6bdf102eb" providerId="LiveId" clId="{614CAA31-B6CF-4B3B-A9E4-49FBEC3C869B}" dt="2021-11-05T08:42:46.840" v="276" actId="122"/>
          <ac:spMkLst>
            <pc:docMk/>
            <pc:sldMk cId="2380040328" sldId="271"/>
            <ac:spMk id="30" creationId="{092F6546-40A7-43A3-A17B-8AE4A8352414}"/>
          </ac:spMkLst>
        </pc:spChg>
        <pc:picChg chg="add del mod">
          <ac:chgData name="ermakpaeva@inbox.ru" userId="8a2d92b6bdf102eb" providerId="LiveId" clId="{614CAA31-B6CF-4B3B-A9E4-49FBEC3C869B}" dt="2021-11-05T08:39:54.699" v="252" actId="478"/>
          <ac:picMkLst>
            <pc:docMk/>
            <pc:sldMk cId="2380040328" sldId="271"/>
            <ac:picMk id="3" creationId="{C0E61814-D1AD-4385-A2FC-2BB627B1E7CB}"/>
          </ac:picMkLst>
        </pc:picChg>
        <pc:picChg chg="add mod">
          <ac:chgData name="ermakpaeva@inbox.ru" userId="8a2d92b6bdf102eb" providerId="LiveId" clId="{614CAA31-B6CF-4B3B-A9E4-49FBEC3C869B}" dt="2021-11-05T08:40:54.480" v="260" actId="1076"/>
          <ac:picMkLst>
            <pc:docMk/>
            <pc:sldMk cId="2380040328" sldId="271"/>
            <ac:picMk id="4" creationId="{346AADE2-A6B1-4F5E-A56C-802791BE4DB3}"/>
          </ac:picMkLst>
        </pc:picChg>
        <pc:picChg chg="add mod">
          <ac:chgData name="ermakpaeva@inbox.ru" userId="8a2d92b6bdf102eb" providerId="LiveId" clId="{614CAA31-B6CF-4B3B-A9E4-49FBEC3C869B}" dt="2021-11-05T08:42:08.750" v="269" actId="14100"/>
          <ac:picMkLst>
            <pc:docMk/>
            <pc:sldMk cId="2380040328" sldId="271"/>
            <ac:picMk id="5" creationId="{EC067DE6-F1A2-4A67-89D5-585827213E62}"/>
          </ac:picMkLst>
        </pc:picChg>
        <pc:picChg chg="add mod">
          <ac:chgData name="ermakpaeva@inbox.ru" userId="8a2d92b6bdf102eb" providerId="LiveId" clId="{614CAA31-B6CF-4B3B-A9E4-49FBEC3C869B}" dt="2021-11-05T08:41:03.368" v="261" actId="14100"/>
          <ac:picMkLst>
            <pc:docMk/>
            <pc:sldMk cId="2380040328" sldId="271"/>
            <ac:picMk id="6" creationId="{0D8C4339-24A9-4C4D-BA2D-6E1A623CFD22}"/>
          </ac:picMkLst>
        </pc:picChg>
        <pc:picChg chg="add del mod">
          <ac:chgData name="ermakpaeva@inbox.ru" userId="8a2d92b6bdf102eb" providerId="LiveId" clId="{614CAA31-B6CF-4B3B-A9E4-49FBEC3C869B}" dt="2021-11-05T08:21:28.021" v="79" actId="478"/>
          <ac:picMkLst>
            <pc:docMk/>
            <pc:sldMk cId="2380040328" sldId="271"/>
            <ac:picMk id="7" creationId="{E666FA34-62E2-4537-B4E0-850BC58C0AC2}"/>
          </ac:picMkLst>
        </pc:picChg>
        <pc:picChg chg="add del mod modCrop">
          <ac:chgData name="ermakpaeva@inbox.ru" userId="8a2d92b6bdf102eb" providerId="LiveId" clId="{614CAA31-B6CF-4B3B-A9E4-49FBEC3C869B}" dt="2021-11-05T08:21:25.459" v="78" actId="478"/>
          <ac:picMkLst>
            <pc:docMk/>
            <pc:sldMk cId="2380040328" sldId="271"/>
            <ac:picMk id="8" creationId="{4C9ED373-8B7A-4D80-86B9-9E4083DD3C77}"/>
          </ac:picMkLst>
        </pc:picChg>
        <pc:picChg chg="add del mod">
          <ac:chgData name="ermakpaeva@inbox.ru" userId="8a2d92b6bdf102eb" providerId="LiveId" clId="{614CAA31-B6CF-4B3B-A9E4-49FBEC3C869B}" dt="2021-11-05T08:21:29.355" v="80" actId="478"/>
          <ac:picMkLst>
            <pc:docMk/>
            <pc:sldMk cId="2380040328" sldId="271"/>
            <ac:picMk id="9" creationId="{94422C92-AE08-4C25-9DAF-13A0AFCF0A68}"/>
          </ac:picMkLst>
        </pc:picChg>
        <pc:picChg chg="add del mod">
          <ac:chgData name="ermakpaeva@inbox.ru" userId="8a2d92b6bdf102eb" providerId="LiveId" clId="{614CAA31-B6CF-4B3B-A9E4-49FBEC3C869B}" dt="2021-11-05T08:21:30.875" v="81" actId="478"/>
          <ac:picMkLst>
            <pc:docMk/>
            <pc:sldMk cId="2380040328" sldId="271"/>
            <ac:picMk id="10" creationId="{25B6054E-98D3-4CAA-8E7D-36D56E75C6E1}"/>
          </ac:picMkLst>
        </pc:picChg>
        <pc:picChg chg="add del">
          <ac:chgData name="ermakpaeva@inbox.ru" userId="8a2d92b6bdf102eb" providerId="LiveId" clId="{614CAA31-B6CF-4B3B-A9E4-49FBEC3C869B}" dt="2021-11-05T08:22:16.196" v="83" actId="478"/>
          <ac:picMkLst>
            <pc:docMk/>
            <pc:sldMk cId="2380040328" sldId="271"/>
            <ac:picMk id="11" creationId="{DEAD8E5C-B56A-42D7-930E-F0A7B2B4CADC}"/>
          </ac:picMkLst>
        </pc:picChg>
        <pc:picChg chg="add del">
          <ac:chgData name="ermakpaeva@inbox.ru" userId="8a2d92b6bdf102eb" providerId="LiveId" clId="{614CAA31-B6CF-4B3B-A9E4-49FBEC3C869B}" dt="2021-11-05T08:22:37.586" v="86" actId="478"/>
          <ac:picMkLst>
            <pc:docMk/>
            <pc:sldMk cId="2380040328" sldId="271"/>
            <ac:picMk id="12" creationId="{6AA1ADE3-9FB3-43B8-937E-DB18ED3FD93D}"/>
          </ac:picMkLst>
        </pc:picChg>
        <pc:picChg chg="add del">
          <ac:chgData name="ermakpaeva@inbox.ru" userId="8a2d92b6bdf102eb" providerId="LiveId" clId="{614CAA31-B6CF-4B3B-A9E4-49FBEC3C869B}" dt="2021-11-05T08:22:47.868" v="88" actId="478"/>
          <ac:picMkLst>
            <pc:docMk/>
            <pc:sldMk cId="2380040328" sldId="271"/>
            <ac:picMk id="13" creationId="{7FF79BF1-259E-466B-AB8B-C419CBAC7C02}"/>
          </ac:picMkLst>
        </pc:picChg>
        <pc:picChg chg="add mod ord">
          <ac:chgData name="ermakpaeva@inbox.ru" userId="8a2d92b6bdf102eb" providerId="LiveId" clId="{614CAA31-B6CF-4B3B-A9E4-49FBEC3C869B}" dt="2021-11-05T08:40:32.368" v="258" actId="14100"/>
          <ac:picMkLst>
            <pc:docMk/>
            <pc:sldMk cId="2380040328" sldId="271"/>
            <ac:picMk id="29" creationId="{48F0AF4B-C549-493C-A568-702EA8F7425C}"/>
          </ac:picMkLst>
        </pc:picChg>
        <pc:picChg chg="mod">
          <ac:chgData name="ermakpaeva@inbox.ru" userId="8a2d92b6bdf102eb" providerId="LiveId" clId="{614CAA31-B6CF-4B3B-A9E4-49FBEC3C869B}" dt="2021-11-05T08:42:51.622" v="277" actId="1076"/>
          <ac:picMkLst>
            <pc:docMk/>
            <pc:sldMk cId="2380040328" sldId="271"/>
            <ac:picMk id="4098" creationId="{00000000-0000-0000-0000-000000000000}"/>
          </ac:picMkLst>
        </pc:picChg>
      </pc:sldChg>
      <pc:sldChg chg="modSp mod">
        <pc:chgData name="ermakpaeva@inbox.ru" userId="8a2d92b6bdf102eb" providerId="LiveId" clId="{614CAA31-B6CF-4B3B-A9E4-49FBEC3C869B}" dt="2021-11-05T08:05:55.164" v="37" actId="20577"/>
        <pc:sldMkLst>
          <pc:docMk/>
          <pc:sldMk cId="1364273382" sldId="276"/>
        </pc:sldMkLst>
        <pc:spChg chg="mod">
          <ac:chgData name="ermakpaeva@inbox.ru" userId="8a2d92b6bdf102eb" providerId="LiveId" clId="{614CAA31-B6CF-4B3B-A9E4-49FBEC3C869B}" dt="2021-11-05T08:05:55.164" v="37" actId="20577"/>
          <ac:spMkLst>
            <pc:docMk/>
            <pc:sldMk cId="1364273382" sldId="276"/>
            <ac:spMk id="2" creationId="{00000000-0000-0000-0000-000000000000}"/>
          </ac:spMkLst>
        </pc:spChg>
        <pc:picChg chg="mod">
          <ac:chgData name="ermakpaeva@inbox.ru" userId="8a2d92b6bdf102eb" providerId="LiveId" clId="{614CAA31-B6CF-4B3B-A9E4-49FBEC3C869B}" dt="2021-11-05T08:04:40.526" v="29" actId="1076"/>
          <ac:picMkLst>
            <pc:docMk/>
            <pc:sldMk cId="1364273382" sldId="276"/>
            <ac:picMk id="3074" creationId="{00000000-0000-0000-0000-000000000000}"/>
          </ac:picMkLst>
        </pc:picChg>
        <pc:picChg chg="mod">
          <ac:chgData name="ermakpaeva@inbox.ru" userId="8a2d92b6bdf102eb" providerId="LiveId" clId="{614CAA31-B6CF-4B3B-A9E4-49FBEC3C869B}" dt="2021-11-05T08:04:52.748" v="32" actId="14100"/>
          <ac:picMkLst>
            <pc:docMk/>
            <pc:sldMk cId="1364273382" sldId="276"/>
            <ac:picMk id="3075" creationId="{00000000-0000-0000-0000-000000000000}"/>
          </ac:picMkLst>
        </pc:picChg>
      </pc:sldChg>
      <pc:sldChg chg="modSp mod">
        <pc:chgData name="ermakpaeva@inbox.ru" userId="8a2d92b6bdf102eb" providerId="LiveId" clId="{614CAA31-B6CF-4B3B-A9E4-49FBEC3C869B}" dt="2021-11-05T08:02:33.761" v="23" actId="255"/>
        <pc:sldMkLst>
          <pc:docMk/>
          <pc:sldMk cId="2914748242" sldId="277"/>
        </pc:sldMkLst>
        <pc:spChg chg="mod">
          <ac:chgData name="ermakpaeva@inbox.ru" userId="8a2d92b6bdf102eb" providerId="LiveId" clId="{614CAA31-B6CF-4B3B-A9E4-49FBEC3C869B}" dt="2021-11-05T08:02:33.761" v="23" actId="255"/>
          <ac:spMkLst>
            <pc:docMk/>
            <pc:sldMk cId="2914748242" sldId="277"/>
            <ac:spMk id="3" creationId="{00000000-0000-0000-0000-000000000000}"/>
          </ac:spMkLst>
        </pc:spChg>
      </pc:sldChg>
      <pc:sldChg chg="modSp mod">
        <pc:chgData name="ermakpaeva@inbox.ru" userId="8a2d92b6bdf102eb" providerId="LiveId" clId="{614CAA31-B6CF-4B3B-A9E4-49FBEC3C869B}" dt="2021-11-05T08:02:02.708" v="21" actId="113"/>
        <pc:sldMkLst>
          <pc:docMk/>
          <pc:sldMk cId="3059088836" sldId="282"/>
        </pc:sldMkLst>
        <pc:spChg chg="mod">
          <ac:chgData name="ermakpaeva@inbox.ru" userId="8a2d92b6bdf102eb" providerId="LiveId" clId="{614CAA31-B6CF-4B3B-A9E4-49FBEC3C869B}" dt="2021-11-05T08:02:02.708" v="21" actId="113"/>
          <ac:spMkLst>
            <pc:docMk/>
            <pc:sldMk cId="3059088836" sldId="282"/>
            <ac:spMk id="6" creationId="{00000000-0000-0000-0000-000000000000}"/>
          </ac:spMkLst>
        </pc:spChg>
      </pc:sldChg>
      <pc:sldChg chg="addSp modSp mod">
        <pc:chgData name="ermakpaeva@inbox.ru" userId="8a2d92b6bdf102eb" providerId="LiveId" clId="{614CAA31-B6CF-4B3B-A9E4-49FBEC3C869B}" dt="2021-11-05T08:59:15.981" v="416" actId="14100"/>
        <pc:sldMkLst>
          <pc:docMk/>
          <pc:sldMk cId="4187422016" sldId="288"/>
        </pc:sldMkLst>
        <pc:spChg chg="add mod">
          <ac:chgData name="ermakpaeva@inbox.ru" userId="8a2d92b6bdf102eb" providerId="LiveId" clId="{614CAA31-B6CF-4B3B-A9E4-49FBEC3C869B}" dt="2021-11-05T08:59:15.981" v="416" actId="14100"/>
          <ac:spMkLst>
            <pc:docMk/>
            <pc:sldMk cId="4187422016" sldId="288"/>
            <ac:spMk id="5" creationId="{210E1612-8B21-45EA-8CC4-CDBFC9087324}"/>
          </ac:spMkLst>
        </pc:spChg>
        <pc:picChg chg="mod">
          <ac:chgData name="ermakpaeva@inbox.ru" userId="8a2d92b6bdf102eb" providerId="LiveId" clId="{614CAA31-B6CF-4B3B-A9E4-49FBEC3C869B}" dt="2021-11-05T08:52:36.736" v="370" actId="14100"/>
          <ac:picMkLst>
            <pc:docMk/>
            <pc:sldMk cId="4187422016" sldId="288"/>
            <ac:picMk id="4" creationId="{00000000-0000-0000-0000-000000000000}"/>
          </ac:picMkLst>
        </pc:picChg>
      </pc:sldChg>
      <pc:sldChg chg="addSp modSp mod">
        <pc:chgData name="ermakpaeva@inbox.ru" userId="8a2d92b6bdf102eb" providerId="LiveId" clId="{614CAA31-B6CF-4B3B-A9E4-49FBEC3C869B}" dt="2021-11-05T08:58:56.330" v="411" actId="14100"/>
        <pc:sldMkLst>
          <pc:docMk/>
          <pc:sldMk cId="1635263697" sldId="289"/>
        </pc:sldMkLst>
        <pc:spChg chg="add mod">
          <ac:chgData name="ermakpaeva@inbox.ru" userId="8a2d92b6bdf102eb" providerId="LiveId" clId="{614CAA31-B6CF-4B3B-A9E4-49FBEC3C869B}" dt="2021-11-05T08:58:56.330" v="411" actId="14100"/>
          <ac:spMkLst>
            <pc:docMk/>
            <pc:sldMk cId="1635263697" sldId="289"/>
            <ac:spMk id="5" creationId="{E8087899-2E3B-422B-BCC1-CF6242EB0F9B}"/>
          </ac:spMkLst>
        </pc:spChg>
      </pc:sldChg>
      <pc:sldChg chg="addSp modSp mod">
        <pc:chgData name="ermakpaeva@inbox.ru" userId="8a2d92b6bdf102eb" providerId="LiveId" clId="{614CAA31-B6CF-4B3B-A9E4-49FBEC3C869B}" dt="2021-11-05T08:58:35.369" v="406" actId="255"/>
        <pc:sldMkLst>
          <pc:docMk/>
          <pc:sldMk cId="2129116954" sldId="290"/>
        </pc:sldMkLst>
        <pc:spChg chg="add mod">
          <ac:chgData name="ermakpaeva@inbox.ru" userId="8a2d92b6bdf102eb" providerId="LiveId" clId="{614CAA31-B6CF-4B3B-A9E4-49FBEC3C869B}" dt="2021-11-05T08:58:35.369" v="406" actId="255"/>
          <ac:spMkLst>
            <pc:docMk/>
            <pc:sldMk cId="2129116954" sldId="290"/>
            <ac:spMk id="5" creationId="{D849DF5B-7D13-479C-9D8D-93241304A976}"/>
          </ac:spMkLst>
        </pc:spChg>
      </pc:sldChg>
      <pc:sldChg chg="addSp modSp mod">
        <pc:chgData name="ermakpaeva@inbox.ru" userId="8a2d92b6bdf102eb" providerId="LiveId" clId="{614CAA31-B6CF-4B3B-A9E4-49FBEC3C869B}" dt="2021-11-05T08:59:05.609" v="413" actId="14100"/>
        <pc:sldMkLst>
          <pc:docMk/>
          <pc:sldMk cId="3955805839" sldId="291"/>
        </pc:sldMkLst>
        <pc:spChg chg="add mod">
          <ac:chgData name="ermakpaeva@inbox.ru" userId="8a2d92b6bdf102eb" providerId="LiveId" clId="{614CAA31-B6CF-4B3B-A9E4-49FBEC3C869B}" dt="2021-11-05T08:59:05.609" v="413" actId="14100"/>
          <ac:spMkLst>
            <pc:docMk/>
            <pc:sldMk cId="3955805839" sldId="291"/>
            <ac:spMk id="5" creationId="{047C5EA4-56D7-44B7-BA00-5FD79464D64A}"/>
          </ac:spMkLst>
        </pc:spChg>
      </pc:sldChg>
      <pc:sldChg chg="addSp delSp modSp new mod ord">
        <pc:chgData name="ermakpaeva@inbox.ru" userId="8a2d92b6bdf102eb" providerId="LiveId" clId="{614CAA31-B6CF-4B3B-A9E4-49FBEC3C869B}" dt="2021-11-05T08:56:12.220" v="376" actId="1076"/>
        <pc:sldMkLst>
          <pc:docMk/>
          <pc:sldMk cId="3885240241" sldId="305"/>
        </pc:sldMkLst>
        <pc:spChg chg="add del mod">
          <ac:chgData name="ermakpaeva@inbox.ru" userId="8a2d92b6bdf102eb" providerId="LiveId" clId="{614CAA31-B6CF-4B3B-A9E4-49FBEC3C869B}" dt="2021-11-05T08:48:28.174" v="314" actId="478"/>
          <ac:spMkLst>
            <pc:docMk/>
            <pc:sldMk cId="3885240241" sldId="305"/>
            <ac:spMk id="2" creationId="{32948A18-FFFF-4D43-B7ED-FBC044BBF11F}"/>
          </ac:spMkLst>
        </pc:spChg>
        <pc:spChg chg="mod">
          <ac:chgData name="ermakpaeva@inbox.ru" userId="8a2d92b6bdf102eb" providerId="LiveId" clId="{614CAA31-B6CF-4B3B-A9E4-49FBEC3C869B}" dt="2021-11-05T08:52:09.335" v="369" actId="255"/>
          <ac:spMkLst>
            <pc:docMk/>
            <pc:sldMk cId="3885240241" sldId="305"/>
            <ac:spMk id="3" creationId="{347E7869-EDBA-4461-B73A-0ACEFF22D6F9}"/>
          </ac:spMkLst>
        </pc:spChg>
        <pc:picChg chg="add mod">
          <ac:chgData name="ermakpaeva@inbox.ru" userId="8a2d92b6bdf102eb" providerId="LiveId" clId="{614CAA31-B6CF-4B3B-A9E4-49FBEC3C869B}" dt="2021-11-05T08:56:12.220" v="376" actId="1076"/>
          <ac:picMkLst>
            <pc:docMk/>
            <pc:sldMk cId="3885240241" sldId="305"/>
            <ac:picMk id="4" creationId="{E50FB180-8681-4B1F-81E9-38D3CC72C67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05.11.2021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rus.megapesni.com/classic_hits.html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images/search?text=&#1088;&#1080;&#1089;&#1091;&#1085;&#1082;&#1080;%20&#1082;%20&#1084;&#1091;&#1083;&#1100;&#1090;&#1092;&#1080;&#1083;&#1100;&#1084;&#1072;&#1084;%20&#1089;&#1086;&#1102;&#1079;&#1084;&#1091;&#1083;&#1100;&#1090;&#1092;&#1080;&#1083;&#1100;&#1084;&amp;stype=image&amp;lr=20097&amp;source=wiz" TargetMode="External"/><Relationship Id="rId2" Type="http://schemas.openxmlformats.org/officeDocument/2006/relationships/hyperlink" Target="http://img1.liveinternet.ru/images/attach/d/0/136/129/136129675_lliella_YBrickRd_paper12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71600" y="836713"/>
            <a:ext cx="72008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Муниципальное  бюджетное учреждение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дополнительного образования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Центр дополнительного образования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Усть-Кутского муниципального образования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Мастер-класс для педагогов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Тема:  «Техника создания stop-motion анимации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и её монтажа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в программе видеоредактора Movavi Video Suite»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Ермакпаева Татьяна Владимировна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педагог дополнительного образования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высшей квалификационной категории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Усть-Кут, 2021</a:t>
            </a: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 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44" b="98828" l="964" r="9903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64" y="3861048"/>
            <a:ext cx="3384376" cy="2782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90888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47248" cy="4536504"/>
          </a:xfrm>
        </p:spPr>
        <p:txBody>
          <a:bodyPr/>
          <a:lstStyle/>
          <a:p>
            <a:br>
              <a:rPr lang="ru-RU" dirty="0">
                <a:solidFill>
                  <a:srgbClr val="C00000"/>
                </a:solidFill>
                <a:latin typeface="Matilda" pitchFamily="2" charset="0"/>
              </a:rPr>
            </a:br>
            <a:r>
              <a:rPr lang="ru-RU" dirty="0">
                <a:solidFill>
                  <a:srgbClr val="C00000"/>
                </a:solidFill>
                <a:latin typeface="Matilda" pitchFamily="2" charset="0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Matilda" charset="0"/>
              </a:rPr>
              <a:t>Я не знаю, кто и как</a:t>
            </a:r>
            <a:br>
              <a:rPr lang="ru-RU" sz="2400" dirty="0">
                <a:solidFill>
                  <a:srgbClr val="FF0000"/>
                </a:solidFill>
                <a:latin typeface="Matilda" charset="0"/>
              </a:rPr>
            </a:br>
            <a:r>
              <a:rPr lang="ru-RU" sz="2400" dirty="0">
                <a:solidFill>
                  <a:srgbClr val="FFC000"/>
                </a:solidFill>
                <a:latin typeface="Matilda" charset="0"/>
              </a:rPr>
              <a:t>Изобрел мультфильмы,</a:t>
            </a:r>
            <a:br>
              <a:rPr lang="ru-RU" sz="2400" dirty="0">
                <a:solidFill>
                  <a:srgbClr val="FFC000"/>
                </a:solidFill>
                <a:latin typeface="Matilda" charset="0"/>
              </a:rPr>
            </a:br>
            <a:r>
              <a:rPr lang="ru-RU" sz="2400" dirty="0">
                <a:solidFill>
                  <a:srgbClr val="92D050"/>
                </a:solidFill>
                <a:latin typeface="Matilda" charset="0"/>
              </a:rPr>
              <a:t>ННно без них сейчас никак</a:t>
            </a:r>
            <a:br>
              <a:rPr lang="ru-RU" sz="2400" dirty="0">
                <a:solidFill>
                  <a:srgbClr val="92D050"/>
                </a:solidFill>
                <a:latin typeface="Matilda" charset="0"/>
              </a:rPr>
            </a:br>
            <a:r>
              <a:rPr lang="ru-RU" sz="2400" dirty="0">
                <a:solidFill>
                  <a:srgbClr val="00B0F0"/>
                </a:solidFill>
                <a:latin typeface="Matilda" charset="0"/>
              </a:rPr>
              <a:t>Жить бы не смогли мы…</a:t>
            </a:r>
            <a:br>
              <a:rPr lang="ru-RU" sz="2400" dirty="0">
                <a:solidFill>
                  <a:srgbClr val="00B0F0"/>
                </a:solidFill>
                <a:latin typeface="Matilda" charset="0"/>
              </a:rPr>
            </a:br>
            <a:r>
              <a:rPr lang="ru-RU" sz="2400" dirty="0">
                <a:solidFill>
                  <a:srgbClr val="C00000"/>
                </a:solidFill>
                <a:latin typeface="Matilda" charset="0"/>
              </a:rPr>
              <a:t>Если б кто-то мультики</a:t>
            </a:r>
            <a:br>
              <a:rPr lang="ru-RU" sz="2400" dirty="0">
                <a:solidFill>
                  <a:srgbClr val="C00000"/>
                </a:solidFill>
                <a:latin typeface="Matilda" charset="0"/>
              </a:rPr>
            </a:br>
            <a:r>
              <a:rPr lang="ru-RU" sz="2400" dirty="0">
                <a:solidFill>
                  <a:srgbClr val="00B050"/>
                </a:solidFill>
                <a:latin typeface="Matilda" charset="0"/>
              </a:rPr>
              <a:t>Нне придумал первым,</a:t>
            </a:r>
            <a:br>
              <a:rPr lang="ru-RU" sz="2400" dirty="0">
                <a:solidFill>
                  <a:srgbClr val="00B050"/>
                </a:solidFill>
                <a:latin typeface="Matilda" charset="0"/>
              </a:rPr>
            </a:br>
            <a:r>
              <a:rPr lang="ru-RU" sz="2400" dirty="0">
                <a:solidFill>
                  <a:schemeClr val="accent1">
                    <a:lumMod val="75000"/>
                  </a:schemeClr>
                </a:solidFill>
                <a:latin typeface="Matilda" charset="0"/>
              </a:rPr>
              <a:t>Мне б их выдумать пришлось</a:t>
            </a:r>
            <a:br>
              <a:rPr lang="ru-RU" sz="2400" dirty="0">
                <a:solidFill>
                  <a:schemeClr val="accent1">
                    <a:lumMod val="75000"/>
                  </a:schemeClr>
                </a:solidFill>
                <a:latin typeface="Matilda" charset="0"/>
              </a:rPr>
            </a:br>
            <a:r>
              <a:rPr lang="ru-RU" sz="2400" dirty="0">
                <a:solidFill>
                  <a:srgbClr val="FFFF00"/>
                </a:solidFill>
                <a:latin typeface="Matilda" charset="0"/>
              </a:rPr>
              <a:t>Самому, наверно!</a:t>
            </a:r>
            <a:br>
              <a:rPr lang="ru-RU" sz="2400" dirty="0">
                <a:solidFill>
                  <a:srgbClr val="FFFF00"/>
                </a:solidFill>
                <a:latin typeface="Matilda" charset="0"/>
              </a:rPr>
            </a:br>
            <a:br>
              <a:rPr lang="ru-RU" sz="2400" dirty="0">
                <a:solidFill>
                  <a:srgbClr val="FFFF00"/>
                </a:solidFill>
                <a:latin typeface="Matilda" charset="0"/>
              </a:rPr>
            </a:br>
            <a:r>
              <a:rPr lang="ru-RU" sz="2000" dirty="0">
                <a:latin typeface="Times New Roman"/>
                <a:ea typeface="Calibri"/>
              </a:rPr>
              <a:t>Налбалдян Милена </a:t>
            </a:r>
            <a:br>
              <a:rPr lang="ru-RU" sz="2000" dirty="0">
                <a:solidFill>
                  <a:srgbClr val="FFFF00"/>
                </a:solidFill>
                <a:latin typeface="Matilda" charset="0"/>
              </a:rPr>
            </a:br>
            <a:br>
              <a:rPr lang="ru-RU" sz="2400" dirty="0">
                <a:solidFill>
                  <a:srgbClr val="FFFF00"/>
                </a:solidFill>
              </a:rPr>
            </a:br>
            <a:br>
              <a:rPr lang="ru-RU" sz="2400" b="1" dirty="0">
                <a:solidFill>
                  <a:srgbClr val="FFFF00"/>
                </a:solidFill>
                <a:latin typeface="Matilda" pitchFamily="2" charset="0"/>
              </a:rPr>
            </a:b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endParaRPr lang="ru-RU" sz="2400" dirty="0">
              <a:solidFill>
                <a:srgbClr val="C00000"/>
              </a:solidFill>
              <a:latin typeface="Matilda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24" t="9255" r="35782" b="19649"/>
          <a:stretch/>
        </p:blipFill>
        <p:spPr bwMode="auto">
          <a:xfrm>
            <a:off x="6372200" y="3501008"/>
            <a:ext cx="2252632" cy="2891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s://i.pinimg.com/originals/ac/10/23/ac1023f36c6191b9244f645e22f409e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861048"/>
            <a:ext cx="2189355" cy="2387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https://www.clipartmax.com/png/full/247-2471242_soviet-union-animation-film-clip-art-%D1%81%D0%BA%D0%B8%D0%BB%D1%8C%D0%BA%D0%B8-%D0%B1%D1%96%D0%BB%D1%8C%D1%88%D0%B5-%D0%BD%D0%B0-%D1%81%D0%BA%D1%96%D0%BB%D1%8C%D0%BA%D0%B8-%D0%BC%D0%B5%D0%BD%D1%88%D0%B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86502"/>
            <a:ext cx="1581201" cy="156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0285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9632" y="751344"/>
            <a:ext cx="7272808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/>
          </a:p>
          <a:p>
            <a:pPr algn="just"/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мотивация педагогов на повышение профессиональной компетенции и последующее активное применение технологии создания мультфильма в их практической деятельности.</a:t>
            </a:r>
          </a:p>
          <a:p>
            <a:pPr algn="just"/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мастер-класса: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внедрение техники  создания stop-motion анимации и её монтажа в программе видеоредактора Movavi Video Suite»;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развитие творческой активности педагогов, через создание медиопродукта – анимационного фильма;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распространение педагогического опыта, создание условий для профессионального общения, самореализации и стимулирования роста творческого потенциала педагогов.</a:t>
            </a:r>
          </a:p>
        </p:txBody>
      </p:sp>
    </p:spTree>
    <p:extLst>
      <p:ext uri="{BB962C8B-B14F-4D97-AF65-F5344CB8AC3E}">
        <p14:creationId xmlns:p14="http://schemas.microsoft.com/office/powerpoint/2010/main" val="2914748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-218152"/>
            <a:ext cx="727280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b="1" dirty="0"/>
          </a:p>
          <a:p>
            <a:endParaRPr lang="ru-RU" sz="1600" b="1" dirty="0"/>
          </a:p>
          <a:p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Материалы для работы: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альбомные листы с готовыми чёрно-белыми рисунками;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рисунок трактора;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цветные карандаши или восковые мелки или фломастеры;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цветной картон или бумага;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ножницы;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клей карандаш;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ёмкость для обрезков;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двухсторонний скотч.</a:t>
            </a:r>
          </a:p>
          <a:p>
            <a:pPr marL="285750" lvl="0" indent="-285750" algn="just">
              <a:buFont typeface="Arial" pitchFamily="34" charset="0"/>
              <a:buChar char="•"/>
            </a:pP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Техническое оснащение мастер-класса: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Аудиоколонки;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вебкамера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мультимедиа;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компьютер;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мультстудия СПАФ – 32М для перекладной анимации. </a:t>
            </a:r>
          </a:p>
          <a:p>
            <a:pPr marL="285750" lvl="0" indent="-285750" algn="just">
              <a:buFont typeface="Arial" pitchFamily="34" charset="0"/>
              <a:buChar char="•"/>
            </a:pP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Дидактический материал: 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презентация мастер-класса по теме:  «Техника создания stop-motion анимации и её монтажа в программе видеоредактора Movavi Video Suite»;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аудио записи «Классическая музыка» 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  <a:hlinkClick r:id="rId2"/>
              </a:rPr>
              <a:t>https://rus.megapesni.com/classic_hits.html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буклет «Алгоритм создания анимационных фильмов».</a:t>
            </a:r>
          </a:p>
        </p:txBody>
      </p:sp>
    </p:spTree>
    <p:extLst>
      <p:ext uri="{BB962C8B-B14F-4D97-AF65-F5344CB8AC3E}">
        <p14:creationId xmlns:p14="http://schemas.microsoft.com/office/powerpoint/2010/main" val="2180193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2736304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  <a:latin typeface="Matilda" pitchFamily="2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Волшебники</a:t>
            </a: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 мультипликации</a:t>
            </a: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r>
              <a:rPr lang="ru-RU" sz="2400" dirty="0">
                <a:solidFill>
                  <a:srgbClr val="C00000"/>
                </a:solidFill>
                <a:latin typeface="Matilda" pitchFamily="2" charset="0"/>
              </a:rPr>
              <a:t>(</a:t>
            </a:r>
            <a:r>
              <a:rPr lang="ru-RU" sz="2000" dirty="0">
                <a:solidFill>
                  <a:srgbClr val="C00000"/>
                </a:solidFill>
                <a:latin typeface="Matilda" pitchFamily="2" charset="0"/>
              </a:rPr>
              <a:t>профессии людей, участвующих в создании мультфильмов)</a:t>
            </a: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endParaRPr lang="ru-RU" sz="2400" dirty="0">
              <a:solidFill>
                <a:srgbClr val="C00000"/>
              </a:solidFill>
              <a:latin typeface="Matilda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39" y="1929764"/>
            <a:ext cx="2943525" cy="34114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003" y="2060848"/>
            <a:ext cx="2780189" cy="34417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242793"/>
            <a:ext cx="2448272" cy="292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4273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836712"/>
            <a:ext cx="49685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Сценарист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создает персонажей и придумывает приключения для них – это называется сюжетом мультфильма или сценарий. Чем интересней написан сценарий тем интересней будет мультфильм.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2136338"/>
            <a:ext cx="4752528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4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Режиссер-мультипликатор.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Режиссер подбирает команду, которая будет работать над мультфильмом. Режиссер-аниматор дарит сказку своим зрителям. Творчество и самые невероятные придумки – это его стихия. Он, вкладывает душу в каждого созданного персонажа и дарит ему жизнь в своем фильме.</a:t>
            </a:r>
            <a:endParaRPr lang="ru-RU" sz="1600" b="1" dirty="0">
              <a:solidFill>
                <a:prstClr val="black"/>
              </a:solidFill>
              <a:latin typeface="Arial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5418" y="836712"/>
            <a:ext cx="2967900" cy="23048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22" y="4121497"/>
            <a:ext cx="3083086" cy="19631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871C7AA-2FE3-434F-894F-1BA686AEAC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1652" y="1997363"/>
            <a:ext cx="3973300" cy="2332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048474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31640" y="889844"/>
            <a:ext cx="7272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Художник-мультипликатор.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 Свои идеи режиссер рассказывает художникам. Художник по персонажам внимательно слушает и представляет будущего героя мультфильма. Он создает героев с помощью красок, ткани или пластилина. Художник-мультипликатор заставляет рисунки петь, говорить, смеяться, проливать слезы. Он подчиняет рисунок своей воле, и нарисованный актер выполняет роль, данную ему по сценарию.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Также следует учесть‚ что производство мультфильма сопряжено с изготовлением множества рисунков. Так‚ для десятиминутного фильма требуется около 15 тыс. рисунков‚ не говоря уже о черновиках и эскизах. </a:t>
            </a: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161870"/>
            <a:ext cx="3608207" cy="24993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35680AA-BE94-4BA0-A468-C0339AA18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7839" y="3933056"/>
            <a:ext cx="3315660" cy="2321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23316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55576" y="620689"/>
            <a:ext cx="46805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Звукорежиссер 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это специалист, отвечающий за звуковое оформление фильма, управляет звуком в студиях записи, на радио, телевидении, концертах.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Композиторы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пишут музыку к мультфильмам.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33340"/>
            <a:ext cx="3280834" cy="16922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98017"/>
            <a:ext cx="2779712" cy="1841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43BD4E4-9F69-43B3-8F9B-62EF490D9C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2564904"/>
            <a:ext cx="3312368" cy="18359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1D1DD9A-B143-4FAA-BB7D-E0D2907A62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5696" y="4149080"/>
            <a:ext cx="3301341" cy="18322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137036" y="2890390"/>
            <a:ext cx="339540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Озвучивают героев мультфильма настоящие </a:t>
            </a: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актеры.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Голос для своего героя режиссер выбирает сам. Персонажи разговаривают, смеются голосами актеров. </a:t>
            </a:r>
          </a:p>
        </p:txBody>
      </p:sp>
    </p:spTree>
    <p:extLst>
      <p:ext uri="{BB962C8B-B14F-4D97-AF65-F5344CB8AC3E}">
        <p14:creationId xmlns:p14="http://schemas.microsoft.com/office/powerpoint/2010/main" val="27880128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87624" y="764704"/>
            <a:ext cx="41764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Аниматор и оператор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работают вместе. Аниматор передвигает фигурки героев, а оператор кадр за кадром снимает – фотографирует каждое передвижение. Так получается очень много фотографий, целая лента. Каждый чуть, чуть отличается от другого, того, который рядом.</a:t>
            </a:r>
            <a:endParaRPr lang="ru-RU" sz="1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BCBF310-FBF6-4B73-86FD-A59D73437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8144" y="908720"/>
            <a:ext cx="2103726" cy="27071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32188B-DFE3-4609-BFEF-7096AC991B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1815" y="3131765"/>
            <a:ext cx="3560918" cy="2694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802733" y="1997839"/>
            <a:ext cx="3801715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lang="ru-RU" sz="1600" b="1" dirty="0">
              <a:solidFill>
                <a:srgbClr val="FF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Декоратор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художник по декорациям(окружающей обстановки). Он создает план для мультфильма. План – это фон (небо, земля ) и декорации (дома, машины, деревья). </a:t>
            </a:r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Монтажёр –</a:t>
            </a:r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собирает весь мультфильм на компьютере. Все фотографии на экране пролистываются очень быстро. Герои начинают оживать: улыбаться, моргать, ходить.</a:t>
            </a:r>
            <a:endParaRPr lang="ru-RU" sz="1600" b="1" dirty="0">
              <a:solidFill>
                <a:prstClr val="black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846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81669"/>
            <a:ext cx="8229600" cy="2736304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  <a:latin typeface="Matilda" pitchFamily="2" charset="0"/>
              </a:rPr>
              <a:t> </a:t>
            </a: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Классификация мультфильмов</a:t>
            </a: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endParaRPr lang="ru-RU" sz="2400" dirty="0">
              <a:solidFill>
                <a:srgbClr val="C00000"/>
              </a:solidFill>
              <a:latin typeface="Matilda" pitchFamily="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245" y="3754547"/>
            <a:ext cx="3399413" cy="21620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46AADE2-A6B1-4F5E-A56C-802791BE4DB3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2778228" y="1446328"/>
            <a:ext cx="2162028" cy="228788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067DE6-F1A2-4A67-89D5-585827213E6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4819181" y="2096372"/>
            <a:ext cx="2333613" cy="255059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D8C4339-24A9-4C4D-BA2D-6E1A623CFD2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6200000">
            <a:off x="6668802" y="3758545"/>
            <a:ext cx="2164268" cy="228788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8EBFE33-CF58-4DEA-9F6E-C3F229026188}"/>
              </a:ext>
            </a:extLst>
          </p:cNvPr>
          <p:cNvSpPr txBox="1"/>
          <p:nvPr/>
        </p:nvSpPr>
        <p:spPr>
          <a:xfrm rot="10800000" flipV="1">
            <a:off x="2862969" y="2072786"/>
            <a:ext cx="219554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b="1" dirty="0">
              <a:solidFill>
                <a:schemeClr val="bg1"/>
              </a:solidFill>
              <a:latin typeface="Matilda" pitchFamily="2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Matilda" pitchFamily="2" charset="0"/>
              </a:rPr>
              <a:t>2. По возрастным </a:t>
            </a:r>
            <a:endParaRPr lang="en-US" b="1" dirty="0">
              <a:solidFill>
                <a:schemeClr val="bg1"/>
              </a:solidFill>
              <a:latin typeface="Matilda" pitchFamily="2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Matilda" pitchFamily="2" charset="0"/>
              </a:rPr>
              <a:t>интересам</a:t>
            </a:r>
            <a:br>
              <a:rPr lang="ru-RU" sz="1800" b="1" dirty="0">
                <a:solidFill>
                  <a:srgbClr val="C00000"/>
                </a:solidFill>
                <a:latin typeface="Matilda" pitchFamily="2" charset="0"/>
              </a:rPr>
            </a:br>
            <a:endParaRPr lang="ru-RU" b="1" dirty="0"/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48F0AF4B-C549-493C-A568-702EA8F742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522057" y="883317"/>
            <a:ext cx="2158171" cy="228788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EA272A69-8699-458F-85DC-12F4D280E475}"/>
              </a:ext>
            </a:extLst>
          </p:cNvPr>
          <p:cNvSpPr txBox="1"/>
          <p:nvPr/>
        </p:nvSpPr>
        <p:spPr>
          <a:xfrm>
            <a:off x="841708" y="1467127"/>
            <a:ext cx="16520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Matilda" pitchFamily="2" charset="0"/>
              </a:rPr>
              <a:t>1. По технологическому процессу</a:t>
            </a:r>
            <a:br>
              <a:rPr lang="ru-RU" sz="1800" dirty="0">
                <a:solidFill>
                  <a:srgbClr val="C00000"/>
                </a:solidFill>
                <a:latin typeface="Matilda" pitchFamily="2" charset="0"/>
              </a:rPr>
            </a:br>
            <a:endParaRPr lang="ru-RU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E3EB7F6-A5DF-4A4C-89B9-A0105E8CC678}"/>
              </a:ext>
            </a:extLst>
          </p:cNvPr>
          <p:cNvSpPr txBox="1"/>
          <p:nvPr/>
        </p:nvSpPr>
        <p:spPr>
          <a:xfrm>
            <a:off x="4931266" y="1393407"/>
            <a:ext cx="228788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bg1"/>
              </a:solidFill>
              <a:latin typeface="Matilda" pitchFamily="2" charset="0"/>
            </a:endParaRPr>
          </a:p>
          <a:p>
            <a:endParaRPr lang="ru-RU" sz="2000" b="1" dirty="0">
              <a:solidFill>
                <a:schemeClr val="bg1"/>
              </a:solidFill>
              <a:latin typeface="Matilda" pitchFamily="2" charset="0"/>
            </a:endParaRPr>
          </a:p>
          <a:p>
            <a:endParaRPr lang="ru-RU" sz="2000" b="1" dirty="0">
              <a:solidFill>
                <a:schemeClr val="bg1"/>
              </a:solidFill>
              <a:latin typeface="Matilda" pitchFamily="2" charset="0"/>
            </a:endParaRPr>
          </a:p>
          <a:p>
            <a:endParaRPr lang="ru-RU" sz="2000" b="1" dirty="0">
              <a:solidFill>
                <a:schemeClr val="bg1"/>
              </a:solidFill>
              <a:latin typeface="Matilda" pitchFamily="2" charset="0"/>
            </a:endParaRPr>
          </a:p>
          <a:p>
            <a:endParaRPr lang="ru-RU" sz="2000" b="1" dirty="0">
              <a:solidFill>
                <a:schemeClr val="bg1"/>
              </a:solidFill>
              <a:latin typeface="Matilda" pitchFamily="2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Matilda" pitchFamily="2" charset="0"/>
              </a:rPr>
              <a:t>3. По продолжительности</a:t>
            </a:r>
            <a:br>
              <a:rPr lang="ru-RU" sz="1800" dirty="0">
                <a:solidFill>
                  <a:srgbClr val="C00000"/>
                </a:solidFill>
                <a:latin typeface="Matilda" pitchFamily="2" charset="0"/>
              </a:rPr>
            </a:br>
            <a:endParaRPr lang="ru-RU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92F6546-40A7-43A3-A17B-8AE4A8352414}"/>
              </a:ext>
            </a:extLst>
          </p:cNvPr>
          <p:cNvSpPr txBox="1"/>
          <p:nvPr/>
        </p:nvSpPr>
        <p:spPr>
          <a:xfrm rot="10800000" flipV="1">
            <a:off x="6876254" y="4369017"/>
            <a:ext cx="201862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000" b="1" dirty="0">
              <a:solidFill>
                <a:schemeClr val="bg1"/>
              </a:solidFill>
              <a:latin typeface="Matilda" pitchFamily="2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Matilda" pitchFamily="2" charset="0"/>
              </a:rPr>
              <a:t>4. По странам производителям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040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620688"/>
            <a:ext cx="5988788" cy="576064"/>
          </a:xfrm>
        </p:spPr>
        <p:txBody>
          <a:bodyPr/>
          <a:lstStyle/>
          <a:p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Классификация мультфильмов по технологическому процессу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384" y="980728"/>
            <a:ext cx="8181415" cy="5145435"/>
          </a:xfrm>
        </p:spPr>
        <p:txBody>
          <a:bodyPr/>
          <a:lstStyle/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r>
              <a:rPr lang="ru-RU" sz="1400" dirty="0"/>
              <a:t>                                                                </a:t>
            </a:r>
          </a:p>
          <a:p>
            <a:pPr marL="0" indent="0">
              <a:buNone/>
            </a:pPr>
            <a:r>
              <a:rPr lang="ru-RU" sz="1400" b="1" dirty="0"/>
              <a:t>                           Рисованные</a:t>
            </a:r>
          </a:p>
          <a:p>
            <a:pPr marL="0" indent="0">
              <a:buNone/>
            </a:pPr>
            <a:r>
              <a:rPr lang="ru-RU" sz="1400" b="1" dirty="0"/>
              <a:t>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ru-RU" sz="1400" b="1" dirty="0"/>
              <a:t>                                                                            Кукольные </a:t>
            </a:r>
          </a:p>
          <a:p>
            <a:pPr marL="0" indent="0">
              <a:buNone/>
            </a:pPr>
            <a:r>
              <a:rPr lang="ru-RU" sz="1400" b="1" dirty="0"/>
              <a:t>                                                                                                                           Песочные</a:t>
            </a:r>
          </a:p>
          <a:p>
            <a:pPr marL="0" indent="0">
              <a:buNone/>
            </a:pPr>
            <a:endParaRPr lang="ru-RU" sz="1400" b="1" dirty="0"/>
          </a:p>
          <a:p>
            <a:pPr marL="0" indent="0">
              <a:buNone/>
            </a:pPr>
            <a:r>
              <a:rPr lang="ru-RU" sz="1400" b="1" dirty="0"/>
              <a:t>               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ru-RU" sz="1400" b="1" dirty="0"/>
              <a:t>Компьютерный  </a:t>
            </a:r>
            <a:r>
              <a:rPr lang="ru-RU" sz="1400" dirty="0"/>
              <a:t>                                                                                                                                     </a:t>
            </a:r>
            <a:r>
              <a:rPr lang="ru-RU" sz="1400" b="1" dirty="0"/>
              <a:t>Компьютерные</a:t>
            </a:r>
            <a:r>
              <a:rPr lang="ru-RU" sz="1400" dirty="0"/>
              <a:t>                                                                                                                                                     </a:t>
            </a:r>
          </a:p>
          <a:p>
            <a:pPr marL="0" indent="0">
              <a:buNone/>
            </a:pPr>
            <a:r>
              <a:rPr lang="ru-RU" sz="1400" dirty="0"/>
              <a:t>                                                                                                                               </a:t>
            </a:r>
            <a:endParaRPr lang="ru-RU" sz="1400" b="1" dirty="0"/>
          </a:p>
          <a:p>
            <a:pPr marL="0" indent="0">
              <a:buNone/>
            </a:pPr>
            <a:endParaRPr lang="ru-RU" sz="1400" b="1" dirty="0"/>
          </a:p>
          <a:p>
            <a:pPr marL="0" indent="0">
              <a:buNone/>
            </a:pPr>
            <a:endParaRPr lang="ru-RU" sz="1400" b="1" dirty="0"/>
          </a:p>
          <a:p>
            <a:pPr marL="0" indent="0">
              <a:buNone/>
            </a:pPr>
            <a:r>
              <a:rPr lang="ru-RU" sz="1400" b="1" dirty="0"/>
              <a:t>                                                   </a:t>
            </a:r>
          </a:p>
          <a:p>
            <a:pPr marL="0" indent="0">
              <a:buNone/>
            </a:pPr>
            <a:r>
              <a:rPr lang="ru-RU" sz="1400" b="1" dirty="0"/>
              <a:t>                                                                                                                        Перекладочные  </a:t>
            </a:r>
          </a:p>
          <a:p>
            <a:pPr marL="0" indent="0">
              <a:buNone/>
            </a:pPr>
            <a:endParaRPr lang="ru-RU" sz="1400" b="1" dirty="0"/>
          </a:p>
          <a:p>
            <a:pPr marL="0" indent="0">
              <a:buNone/>
            </a:pPr>
            <a:r>
              <a:rPr lang="ru-RU" sz="1400" b="1" dirty="0"/>
              <a:t>                                                                        Пластилиновые                                                                                    </a:t>
            </a:r>
            <a:endParaRPr lang="ru-RU" sz="1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798" y="4422041"/>
            <a:ext cx="1834367" cy="1424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034441"/>
            <a:ext cx="1872207" cy="15144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7" b="10773"/>
          <a:stretch/>
        </p:blipFill>
        <p:spPr bwMode="auto">
          <a:xfrm>
            <a:off x="3203848" y="1406492"/>
            <a:ext cx="1811410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282" y="1801307"/>
            <a:ext cx="1853631" cy="15113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7150" y="2708920"/>
            <a:ext cx="1956340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07687"/>
            <a:ext cx="2216119" cy="2216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8786" y="3901340"/>
            <a:ext cx="1910622" cy="15121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9973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6984776" cy="868958"/>
          </a:xfrm>
        </p:spPr>
        <p:txBody>
          <a:bodyPr/>
          <a:lstStyle/>
          <a:p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Игрушки –</a:t>
            </a:r>
            <a:r>
              <a:rPr lang="ru-RU" sz="2400" b="1" dirty="0" err="1">
                <a:solidFill>
                  <a:srgbClr val="C00000"/>
                </a:solidFill>
                <a:latin typeface="Matilda" pitchFamily="2" charset="0"/>
              </a:rPr>
              <a:t>дергунчики</a:t>
            </a: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, </a:t>
            </a:r>
            <a:r>
              <a:rPr lang="ru-RU" sz="2400" b="1" dirty="0" err="1">
                <a:solidFill>
                  <a:srgbClr val="C00000"/>
                </a:solidFill>
                <a:latin typeface="Matilda" pitchFamily="2" charset="0"/>
              </a:rPr>
              <a:t>тауматропы</a:t>
            </a: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. </a:t>
            </a: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Волшебная игра-иллюзия</a:t>
            </a: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(механизмы </a:t>
            </a:r>
            <a:r>
              <a:rPr lang="ru-RU" sz="2400" b="1" dirty="0" err="1">
                <a:solidFill>
                  <a:srgbClr val="C00000"/>
                </a:solidFill>
                <a:latin typeface="Matilda" pitchFamily="2" charset="0"/>
              </a:rPr>
              <a:t>анимирования</a:t>
            </a: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 объектов,</a:t>
            </a:r>
            <a:br>
              <a:rPr lang="ru-RU" sz="2400" b="1" dirty="0">
                <a:solidFill>
                  <a:srgbClr val="C00000"/>
                </a:solidFill>
                <a:latin typeface="Matilda" pitchFamily="2" charset="0"/>
              </a:rPr>
            </a:br>
            <a:r>
              <a:rPr lang="ru-RU" sz="2400" b="1" dirty="0">
                <a:solidFill>
                  <a:srgbClr val="C00000"/>
                </a:solidFill>
                <a:latin typeface="Matilda" pitchFamily="2" charset="0"/>
              </a:rPr>
              <a:t>игрушки своими руками)</a:t>
            </a:r>
            <a:endParaRPr lang="ru-RU" dirty="0"/>
          </a:p>
        </p:txBody>
      </p:sp>
      <p:pic>
        <p:nvPicPr>
          <p:cNvPr id="7170" name="Picture 2" descr="C:\Users\Татьяна\Downloads\IMG_20201223_09143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4" r="29783"/>
          <a:stretch/>
        </p:blipFill>
        <p:spPr bwMode="auto">
          <a:xfrm>
            <a:off x="5148064" y="2852936"/>
            <a:ext cx="3394305" cy="33389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Татьяна\Downloads\IMG_20201223_09074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5" t="15515" r="11280" b="25251"/>
          <a:stretch/>
        </p:blipFill>
        <p:spPr bwMode="auto">
          <a:xfrm>
            <a:off x="568355" y="1988840"/>
            <a:ext cx="4579709" cy="30243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6306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C:\Users\Татьяна\Desktop\Новая папка\Скриншот 08-04-2021 201333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2425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C:\Users\Татьяна\Desktop\Новая папка\Скриншот 08-04-2021 201938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40330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5536" y="836713"/>
            <a:ext cx="8352928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</a:t>
            </a:r>
            <a:r>
              <a:rPr lang="ru-RU" sz="4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б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</a:t>
            </a:r>
            <a:r>
              <a:rPr lang="ru-RU" sz="4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х</a:t>
            </a:r>
            <a:r>
              <a:rPr lang="ru-RU" sz="44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у</a:t>
            </a:r>
            <a:r>
              <a:rPr lang="ru-RU" sz="4400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д</a:t>
            </a:r>
            <a:r>
              <a:rPr lang="ru-RU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ж</a:t>
            </a:r>
            <a:r>
              <a:rPr lang="ru-RU" sz="4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н</a:t>
            </a:r>
            <a:r>
              <a:rPr lang="ru-RU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и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к</a:t>
            </a:r>
            <a:r>
              <a:rPr lang="ru-RU" sz="4400" dirty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в</a:t>
            </a:r>
            <a:r>
              <a:rPr lang="ru-RU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-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м</a:t>
            </a: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у</a:t>
            </a:r>
            <a:r>
              <a:rPr lang="ru-RU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л</a:t>
            </a:r>
            <a:r>
              <a:rPr lang="ru-RU" sz="4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ь</a:t>
            </a: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</a:t>
            </a:r>
            <a:r>
              <a:rPr lang="ru-RU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и</a:t>
            </a: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п</a:t>
            </a:r>
            <a:r>
              <a:rPr lang="ru-RU" sz="4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л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и</a:t>
            </a:r>
            <a:r>
              <a:rPr lang="ru-RU" sz="44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к</a:t>
            </a:r>
            <a:r>
              <a:rPr lang="ru-RU" sz="44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</a:t>
            </a:r>
            <a:r>
              <a:rPr lang="ru-RU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в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876" y="2661989"/>
            <a:ext cx="2232248" cy="3307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70142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47E7869-EDBA-4461-B73A-0ACEFF22D6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75656" y="764704"/>
            <a:ext cx="7211144" cy="5361459"/>
          </a:xfrm>
        </p:spPr>
        <p:txBody>
          <a:bodyPr/>
          <a:lstStyle/>
          <a:p>
            <a:pPr marL="0" indent="0">
              <a:buNone/>
            </a:pPr>
            <a:endParaRPr lang="ru-RU" sz="4800" dirty="0">
              <a:latin typeface="Matilda" panose="020B0604020202020204" charset="0"/>
            </a:endParaRPr>
          </a:p>
          <a:p>
            <a:pPr marL="0" indent="0" algn="ctr">
              <a:buNone/>
            </a:pPr>
            <a:r>
              <a:rPr lang="ru-RU" sz="5400" b="1" dirty="0">
                <a:latin typeface="Matilda" panose="020B0604020202020204" charset="0"/>
              </a:rPr>
              <a:t>нарисовать </a:t>
            </a:r>
          </a:p>
          <a:p>
            <a:pPr marL="0" indent="0" algn="ctr">
              <a:buNone/>
            </a:pPr>
            <a:r>
              <a:rPr lang="ru-RU" sz="5400" b="1" dirty="0">
                <a:latin typeface="Matilda" panose="020B0604020202020204" charset="0"/>
              </a:rPr>
              <a:t>или </a:t>
            </a:r>
          </a:p>
          <a:p>
            <a:pPr marL="0" indent="0" algn="ctr">
              <a:buNone/>
            </a:pPr>
            <a:r>
              <a:rPr lang="ru-RU" sz="5400" b="1" dirty="0">
                <a:latin typeface="Matilda" panose="020B0604020202020204" charset="0"/>
              </a:rPr>
              <a:t>разукрасить </a:t>
            </a:r>
          </a:p>
          <a:p>
            <a:pPr marL="0" indent="0" algn="ctr">
              <a:buNone/>
            </a:pPr>
            <a:r>
              <a:rPr lang="ru-RU" sz="5400" b="1" dirty="0">
                <a:latin typeface="Matilda" panose="020B0604020202020204" charset="0"/>
              </a:rPr>
              <a:t>уже готовые рисунки Н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0FB180-8681-4B1F-81E9-38D3CC72C6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620688"/>
            <a:ext cx="2376264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240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Татьяна\Desktop\Новая папка\Скриншот 08-04-2021 203716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10E1612-8B21-45EA-8CC4-CDBFC9087324}"/>
              </a:ext>
            </a:extLst>
          </p:cNvPr>
          <p:cNvSpPr txBox="1"/>
          <p:nvPr/>
        </p:nvSpPr>
        <p:spPr>
          <a:xfrm>
            <a:off x="5580112" y="692696"/>
            <a:ext cx="27363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Matilda" panose="020B0604020202020204" charset="0"/>
              </a:rPr>
              <a:t>Эскиз рисунка</a:t>
            </a:r>
            <a:r>
              <a:rPr lang="ru-RU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74220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Татьяна\Desktop\Новая папка\Скриншот 08-04-2021 203959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47C5EA4-56D7-44B7-BA00-5FD79464D64A}"/>
              </a:ext>
            </a:extLst>
          </p:cNvPr>
          <p:cNvSpPr txBox="1"/>
          <p:nvPr/>
        </p:nvSpPr>
        <p:spPr>
          <a:xfrm>
            <a:off x="5724128" y="764704"/>
            <a:ext cx="26642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Matilda" panose="020B0604020202020204" charset="0"/>
              </a:rPr>
              <a:t>Эскиз рисунка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55805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C:\Users\Татьяна\Desktop\Новая папка\Скриншот 08-04-2021 204336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49DF5B-7D13-479C-9D8D-93241304A976}"/>
              </a:ext>
            </a:extLst>
          </p:cNvPr>
          <p:cNvSpPr txBox="1"/>
          <p:nvPr/>
        </p:nvSpPr>
        <p:spPr>
          <a:xfrm>
            <a:off x="5508104" y="692696"/>
            <a:ext cx="27363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Matilda" panose="020B0604020202020204" charset="0"/>
              </a:rPr>
              <a:t>Эскиз рисунка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91169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C:\Users\Татьяна\Desktop\Новая папка\Скриншот 08-04-2021 204640.pn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087899-2E3B-422B-BCC1-CF6242EB0F9B}"/>
              </a:ext>
            </a:extLst>
          </p:cNvPr>
          <p:cNvSpPr txBox="1"/>
          <p:nvPr/>
        </p:nvSpPr>
        <p:spPr>
          <a:xfrm>
            <a:off x="5292080" y="764704"/>
            <a:ext cx="25922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  <a:latin typeface="Matilda" panose="020B0604020202020204" charset="0"/>
              </a:rPr>
              <a:t>Эскиз рисунка</a:t>
            </a:r>
            <a:r>
              <a:rPr lang="ru-RU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52636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71600" y="836713"/>
            <a:ext cx="7488832" cy="3123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</a:t>
            </a:r>
            <a:r>
              <a:rPr lang="ru-RU" sz="4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б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</a:t>
            </a:r>
            <a:r>
              <a:rPr lang="ru-RU" sz="44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н</a:t>
            </a:r>
            <a:r>
              <a:rPr lang="ru-RU" sz="4400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и</a:t>
            </a:r>
            <a:r>
              <a:rPr lang="ru-RU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м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</a:t>
            </a: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</a:t>
            </a: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, 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п</a:t>
            </a:r>
            <a:r>
              <a:rPr lang="ru-RU" sz="4400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е</a:t>
            </a:r>
            <a:r>
              <a:rPr lang="ru-RU" sz="4400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</a:t>
            </a: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</a:t>
            </a:r>
            <a:r>
              <a:rPr lang="ru-RU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</a:t>
            </a:r>
            <a:r>
              <a:rPr lang="ru-RU" sz="4400" dirty="0">
                <a:solidFill>
                  <a:srgbClr val="99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 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и 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м</a:t>
            </a:r>
            <a:r>
              <a:rPr lang="ru-RU" sz="4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о</a:t>
            </a:r>
            <a:r>
              <a:rPr lang="ru-RU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н</a:t>
            </a:r>
            <a:r>
              <a:rPr lang="ru-RU" sz="4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т</a:t>
            </a: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r>
              <a:rPr lang="ru-RU" sz="44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ж</a:t>
            </a:r>
            <a:r>
              <a:rPr lang="ru-RU" sz="4400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ё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</a:t>
            </a:r>
            <a:r>
              <a:rPr lang="ru-RU" sz="44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а</a:t>
            </a:r>
            <a:endParaRPr lang="ru-RU" sz="4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54290"/>
            <a:ext cx="3397692" cy="339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9924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Рабочее место </a:t>
            </a:r>
          </a:p>
        </p:txBody>
      </p:sp>
      <p:pic>
        <p:nvPicPr>
          <p:cNvPr id="2051" name="Picture 3" descr="C:\Users\Татьяна\Desktop\Новая папка\Скриншот 19-04-2021 185857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857" y="1484785"/>
            <a:ext cx="6422887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9160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71600" y="836713"/>
            <a:ext cx="7488832" cy="28469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Работа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в программе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M</a:t>
            </a:r>
            <a:r>
              <a:rPr lang="ru-RU" sz="44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o</a:t>
            </a:r>
            <a:r>
              <a:rPr lang="ru-RU" sz="4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v</a:t>
            </a:r>
            <a:r>
              <a:rPr lang="ru-RU" sz="4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a</a:t>
            </a:r>
            <a:r>
              <a:rPr lang="ru-RU" sz="4400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v</a:t>
            </a:r>
            <a:r>
              <a:rPr lang="ru-RU" sz="4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i</a:t>
            </a: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 </a:t>
            </a:r>
            <a:r>
              <a:rPr lang="ru-RU" sz="44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V</a:t>
            </a:r>
            <a:r>
              <a:rPr lang="ru-RU" sz="44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i</a:t>
            </a:r>
            <a:r>
              <a:rPr lang="ru-RU" sz="44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d</a:t>
            </a:r>
            <a:r>
              <a:rPr lang="ru-RU" sz="4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e</a:t>
            </a:r>
            <a:r>
              <a:rPr lang="ru-RU" sz="44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o</a:t>
            </a: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 </a:t>
            </a:r>
            <a:r>
              <a:rPr lang="ru-RU" sz="4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S</a:t>
            </a:r>
            <a:r>
              <a:rPr lang="ru-RU" sz="4400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u</a:t>
            </a:r>
            <a:r>
              <a:rPr lang="ru-RU" sz="44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i</a:t>
            </a:r>
            <a:r>
              <a:rPr lang="ru-RU" sz="4400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t</a:t>
            </a:r>
            <a:r>
              <a:rPr lang="ru-RU" sz="4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e</a:t>
            </a: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54290"/>
            <a:ext cx="3397692" cy="339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2932987"/>
            <a:ext cx="2287779" cy="339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13312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Татьяна\Desktop\Новая папка\Скриншот 19-04-2021 190846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32778"/>
            <a:ext cx="6264696" cy="4524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9883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ru-RU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Запускаем программу</a:t>
            </a:r>
          </a:p>
        </p:txBody>
      </p:sp>
      <p:pic>
        <p:nvPicPr>
          <p:cNvPr id="5123" name="Picture 3" descr="C:\Users\Татьяна\Desktop\Новая папка\Скриншот 19-04-2021 191437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84784"/>
            <a:ext cx="5860740" cy="421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16427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 Открывается окно. Делаем первый кадр, нажав левую кнопку мыши на ярлычок, с рисунком фотоаппарата. В правом нижнем углу нажимаем открыть папку с записями. </a:t>
            </a:r>
          </a:p>
        </p:txBody>
      </p:sp>
      <p:pic>
        <p:nvPicPr>
          <p:cNvPr id="6146" name="Picture 2" descr="C:\Users\Татьяна\Desktop\Новая папка\Скриншот 19-04-2021 192130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0991" y="1992454"/>
            <a:ext cx="6031370" cy="426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85700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272808" cy="724942"/>
          </a:xfrm>
        </p:spPr>
        <p:txBody>
          <a:bodyPr/>
          <a:lstStyle/>
          <a:p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ННННННННННН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Calibri"/>
              </a:rPr>
              <a:t>На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ННша первая фотография</a:t>
            </a:r>
          </a:p>
        </p:txBody>
      </p:sp>
      <p:pic>
        <p:nvPicPr>
          <p:cNvPr id="7170" name="Picture 2" descr="C:\Users\Татьяна\Desktop\Новая папка\Скриншот 19-04-2021 193503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152" y="1484784"/>
            <a:ext cx="6014506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4778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71600" y="836713"/>
            <a:ext cx="7488832" cy="2569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Добавление фото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создание видеоряда</a:t>
            </a: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987367"/>
            <a:ext cx="2287779" cy="339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64410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7427168" cy="2736304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Перетаскиваем медиа файлы  на монтажный стол. 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аправив курсор на фотографию нажимаем левую кнопку мыши. Удерживая её перетаскиваем медиа файл спускаясь вниз. Держим над ярлычком, с рисунком камера, пока не откроется нужная программа. Затем ведём на дорожку. Таким образом, формируем наш видеоряд. </a:t>
            </a:r>
          </a:p>
        </p:txBody>
      </p:sp>
      <p:pic>
        <p:nvPicPr>
          <p:cNvPr id="8194" name="Picture 2" descr="C:\Users\Татьяна\Desktop\Новая папка\Скриншот 19-04-2021 195404.pn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58106"/>
            <a:ext cx="4470285" cy="299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926804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355160" cy="2664296"/>
          </a:xfrm>
        </p:spPr>
        <p:txBody>
          <a:bodyPr/>
          <a:lstStyle/>
          <a:p>
            <a:pPr algn="just"/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Продолжительность демонстрации фотографий настраивается вручную. 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Для н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аложения звука повторяем опять все этапы, как с фотографиями. Обрезаем лишнюю часть аудио. Для этого устанавливаем красный маркер там, где нужно разрезать трек, и нажимаем кнопку Разрезать (иконка ножницы). Кликаем по ненужной части и удаляем её кнопкой </a:t>
            </a:r>
            <a:r>
              <a:rPr lang="ru-RU" sz="24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Delete</a:t>
            </a: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 на клавиатуре. Можно просто установить курсор на край дорожки и сдвинуть влево на нужное расстояние.</a:t>
            </a:r>
          </a:p>
        </p:txBody>
      </p:sp>
      <p:pic>
        <p:nvPicPr>
          <p:cNvPr id="9218" name="Picture 2" descr="C:\Users\Татьяна\Desktop\Новая папка\Скриншот 19-04-2021 20354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698" y="4293096"/>
            <a:ext cx="2880320" cy="200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Татьяна\Desktop\Новая папка\Скриншот 19-04-2021 20400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135" y="4278539"/>
            <a:ext cx="2736304" cy="2019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004531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971600" y="836713"/>
            <a:ext cx="7488832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1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4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charset="0"/>
              </a:rPr>
              <a:t>Сохранение готового мультфильма</a:t>
            </a: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  <a:cs typeface="Arial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270" y="2708920"/>
            <a:ext cx="3397692" cy="3397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74457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b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</a:br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Кликаем в правом нижнем углу сохранить</a:t>
            </a:r>
          </a:p>
        </p:txBody>
      </p:sp>
      <p:pic>
        <p:nvPicPr>
          <p:cNvPr id="10242" name="Picture 2" descr="C:\Users\Татьяна\Desktop\Новая папка\Скриншот 19-04-2021 20471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903" y="1628800"/>
            <a:ext cx="5238440" cy="389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041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Появляется новое окно (сохранить). В нём справа написано имя файла: набираем название мультфильма. </a:t>
            </a:r>
          </a:p>
        </p:txBody>
      </p:sp>
      <p:pic>
        <p:nvPicPr>
          <p:cNvPr id="11266" name="Picture 2" descr="C:\Users\Татьяна\Desktop\Новая папка\Скриншот 19-04-2021 20490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9346"/>
            <a:ext cx="5585041" cy="4099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6257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/>
          <a:lstStyle/>
          <a:p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Для автосохранения в нижнем правом углу кликаем старт.</a:t>
            </a:r>
          </a:p>
        </p:txBody>
      </p:sp>
      <p:pic>
        <p:nvPicPr>
          <p:cNvPr id="12290" name="Picture 2" descr="C:\Users\Татьяна\Desktop\Новая папка\Скриншот 19-04-2021 20543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556792"/>
            <a:ext cx="5670630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5470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Сохранение завершено</a:t>
            </a:r>
          </a:p>
        </p:txBody>
      </p:sp>
      <p:pic>
        <p:nvPicPr>
          <p:cNvPr id="13314" name="Picture 2" descr="C:\Users\Татьяна\Desktop\Новая папка\Скриншот 19-04-2021 20562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876" y="1772816"/>
            <a:ext cx="5771409" cy="396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19379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/>
          <a:lstStyle/>
          <a:p>
            <a:r>
              <a:rPr lang="ru-RU" sz="2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charset="0"/>
              </a:rPr>
              <a:t>Кликаем ОК. Автоматически появляется папка с сохранённым мультфильмом.</a:t>
            </a:r>
          </a:p>
        </p:txBody>
      </p:sp>
      <p:pic>
        <p:nvPicPr>
          <p:cNvPr id="14338" name="Picture 2" descr="C:\Users\Татьяна\Desktop\Новая папка\Скриншот 19-04-2021 2058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00808"/>
            <a:ext cx="5040560" cy="3519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4558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1"/>
          <p:cNvGrpSpPr>
            <a:grpSpLocks/>
          </p:cNvGrpSpPr>
          <p:nvPr/>
        </p:nvGrpSpPr>
        <p:grpSpPr bwMode="auto">
          <a:xfrm>
            <a:off x="1727102" y="2491400"/>
            <a:ext cx="5760640" cy="3378685"/>
            <a:chOff x="607288" y="-815361"/>
            <a:chExt cx="7925152" cy="4870445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07288" y="-815361"/>
              <a:ext cx="7925152" cy="5324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dirty="0">
                <a:solidFill>
                  <a:srgbClr val="C00000"/>
                </a:solidFill>
                <a:latin typeface="Matilda" pitchFamily="2" charset="0"/>
                <a:cs typeface="Arial" charset="0"/>
              </a:endParaRPr>
            </a:p>
          </p:txBody>
        </p:sp>
        <p:sp>
          <p:nvSpPr>
            <p:cNvPr id="6" name="Прямоугольник 3"/>
            <p:cNvSpPr>
              <a:spLocks noChangeArrowheads="1"/>
            </p:cNvSpPr>
            <p:nvPr/>
          </p:nvSpPr>
          <p:spPr bwMode="auto">
            <a:xfrm>
              <a:off x="1366078" y="3478317"/>
              <a:ext cx="6491880" cy="576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ru-RU" sz="2000" dirty="0">
                <a:solidFill>
                  <a:srgbClr val="C00000"/>
                </a:solidFill>
                <a:latin typeface="Matilda" pitchFamily="2" charset="0"/>
                <a:cs typeface="Arial" charset="0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259632" y="476672"/>
            <a:ext cx="7344816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b="1" dirty="0">
              <a:solidFill>
                <a:srgbClr val="C00000"/>
              </a:solidFill>
              <a:latin typeface="Matilda" pitchFamily="2" charset="0"/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Matilda" pitchFamily="2" charset="0"/>
              </a:rPr>
              <a:t>Информационные источники</a:t>
            </a:r>
          </a:p>
          <a:p>
            <a:pPr algn="just"/>
            <a:endParaRPr lang="ru-RU" sz="1600" dirty="0">
              <a:solidFill>
                <a:srgbClr val="C00000"/>
              </a:solidFill>
              <a:latin typeface="Matilda" pitchFamily="2" charset="0"/>
              <a:hlinkClick r:id="rId2"/>
            </a:endParaRPr>
          </a:p>
          <a:p>
            <a:pPr algn="just"/>
            <a:r>
              <a:rPr lang="ru-RU" sz="1600" u="sng" dirty="0">
                <a:solidFill>
                  <a:srgbClr val="C00000"/>
                </a:solidFill>
                <a:latin typeface="Matilda" pitchFamily="2" charset="0"/>
                <a:hlinkClick r:id="rId2"/>
              </a:rPr>
              <a:t>http://img1.liveinternet.ru/images/attach/d/0/136/129/136129675_lliella_YBrickRd_paper12.jpg</a:t>
            </a:r>
            <a:r>
              <a:rPr lang="ru-RU" sz="1600" dirty="0">
                <a:solidFill>
                  <a:srgbClr val="C00000"/>
                </a:solidFill>
                <a:latin typeface="Matilda" pitchFamily="2" charset="0"/>
              </a:rPr>
              <a:t> ;</a:t>
            </a:r>
          </a:p>
          <a:p>
            <a:pPr algn="just"/>
            <a:endParaRPr lang="ru-RU" sz="1600" dirty="0">
              <a:solidFill>
                <a:srgbClr val="C00000"/>
              </a:solidFill>
              <a:latin typeface="Matilda" pitchFamily="2" charset="0"/>
            </a:endParaRPr>
          </a:p>
          <a:p>
            <a:pPr algn="just"/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https://yandex.ru/images/search?text=</a:t>
            </a:r>
            <a:r>
              <a:rPr lang="ru-RU" sz="1600" dirty="0">
                <a:solidFill>
                  <a:srgbClr val="C00000"/>
                </a:solidFill>
                <a:latin typeface="Matilda" pitchFamily="2" charset="0"/>
              </a:rPr>
              <a:t>рисунки%20к%20мультфильмам%20союзмультфильм&amp;</a:t>
            </a:r>
            <a:r>
              <a:rPr lang="en-US" sz="1600" dirty="0" err="1">
                <a:solidFill>
                  <a:srgbClr val="C00000"/>
                </a:solidFill>
                <a:latin typeface="Matilda" pitchFamily="2" charset="0"/>
              </a:rPr>
              <a:t>stype</a:t>
            </a:r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=</a:t>
            </a:r>
            <a:r>
              <a:rPr lang="en-US" sz="1600" dirty="0" err="1">
                <a:solidFill>
                  <a:srgbClr val="C00000"/>
                </a:solidFill>
                <a:latin typeface="Matilda" pitchFamily="2" charset="0"/>
              </a:rPr>
              <a:t>image&amp;lr</a:t>
            </a:r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=20097&amp;source=wiz</a:t>
            </a:r>
            <a:endParaRPr lang="ru-RU" sz="1600" dirty="0">
              <a:solidFill>
                <a:srgbClr val="C00000"/>
              </a:solidFill>
              <a:latin typeface="Matilda" pitchFamily="2" charset="0"/>
            </a:endParaRPr>
          </a:p>
          <a:p>
            <a:pPr algn="just"/>
            <a:endParaRPr lang="ru-RU" sz="1600" dirty="0">
              <a:solidFill>
                <a:srgbClr val="C00000"/>
              </a:solidFill>
              <a:latin typeface="Matilda" pitchFamily="2" charset="0"/>
            </a:endParaRPr>
          </a:p>
          <a:p>
            <a:pPr algn="just"/>
            <a:r>
              <a:rPr lang="en-US" sz="1600" dirty="0">
                <a:solidFill>
                  <a:srgbClr val="C00000"/>
                </a:solidFill>
                <a:latin typeface="Matilda" pitchFamily="2" charset="0"/>
                <a:hlinkClick r:id="rId3"/>
              </a:rPr>
              <a:t>https://yandex.ru/images/search?text=</a:t>
            </a:r>
            <a:r>
              <a:rPr lang="ru-RU" sz="1600" dirty="0">
                <a:solidFill>
                  <a:srgbClr val="C00000"/>
                </a:solidFill>
                <a:latin typeface="Matilda" pitchFamily="2" charset="0"/>
                <a:hlinkClick r:id="rId3"/>
              </a:rPr>
              <a:t>рисунки%20к%20мультфильмам%20союзмультфильм&amp;</a:t>
            </a:r>
            <a:r>
              <a:rPr lang="en-US" sz="1600" dirty="0" err="1">
                <a:solidFill>
                  <a:srgbClr val="C00000"/>
                </a:solidFill>
                <a:latin typeface="Matilda" pitchFamily="2" charset="0"/>
                <a:hlinkClick r:id="rId3"/>
              </a:rPr>
              <a:t>stype</a:t>
            </a:r>
            <a:r>
              <a:rPr lang="en-US" sz="1600" dirty="0">
                <a:solidFill>
                  <a:srgbClr val="C00000"/>
                </a:solidFill>
                <a:latin typeface="Matilda" pitchFamily="2" charset="0"/>
                <a:hlinkClick r:id="rId3"/>
              </a:rPr>
              <a:t>=</a:t>
            </a:r>
            <a:r>
              <a:rPr lang="en-US" sz="1600" dirty="0" err="1">
                <a:solidFill>
                  <a:srgbClr val="C00000"/>
                </a:solidFill>
                <a:latin typeface="Matilda" pitchFamily="2" charset="0"/>
                <a:hlinkClick r:id="rId3"/>
              </a:rPr>
              <a:t>image&amp;lr</a:t>
            </a:r>
            <a:r>
              <a:rPr lang="en-US" sz="1600" dirty="0">
                <a:solidFill>
                  <a:srgbClr val="C00000"/>
                </a:solidFill>
                <a:latin typeface="Matilda" pitchFamily="2" charset="0"/>
                <a:hlinkClick r:id="rId3"/>
              </a:rPr>
              <a:t>=20097&amp;source=wiz</a:t>
            </a:r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;</a:t>
            </a:r>
            <a:endParaRPr lang="ru-RU" sz="1600" dirty="0">
              <a:solidFill>
                <a:srgbClr val="C00000"/>
              </a:solidFill>
              <a:latin typeface="Matilda" pitchFamily="2" charset="0"/>
            </a:endParaRPr>
          </a:p>
          <a:p>
            <a:pPr algn="just"/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https://www.movavi.ru/support/how-to/how-to-create-cartoons.html;</a:t>
            </a:r>
          </a:p>
          <a:p>
            <a:pPr algn="just"/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	</a:t>
            </a:r>
            <a:endParaRPr lang="ru-RU" sz="1600" dirty="0">
              <a:solidFill>
                <a:srgbClr val="C00000"/>
              </a:solidFill>
              <a:latin typeface="Matilda" pitchFamily="2" charset="0"/>
            </a:endParaRPr>
          </a:p>
          <a:p>
            <a:pPr algn="just"/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http://ukolova-ov.com.ru/</a:t>
            </a:r>
            <a:r>
              <a:rPr lang="ru-RU" sz="1600" dirty="0">
                <a:solidFill>
                  <a:srgbClr val="C00000"/>
                </a:solidFill>
                <a:latin typeface="Matilda" pitchFamily="2" charset="0"/>
              </a:rPr>
              <a:t>авторские-разработки-мульти-</a:t>
            </a:r>
            <a:r>
              <a:rPr lang="ru-RU" sz="1600" dirty="0" err="1">
                <a:solidFill>
                  <a:srgbClr val="C00000"/>
                </a:solidFill>
                <a:latin typeface="Matilda" pitchFamily="2" charset="0"/>
              </a:rPr>
              <a:t>сундучо</a:t>
            </a:r>
            <a:r>
              <a:rPr lang="ru-RU" sz="1600" dirty="0">
                <a:solidFill>
                  <a:srgbClr val="C00000"/>
                </a:solidFill>
                <a:latin typeface="Matilda" pitchFamily="2" charset="0"/>
              </a:rPr>
              <a:t>/мастер-класс-по-созданию-</a:t>
            </a:r>
            <a:r>
              <a:rPr lang="ru-RU" sz="1600" dirty="0" err="1">
                <a:solidFill>
                  <a:srgbClr val="C00000"/>
                </a:solidFill>
                <a:latin typeface="Matilda" pitchFamily="2" charset="0"/>
              </a:rPr>
              <a:t>мультфильмо</a:t>
            </a:r>
            <a:r>
              <a:rPr lang="ru-RU" sz="1600" dirty="0">
                <a:solidFill>
                  <a:srgbClr val="C00000"/>
                </a:solidFill>
                <a:latin typeface="Matilda" pitchFamily="2" charset="0"/>
              </a:rPr>
              <a:t>/;</a:t>
            </a:r>
          </a:p>
          <a:p>
            <a:pPr algn="just"/>
            <a:endParaRPr lang="ru-RU" sz="1600" dirty="0">
              <a:solidFill>
                <a:srgbClr val="C00000"/>
              </a:solidFill>
              <a:latin typeface="Matilda" pitchFamily="2" charset="0"/>
            </a:endParaRPr>
          </a:p>
          <a:p>
            <a:pPr algn="just"/>
            <a:r>
              <a:rPr lang="en-US" sz="1600" dirty="0">
                <a:solidFill>
                  <a:srgbClr val="C00000"/>
                </a:solidFill>
                <a:latin typeface="Matilda" pitchFamily="2" charset="0"/>
              </a:rPr>
              <a:t>http://img1.liveinternet.ru/images/attach/d/0/136/129/136129675_lliella_YBrickRd_paper12.jpg.</a:t>
            </a:r>
          </a:p>
          <a:p>
            <a:pPr algn="ctr"/>
            <a:endParaRPr lang="ru-RU" sz="1600" dirty="0">
              <a:solidFill>
                <a:srgbClr val="C00000"/>
              </a:solidFill>
              <a:latin typeface="Matilda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Другая 7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C000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1657</TotalTime>
  <Words>1056</Words>
  <Application>Microsoft Office PowerPoint</Application>
  <PresentationFormat>Экран (4:3)</PresentationFormat>
  <Paragraphs>177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2" baseType="lpstr">
      <vt:lpstr>Matilda</vt:lpstr>
      <vt:lpstr>Times New Roman</vt:lpstr>
      <vt:lpstr>Calibri</vt:lpstr>
      <vt:lpstr>Arial</vt:lpstr>
      <vt:lpstr>1_Тема Office</vt:lpstr>
      <vt:lpstr>Презентация PowerPoint</vt:lpstr>
      <vt:lpstr>  Я не знаю, кто и как Изобрел мультфильмы, ННно без них сейчас никак Жить бы не смогли мы… Если б кто-то мультики Нне придумал первым, Мне б их выдумать пришлось Самому, наверно!  Налбалдян Милена     </vt:lpstr>
      <vt:lpstr>Презентация PowerPoint</vt:lpstr>
      <vt:lpstr>Презентация PowerPoint</vt:lpstr>
      <vt:lpstr> Волшебники  мультипликации (профессии людей, участвующих в создании мультфильмов)  </vt:lpstr>
      <vt:lpstr>Презентация PowerPoint</vt:lpstr>
      <vt:lpstr>Презентация PowerPoint</vt:lpstr>
      <vt:lpstr>Презентация PowerPoint</vt:lpstr>
      <vt:lpstr>Презентация PowerPoint</vt:lpstr>
      <vt:lpstr> Классификация мультфильмов </vt:lpstr>
      <vt:lpstr>Классификация мультфильмов по технологическому процессу</vt:lpstr>
      <vt:lpstr>Игрушки –дергунчики, тауматропы.  Волшебная игра-иллюзия (механизмы анимирования объектов, игрушки своими руками)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Рабочее место </vt:lpstr>
      <vt:lpstr>Презентация PowerPoint</vt:lpstr>
      <vt:lpstr>Презентация PowerPoint</vt:lpstr>
      <vt:lpstr>Запускаем программу</vt:lpstr>
      <vt:lpstr> Открывается окно. Делаем первый кадр, нажав левую кнопку мыши на ярлычок, с рисунком фотоаппарата. В правом нижнем углу нажимаем открыть папку с записями. </vt:lpstr>
      <vt:lpstr>ННННННННННННаННша первая фотография</vt:lpstr>
      <vt:lpstr>Презентация PowerPoint</vt:lpstr>
      <vt:lpstr>Перетаскиваем медиа файлы  на монтажный стол. Направив курсор на фотографию нажимаем левую кнопку мыши. Удерживая её перетаскиваем медиа файл спускаясь вниз. Держим над ярлычком, с рисунком камера, пока не откроется нужная программа. Затем ведём на дорожку. Таким образом, формируем наш видеоряд. </vt:lpstr>
      <vt:lpstr>Продолжительность демонстрации фотографий настраивается вручную. Для наложения звука повторяем опять все этапы, как с фотографиями. Обрезаем лишнюю часть аудио. Для этого устанавливаем красный маркер там, где нужно разрезать трек, и нажимаем кнопку Разрезать (иконка ножницы). Кликаем по ненужной части и удаляем её кнопкой Delete на клавиатуре. Можно просто установить курсор на край дорожки и сдвинуть влево на нужное расстояние.</vt:lpstr>
      <vt:lpstr>Презентация PowerPoint</vt:lpstr>
      <vt:lpstr> Кликаем в правом нижнем углу сохранить</vt:lpstr>
      <vt:lpstr>Появляется новое окно (сохранить). В нём справа написано имя файла: набираем название мультфильма. </vt:lpstr>
      <vt:lpstr>Для автосохранения в нижнем правом углу кликаем старт.</vt:lpstr>
      <vt:lpstr>Сохранение завершено</vt:lpstr>
      <vt:lpstr>Кликаем ОК. Автоматически появляется папка с сохранённым мультфильмом.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Геометрические фантазии</dc:title>
  <dc:creator>Фокина Лидия Петровна</dc:creator>
  <cp:keywords>Шаблон презентации</cp:keywords>
  <cp:lastModifiedBy>ermakpaeva@inbox.ru</cp:lastModifiedBy>
  <cp:revision>147</cp:revision>
  <dcterms:created xsi:type="dcterms:W3CDTF">2014-07-06T18:18:01Z</dcterms:created>
  <dcterms:modified xsi:type="dcterms:W3CDTF">2021-11-05T09:00:22Z</dcterms:modified>
</cp:coreProperties>
</file>