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75" r:id="rId6"/>
    <p:sldId id="265" r:id="rId7"/>
    <p:sldId id="259" r:id="rId8"/>
    <p:sldId id="260" r:id="rId9"/>
    <p:sldId id="261" r:id="rId10"/>
    <p:sldId id="262" r:id="rId11"/>
    <p:sldId id="274" r:id="rId12"/>
    <p:sldId id="270" r:id="rId13"/>
    <p:sldId id="266" r:id="rId14"/>
    <p:sldId id="280" r:id="rId15"/>
    <p:sldId id="281" r:id="rId16"/>
    <p:sldId id="264" r:id="rId17"/>
    <p:sldId id="271" r:id="rId18"/>
    <p:sldId id="272" r:id="rId19"/>
    <p:sldId id="276" r:id="rId20"/>
    <p:sldId id="277" r:id="rId21"/>
    <p:sldId id="278" r:id="rId22"/>
    <p:sldId id="282" r:id="rId23"/>
    <p:sldId id="273" r:id="rId24"/>
    <p:sldId id="27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72C59F7-A22B-467E-91BF-62D4F9A6C721}">
          <p14:sldIdLst>
            <p14:sldId id="256"/>
            <p14:sldId id="257"/>
            <p14:sldId id="258"/>
            <p14:sldId id="263"/>
            <p14:sldId id="275"/>
            <p14:sldId id="265"/>
            <p14:sldId id="259"/>
            <p14:sldId id="260"/>
            <p14:sldId id="261"/>
            <p14:sldId id="262"/>
            <p14:sldId id="274"/>
            <p14:sldId id="270"/>
            <p14:sldId id="266"/>
            <p14:sldId id="280"/>
            <p14:sldId id="281"/>
            <p14:sldId id="264"/>
            <p14:sldId id="271"/>
            <p14:sldId id="272"/>
            <p14:sldId id="276"/>
            <p14:sldId id="277"/>
            <p14:sldId id="278"/>
            <p14:sldId id="282"/>
            <p14:sldId id="273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0-11T00:32:35.1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8698 232 24575,'-65'8'0,"14"-1"0,-860 22-776,761-28 122,-1490-37-2688,260-67 1136,-224-23 491,109 115 1754,1424 11-56,-311 11 499,284-4 558,-174 37 0,248-39-752,1 2 0,0 1 0,1 0 0,0 2 0,0 0 0,1 2 1,0 0-1,1 2 0,1 0 0,0 1 0,1 1 0,0 0 0,2 1 1,0 1-1,1 1 0,0 0 0,2 1 0,0 1 0,2 0 0,-13 30 0,-4 17-256,-35 137 0,7 77-37,39-165 5,-3 176 0,21-210 0,3 0 0,29 157 0,-20-179 0,16 83 0,71 209 0,-58-256 0,4-1 0,60 90 0,-56-102 0,97 154 0,71 131 0,-149-226 0,70 134 0,-98-206 0,92 123 0,145 118 0,21-15 0,-109-110 0,77 82 0,227 223 0,88-16 0,-316-273 0,114 117 0,-379-319 0,42 34 0,1-1 0,1-3 0,98 50 0,-73-49 0,1-3 0,97 25 0,219 42 14,-261-71-102,147 8 0,27-20-115,0-14-1,-1-12 1,337-59 0,-16-11-151,-286 43 354,-244 25 0,146-44 0,-202 47 0,0 0 0,-1-3 0,-1-1 0,59-38 0,-76 43 0,-1 0 0,0-1 0,-1 0 0,0-1 0,-1-1 0,0 0 0,-1 0 0,0-1 0,-2-1 0,0 0 0,10-22 0,1-25 296,-3-1 0,-2 0 0,7-71 0,6-31-151,-12 100-145,40-108 0,43-60 0,11-31 0,-80 181 0,-4-1 0,-4-2 0,-3 0 0,-5-1 0,5-109 0,-14-57 0,12-178 0,17 167 0,11-192 0,-48-72 0,-1 143 0,5-179 0,-2 543 0,-1 1 0,-1-1 0,0 1 0,-2-1 0,-7-20 0,-44-101 0,35 93 0,-131-251 0,6 15 0,133 258 0,0 1 0,-1 1 0,-2 0 0,-36-45 0,37 55 0,0 0 0,-1 1 0,-1 0 0,0 1 0,-1 1 0,-1 1 0,-26-13 0,-245-111 0,155 65 0,-2 0 0,120 64 0,0 1 0,0 1 0,-1 0 0,1 1 0,-1 1 0,-29-1 0,0 2 0,-1 3 0,1 2 0,-1 1 0,-72 18 0,50-4 0,-88 9 0,99-24 64,43-3-540,-1 1-1,-30 5 1,29-1-6350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0-11T00:36:44.2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0-11T00:36:49.0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C97F55-1B12-4C06-9454-AA5ADD3290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A38990B-3136-40C2-BA85-D9FE93BCFC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EF914E-D90B-4B21-B050-AD60DFCB4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C9EAF5-7F98-475D-BB4C-BA3651324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7F8CC9-0407-4DFF-8D59-FA2FD2368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553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58BCF87-C7FE-4CBB-BCE9-5C949CAE6C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57DB95-563E-404E-B4B4-902E647DB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FDCB94-195B-4D97-BD04-D3743449B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E50770-10DD-440B-B051-573F69248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AD8A8DC3-9C19-4296-8390-298698B64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052" y="365125"/>
            <a:ext cx="9428747" cy="1325563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/>
          <a:lstStyle/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542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91F21-4E8C-410A-923A-8DD815CB3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D37555-D313-46FB-BE8B-315577AF2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28FE02-89CC-499F-9FB7-67B47C390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AA0AA9-37D5-4415-BF97-25C3E72AD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5D8AD6-8B0C-4A07-909F-808DF0E40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857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A215B-906C-4BDC-8030-BFDD46C4E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4678" y="365125"/>
            <a:ext cx="9419121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BB5D34-BA15-40C2-BFB3-57796F8AAE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1AADE6-896D-4183-9B5E-A808C1AFDB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8C0D5B-A393-40F0-927C-C6E9EB740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469E87-8E5D-4E30-9F79-F9B6B3381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A83D9A-87B1-4F7C-BB64-89FECA0E6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069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2B9C27-16F1-45D4-BBC1-A6B52B8C8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3928" y="365125"/>
            <a:ext cx="940146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44DAB5-C95B-480E-889D-157E8FA7CA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03AAD4D-EA71-4B7D-BB4F-1870C94186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3EF9171-FE2D-4916-BDFC-2B4EBC61AC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18247CE-7CCC-488A-B187-4997F82A7A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1E67968-9522-482A-82A5-71C072922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D797D4B-93BD-45D7-B028-D6C32EB63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37373A0-F8DB-4BE2-9C44-584FF0FC2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389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880D59-614D-421B-B384-A7AF6908E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3E39712-164D-4CA9-95DF-4659A9374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7CA6FBE-7A31-4733-8B4E-F2E9982B2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32A2EA7-4CAC-43E7-A157-B5499B150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12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D74F4EF-F5B1-4A2C-804D-26797BA9B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EE3F768-8531-403A-9159-275BAD06A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B5A672F-18CF-45C3-A1CE-A90BE2E35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3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86B703-885E-487C-BEE4-6ED1112E4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FBA33B-8CE4-4985-9B6C-13755069A1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6266F8D-4B19-4727-B062-89EAFE7A2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4410A0-1E87-4BFD-8BA7-19FA9E184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227823-470C-4E34-9F33-FFC10C0BB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B568B43-3824-4F59-9A28-BA35F0619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17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49102D-CD4A-44E2-8675-DDE6EE5BB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B132BA4-FA82-4101-9E4C-89275CD98D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3478AAA-822F-488E-A518-3BAA7AFE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054017-2091-4179-96A5-84A94CFA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9B9FB5A-2669-426A-A320-44294785E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F486CD9-961A-4649-A688-EA852D0D9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248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7A58DD-F037-41B8-9532-D5CE2BC5F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E2AFF72-A876-4F90-892D-84975A61A4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5B4754-D3BD-4ABE-9B93-C328802E9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E93FDB-1C48-4EF8-A889-F1AB7BE6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40F830-0A4B-4CBD-BE15-605B441CB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65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088D52F-D2BF-4A9B-90E9-F6ACDE97BF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7A51BF1-E408-4DC1-A740-0A8C8FA5C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7C9CEF-6D34-4546-91F2-A2948F1C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9234DA-5042-4712-A3C2-F2A80EB9E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66635D-688E-4BA8-9698-F14ED4FC0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17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218DE-CEBE-4271-89D8-6EF9645FD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0990" y="365125"/>
            <a:ext cx="9302809" cy="132556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48F330F-1D28-4E76-A346-3E99E50EC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D7DA2E-3338-4A4C-B8A5-2D94E2FE54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D3DD5-4235-4531-ADE4-8EF237E4A4FD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A446F2-E27C-479E-BCC4-F9680490C5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C17D23-3A67-4BEB-9B16-A9EDBE2F92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18F50-EA7A-49DB-B4F5-3D56A69E0C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108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gi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customXml" Target="../ink/ink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C818EAD-C6C9-4EF7-8C24-EFF2E0853C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65576" y="5023574"/>
            <a:ext cx="3550023" cy="1655762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accent1"/>
                </a:solidFill>
              </a:rPr>
              <a:t>Подготовила:</a:t>
            </a:r>
          </a:p>
          <a:p>
            <a:r>
              <a:rPr lang="ru-RU" dirty="0">
                <a:solidFill>
                  <a:schemeClr val="accent1"/>
                </a:solidFill>
              </a:rPr>
              <a:t>Моторина Ольга Васильевна, </a:t>
            </a:r>
          </a:p>
          <a:p>
            <a:r>
              <a:rPr lang="ru-RU" dirty="0">
                <a:solidFill>
                  <a:schemeClr val="accent1"/>
                </a:solidFill>
              </a:rPr>
              <a:t>старший воспитатель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C477249-ED05-6B09-0112-02AB0FA50B7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926973" y="3375859"/>
            <a:ext cx="8338053" cy="14219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:</a:t>
            </a:r>
          </a:p>
          <a:p>
            <a:pPr algn="ctr"/>
            <a:r>
              <a:rPr lang="en-US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QR- </a:t>
            </a: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 - новый инструмент для работы с </a:t>
            </a:r>
            <a:b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дошкольниками, родителями и педагогами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DAD1DE-FAEC-75FA-09D7-D6D7AADDB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4856342"/>
            <a:ext cx="4383228" cy="1822994"/>
          </a:xfrm>
          <a:prstGeom prst="rect">
            <a:avLst/>
          </a:prstGeom>
        </p:spPr>
      </p:pic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D0FAABAB-5756-DBF4-765A-A2B6C7C546D5}"/>
              </a:ext>
            </a:extLst>
          </p:cNvPr>
          <p:cNvSpPr txBox="1">
            <a:spLocks/>
          </p:cNvSpPr>
          <p:nvPr/>
        </p:nvSpPr>
        <p:spPr>
          <a:xfrm>
            <a:off x="1872182" y="2837173"/>
            <a:ext cx="8447634" cy="480131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b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МДОУ «Кормиловский детский сад № 2 «Солнышко»</a:t>
            </a:r>
          </a:p>
        </p:txBody>
      </p:sp>
    </p:spTree>
    <p:extLst>
      <p:ext uri="{BB962C8B-B14F-4D97-AF65-F5344CB8AC3E}">
        <p14:creationId xmlns:p14="http://schemas.microsoft.com/office/powerpoint/2010/main" val="3784715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139AA5-8A46-4383-93A2-7EB48E73E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1436"/>
            <a:ext cx="10515600" cy="3759388"/>
          </a:xfrm>
        </p:spPr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Нужны ли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коды в педагогической деятельности? Что такое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коды?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и где их использовать в педагогической деятельности? Важно ли уметь  их применять? Наверное многие задавались такими вопросами! 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сегодня я об этом хочу Вам рассказать 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4205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161B6F4A-5188-66B8-6853-28A99754A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/>
              <a:t>QR код «QR - Quick Response - Быстрый Отклик» — это двухмерный штрихкод (бар-код), предоставляющий информацию для быстрого ее распознавания с помощью камеры на мобильном телефоне.</a:t>
            </a:r>
          </a:p>
          <a:p>
            <a:endParaRPr lang="ru-RU" sz="2800" dirty="0"/>
          </a:p>
          <a:p>
            <a:r>
              <a:rPr lang="ru-RU" sz="2800" dirty="0"/>
              <a:t>При помощи QR-кода можно закодировать любую информацию, например: текст , игру, презентацию, музыку , гимнастику и др. ,  ссылку на сайт или визитную карточку.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3025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DB3E49F-19C4-67DC-37FF-786143B0C1C1}"/>
              </a:ext>
            </a:extLst>
          </p:cNvPr>
          <p:cNvSpPr/>
          <p:nvPr/>
        </p:nvSpPr>
        <p:spPr>
          <a:xfrm>
            <a:off x="727365" y="1891145"/>
            <a:ext cx="91855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можно зашифровать при помощи QR-кода: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пословицы и поговорки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загадки,стихи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адреса, в том числе с указанием координат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даты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поздравления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факты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объявления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приглашения к участию в чем-либо</a:t>
            </a:r>
            <a:endParaRPr lang="ru-RU" sz="24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985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4785C76D-CFFB-7DA2-4A32-E3A0E5EDF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729" y="3151188"/>
            <a:ext cx="10515600" cy="289877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С родителями (консультации, анкетирование, информация для просмотра дома)</a:t>
            </a:r>
          </a:p>
          <a:p>
            <a:r>
              <a:rPr lang="ru-RU" dirty="0"/>
              <a:t>Для педагогов (анкетирования, гугл или </a:t>
            </a:r>
            <a:r>
              <a:rPr lang="ru-RU" dirty="0" err="1"/>
              <a:t>яндекс</a:t>
            </a:r>
            <a:r>
              <a:rPr lang="ru-RU" dirty="0"/>
              <a:t> – формы, «виртуальная флэшка», обратная связь на педсоветах - рефлексия)</a:t>
            </a:r>
          </a:p>
          <a:p>
            <a:r>
              <a:rPr lang="ru-RU" dirty="0"/>
              <a:t>С детьми (картотеки  животных с голосами, с видео, по безопасности, онлайн тестирования какие-то и мн. др.)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5D18F96-29AB-7809-5904-6B0BB0C97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793" y="1351243"/>
            <a:ext cx="9428747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3 направления в моей работе с использованием</a:t>
            </a:r>
            <a:r>
              <a:rPr lang="en-US" sz="2800" b="1" dirty="0"/>
              <a:t> </a:t>
            </a:r>
            <a:r>
              <a:rPr lang="ru-RU" sz="2800" b="1" dirty="0"/>
              <a:t> </a:t>
            </a:r>
            <a:r>
              <a:rPr lang="en-US" sz="2800" b="1" dirty="0" err="1"/>
              <a:t>qr</a:t>
            </a:r>
            <a:r>
              <a:rPr lang="ru-RU" sz="2800" b="1" dirty="0"/>
              <a:t>-кодов: </a:t>
            </a:r>
          </a:p>
        </p:txBody>
      </p:sp>
    </p:spTree>
    <p:extLst>
      <p:ext uri="{BB962C8B-B14F-4D97-AF65-F5344CB8AC3E}">
        <p14:creationId xmlns:p14="http://schemas.microsoft.com/office/powerpoint/2010/main" val="4135180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1045836E-D0A6-3DFF-6CB3-54C3E157D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Конструирование QR-кода можно превратить в увлекательное занятие. На сегодняшний день существует множество специальных генераторов, с помощью которых создаются подобные коды. Зашифрованная информация может быть расшифрована с помощью смартфона или планшета с установленным приложением. Для создания QR-кода необходимо провести следующие действия: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035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B89ADC7-724D-CAEB-72EB-827B09AAA6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00132" y="1073101"/>
            <a:ext cx="942816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–сервисы для создания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QR-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кодов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541734-086E-F27A-8E31-1C0FAFBA3698}"/>
              </a:ext>
            </a:extLst>
          </p:cNvPr>
          <p:cNvSpPr txBox="1"/>
          <p:nvPr/>
        </p:nvSpPr>
        <p:spPr>
          <a:xfrm>
            <a:off x="600636" y="1664032"/>
            <a:ext cx="53250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QR-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кодов онлайн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7F538-E08C-3A8B-5C0B-5141924C9DEF}"/>
              </a:ext>
            </a:extLst>
          </p:cNvPr>
          <p:cNvSpPr txBox="1"/>
          <p:nvPr/>
        </p:nvSpPr>
        <p:spPr>
          <a:xfrm>
            <a:off x="5925671" y="1539269"/>
            <a:ext cx="48849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QR-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кода                  логотипом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5AC1F425-352A-2971-7079-10C45E3B2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357" y="2506023"/>
            <a:ext cx="3902327" cy="390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CA7E6A-694D-D14D-CD16-E83EA5B489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318" y="2836434"/>
            <a:ext cx="3052164" cy="305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32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EECA233A-8E87-D669-1FDC-2C71BB1AAE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799" y="1150614"/>
            <a:ext cx="8534401" cy="5351301"/>
          </a:xfrm>
          <a:prstGeom prst="rect">
            <a:avLst/>
          </a:prstGeom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1A918E49-CBE3-634C-F2A8-81666EF69004}"/>
              </a:ext>
            </a:extLst>
          </p:cNvPr>
          <p:cNvCxnSpPr>
            <a:cxnSpLocks/>
          </p:cNvCxnSpPr>
          <p:nvPr/>
        </p:nvCxnSpPr>
        <p:spPr>
          <a:xfrm flipV="1">
            <a:off x="1259346" y="1631576"/>
            <a:ext cx="1636254" cy="137277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105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F378EA-CCCE-0070-77B5-BB917C54E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437" y="1949883"/>
            <a:ext cx="10525125" cy="3324225"/>
          </a:xfrm>
          <a:prstGeom prst="rect">
            <a:avLst/>
          </a:prstGeom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CFD8B8E5-A71F-6200-91BC-8FD9F411EF50}"/>
              </a:ext>
            </a:extLst>
          </p:cNvPr>
          <p:cNvCxnSpPr>
            <a:cxnSpLocks/>
          </p:cNvCxnSpPr>
          <p:nvPr/>
        </p:nvCxnSpPr>
        <p:spPr>
          <a:xfrm flipV="1">
            <a:off x="905435" y="4243557"/>
            <a:ext cx="1649506" cy="172693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061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A8AA8D-AF0E-5A0D-39BA-D4703B81D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754" y="2089616"/>
            <a:ext cx="10525125" cy="3324225"/>
          </a:xfrm>
          <a:prstGeom prst="rect">
            <a:avLst/>
          </a:prstGeom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E553A6EE-5E28-4042-DFB3-C027BE136000}"/>
              </a:ext>
            </a:extLst>
          </p:cNvPr>
          <p:cNvCxnSpPr>
            <a:cxnSpLocks/>
          </p:cNvCxnSpPr>
          <p:nvPr/>
        </p:nvCxnSpPr>
        <p:spPr>
          <a:xfrm flipV="1">
            <a:off x="4446494" y="5147301"/>
            <a:ext cx="1568822" cy="147761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48742F80-52CF-40CC-C91E-DDEA380D3722}"/>
                  </a:ext>
                </a:extLst>
              </p14:cNvPr>
              <p14:cNvContentPartPr/>
              <p14:nvPr/>
            </p14:nvContentPartPr>
            <p14:xfrm>
              <a:off x="7510024" y="4309299"/>
              <a:ext cx="3277440" cy="2556000"/>
            </p14:xfrm>
          </p:contentPart>
        </mc:Choice>
        <mc:Fallback xmlns="">
          <p:pic>
            <p:nvPicPr>
              <p:cNvPr id="2" name="Рукописный ввод 1">
                <a:extLst>
                  <a:ext uri="{FF2B5EF4-FFF2-40B4-BE49-F238E27FC236}">
                    <a16:creationId xmlns:a16="http://schemas.microsoft.com/office/drawing/2014/main" id="{48742F80-52CF-40CC-C91E-DDEA380D372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01024" y="4300659"/>
                <a:ext cx="3295080" cy="2573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45295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46C798D-844C-C8AD-B063-FE5B7F667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42" y="1808935"/>
            <a:ext cx="4305300" cy="4305300"/>
          </a:xfrm>
          <a:prstGeom prst="rect">
            <a:avLst/>
          </a:prstGeom>
        </p:spPr>
      </p:pic>
      <p:pic>
        <p:nvPicPr>
          <p:cNvPr id="5" name="Picture 4" descr="https://avatars.mds.yandex.net/get-pdb/2124041/dc9b4d17-ee29-4c90-b2c6-db0c140aea58/s1200?webp=false">
            <a:extLst>
              <a:ext uri="{FF2B5EF4-FFF2-40B4-BE49-F238E27FC236}">
                <a16:creationId xmlns:a16="http://schemas.microsoft.com/office/drawing/2014/main" id="{65702AC0-AAB0-9E7A-A07E-ED30D7E63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167" y="1475830"/>
            <a:ext cx="4354080" cy="4354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380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39637F-F193-42CF-99A6-2F740241976D}"/>
              </a:ext>
            </a:extLst>
          </p:cNvPr>
          <p:cNvSpPr txBox="1"/>
          <p:nvPr/>
        </p:nvSpPr>
        <p:spPr>
          <a:xfrm>
            <a:off x="1757224" y="1547898"/>
            <a:ext cx="8097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использования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08E505-265E-481C-B884-A8C100B48B1F}"/>
              </a:ext>
            </a:extLst>
          </p:cNvPr>
          <p:cNvSpPr txBox="1"/>
          <p:nvPr/>
        </p:nvSpPr>
        <p:spPr>
          <a:xfrm>
            <a:off x="959224" y="5852564"/>
            <a:ext cx="18375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Звук, издаваемый касаткой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A8DE99-9CE0-4BEB-988F-150E2D67FC7A}"/>
              </a:ext>
            </a:extLst>
          </p:cNvPr>
          <p:cNvSpPr txBox="1"/>
          <p:nvPr/>
        </p:nvSpPr>
        <p:spPr>
          <a:xfrm>
            <a:off x="4579697" y="5480344"/>
            <a:ext cx="2452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Песенка для </a:t>
            </a:r>
            <a:r>
              <a:rPr lang="ru-RU" dirty="0" err="1"/>
              <a:t>физминутки</a:t>
            </a:r>
            <a:r>
              <a:rPr lang="ru-RU" dirty="0"/>
              <a:t>  на ранний возраст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672450-A1D2-479C-A374-D0D02ABAF68C}"/>
              </a:ext>
            </a:extLst>
          </p:cNvPr>
          <p:cNvSpPr txBox="1"/>
          <p:nvPr/>
        </p:nvSpPr>
        <p:spPr>
          <a:xfrm>
            <a:off x="8111244" y="5513654"/>
            <a:ext cx="2162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Видео с новогоднего утренника для родителей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08037748-F0CA-6E1E-D415-B0C726F84521}"/>
                  </a:ext>
                </a:extLst>
              </p14:cNvPr>
              <p14:cNvContentPartPr/>
              <p14:nvPr/>
            </p14:nvContentPartPr>
            <p14:xfrm>
              <a:off x="1356975" y="4328775"/>
              <a:ext cx="360" cy="360"/>
            </p14:xfrm>
          </p:contentPart>
        </mc:Choice>
        <mc:Fallback xmlns=""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08037748-F0CA-6E1E-D415-B0C726F8452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48335" y="4320135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47086D44-E53F-8E3F-D9BD-EC3FF809ECE5}"/>
                  </a:ext>
                </a:extLst>
              </p14:cNvPr>
              <p14:cNvContentPartPr/>
              <p14:nvPr/>
            </p14:nvContentPartPr>
            <p14:xfrm>
              <a:off x="1757224" y="4930659"/>
              <a:ext cx="360" cy="3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47086D44-E53F-8E3F-D9BD-EC3FF809ECE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48224" y="4921659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B058A20E-5975-07C9-BA78-83886E714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52" y="2791800"/>
            <a:ext cx="2721854" cy="2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314751F-B444-FB23-54E1-83B2EFB57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548" y="2772693"/>
            <a:ext cx="2721853" cy="272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26AC903-4929-5E01-610C-84F27B0A5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297" y="2791800"/>
            <a:ext cx="2551579" cy="255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8952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5DC66E-E099-4F1B-8DB0-6CC8016CF98D}"/>
              </a:ext>
            </a:extLst>
          </p:cNvPr>
          <p:cNvSpPr txBox="1"/>
          <p:nvPr/>
        </p:nvSpPr>
        <p:spPr>
          <a:xfrm>
            <a:off x="884872" y="1627679"/>
            <a:ext cx="2357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    Узнай сказку по картинке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539CF5-3269-4B7E-9A09-CC8EC08A74EC}"/>
              </a:ext>
            </a:extLst>
          </p:cNvPr>
          <p:cNvSpPr txBox="1"/>
          <p:nvPr/>
        </p:nvSpPr>
        <p:spPr>
          <a:xfrm>
            <a:off x="4311925" y="1509795"/>
            <a:ext cx="3096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Интерактивная игра к сказке </a:t>
            </a:r>
          </a:p>
          <a:p>
            <a:pPr algn="ctr"/>
            <a:r>
              <a:rPr lang="ru-RU" dirty="0"/>
              <a:t>«Теремок»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FCB3D1-F9D2-4FCC-A53E-3E37218F1C8A}"/>
              </a:ext>
            </a:extLst>
          </p:cNvPr>
          <p:cNvSpPr txBox="1"/>
          <p:nvPr/>
        </p:nvSpPr>
        <p:spPr>
          <a:xfrm>
            <a:off x="8428384" y="874643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Дидактическая игра по</a:t>
            </a:r>
          </a:p>
          <a:p>
            <a:r>
              <a:rPr lang="ru-RU" dirty="0"/>
              <a:t> сказкам «Четвёртый лишний 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A70FD4-2DA5-43EC-99DC-C9AB30A93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19" y="2675643"/>
            <a:ext cx="2994999" cy="29949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10DFC4D-531B-4E2D-BEC9-DE149C3E03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1746" y="2675643"/>
            <a:ext cx="2510045" cy="251004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18E06A-3352-40F9-8C58-44284F7579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0076" y="1832961"/>
            <a:ext cx="3781838" cy="378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8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911545-25CF-A8F8-4A0E-16281932B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38" y="2061881"/>
            <a:ext cx="3132514" cy="44307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1BF5AA-90AB-5CED-92B7-5D1AD51F2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148" y="2061881"/>
            <a:ext cx="3067616" cy="43389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8B1A3E-40BD-24B0-1DDC-FFF535A0E833}"/>
              </a:ext>
            </a:extLst>
          </p:cNvPr>
          <p:cNvSpPr txBox="1"/>
          <p:nvPr/>
        </p:nvSpPr>
        <p:spPr>
          <a:xfrm>
            <a:off x="1873765" y="1153451"/>
            <a:ext cx="8097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использования</a:t>
            </a:r>
          </a:p>
        </p:txBody>
      </p:sp>
    </p:spTree>
    <p:extLst>
      <p:ext uri="{BB962C8B-B14F-4D97-AF65-F5344CB8AC3E}">
        <p14:creationId xmlns:p14="http://schemas.microsoft.com/office/powerpoint/2010/main" val="3079790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43CECA7-F7D9-1B6D-9C5E-15F49AA6E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362" y="2522445"/>
            <a:ext cx="4084545" cy="408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78AC7E-F11F-1506-311A-6471872CD461}"/>
              </a:ext>
            </a:extLst>
          </p:cNvPr>
          <p:cNvSpPr txBox="1"/>
          <p:nvPr/>
        </p:nvSpPr>
        <p:spPr>
          <a:xfrm>
            <a:off x="1972377" y="1556863"/>
            <a:ext cx="8097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использования</a:t>
            </a:r>
          </a:p>
        </p:txBody>
      </p:sp>
    </p:spTree>
    <p:extLst>
      <p:ext uri="{BB962C8B-B14F-4D97-AF65-F5344CB8AC3E}">
        <p14:creationId xmlns:p14="http://schemas.microsoft.com/office/powerpoint/2010/main" val="1255030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918B3F-CE6E-DBE2-DE4E-2B82DC12F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045" y="1466332"/>
            <a:ext cx="10768426" cy="4906477"/>
          </a:xfrm>
          <a:prstGeom prst="rect">
            <a:avLst/>
          </a:prstGeom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E87DDAF7-D028-B1F7-600B-66EF65461043}"/>
              </a:ext>
            </a:extLst>
          </p:cNvPr>
          <p:cNvCxnSpPr/>
          <p:nvPr/>
        </p:nvCxnSpPr>
        <p:spPr>
          <a:xfrm flipV="1">
            <a:off x="905045" y="1900517"/>
            <a:ext cx="1060174" cy="4665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7021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DF01B5-60C1-9BE0-78B7-8941B92C3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475" y="1498506"/>
            <a:ext cx="9925050" cy="4829175"/>
          </a:xfrm>
          <a:prstGeom prst="rect">
            <a:avLst/>
          </a:prstGeom>
        </p:spPr>
      </p:pic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466B029A-7CCD-99CA-A357-BB8964F68817}"/>
              </a:ext>
            </a:extLst>
          </p:cNvPr>
          <p:cNvCxnSpPr/>
          <p:nvPr/>
        </p:nvCxnSpPr>
        <p:spPr>
          <a:xfrm flipV="1">
            <a:off x="603388" y="4527177"/>
            <a:ext cx="1060174" cy="4665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5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CED6A4F1-3588-A08B-4525-606733A17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AA3603-8A74-4568-4E2E-73FE6A3AB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24" y="1516435"/>
            <a:ext cx="10277475" cy="4829175"/>
          </a:xfrm>
          <a:prstGeom prst="rect">
            <a:avLst/>
          </a:prstGeom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3861C57E-5307-FD5C-8DC8-8FD79BF6EE3F}"/>
              </a:ext>
            </a:extLst>
          </p:cNvPr>
          <p:cNvCxnSpPr/>
          <p:nvPr/>
        </p:nvCxnSpPr>
        <p:spPr>
          <a:xfrm flipV="1">
            <a:off x="1669774" y="5253319"/>
            <a:ext cx="1060174" cy="4665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3425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5F90316-CA47-4F65-3E88-49F0AABC90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86" y="2901389"/>
            <a:ext cx="3312131" cy="908611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07567A9-5378-2BB5-0E91-A9BEE0075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635" y="574955"/>
            <a:ext cx="9247093" cy="1325563"/>
          </a:xfrm>
        </p:spPr>
        <p:txBody>
          <a:bodyPr/>
          <a:lstStyle/>
          <a:p>
            <a:pPr algn="ctr"/>
            <a:r>
              <a:rPr lang="ru-RU" dirty="0"/>
              <a:t>Создание </a:t>
            </a:r>
            <a:r>
              <a:rPr lang="en-US" dirty="0" err="1"/>
              <a:t>qr</a:t>
            </a:r>
            <a:r>
              <a:rPr lang="ru-RU" dirty="0"/>
              <a:t>-кодов на телефоне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C86A9FC-5547-09D8-92F8-D835E2AA0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992" y="1900518"/>
            <a:ext cx="1990165" cy="431202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5FC4719-BE16-B968-E052-4FFAA9E89E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032" y="1900519"/>
            <a:ext cx="1990164" cy="4312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59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C60E7BD-439F-BAD7-7C13-AF32DF411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3711" y="1620184"/>
            <a:ext cx="9428747" cy="1325563"/>
          </a:xfrm>
        </p:spPr>
        <p:txBody>
          <a:bodyPr/>
          <a:lstStyle/>
          <a:p>
            <a:pPr algn="ctr"/>
            <a:r>
              <a:rPr lang="ru-RU" dirty="0"/>
              <a:t>Ссылка для создания игры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2F58261-D3BC-4E82-A9E2-08F862D9E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008" y="3178829"/>
            <a:ext cx="3481947" cy="348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121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D75522F-B945-C9D2-65C6-3664B2A65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35" y="750607"/>
            <a:ext cx="5607422" cy="1325563"/>
          </a:xfrm>
        </p:spPr>
        <p:txBody>
          <a:bodyPr/>
          <a:lstStyle/>
          <a:p>
            <a:pPr algn="ctr"/>
            <a:r>
              <a:rPr lang="ru-RU" dirty="0"/>
              <a:t>Вот что получилось!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06B101-0929-DCE0-7040-0F55F1293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244" y="2178424"/>
            <a:ext cx="2337030" cy="506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00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C362374-78EA-B992-FA75-FBA5E58F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Зимние игры и консультации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C2E1D64-2AA8-67B8-AAD3-C074216D5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161" y="1576667"/>
            <a:ext cx="4604497" cy="460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202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E9E417-F1DB-F648-8338-8A91183DAE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171"/>
          <a:stretch/>
        </p:blipFill>
        <p:spPr>
          <a:xfrm>
            <a:off x="1531791" y="2098522"/>
            <a:ext cx="8251566" cy="395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555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B7F16A3-7DD1-B453-AF46-FBCD0AC54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5572" y="1156540"/>
            <a:ext cx="7483288" cy="1057743"/>
          </a:xfrm>
        </p:spPr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49EB9BD-27DF-6878-B2AB-FC4B818B8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497" y="2141444"/>
            <a:ext cx="4111438" cy="411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6555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363</Words>
  <Application>Microsoft Office PowerPoint</Application>
  <PresentationFormat>Широкоэкранный</PresentationFormat>
  <Paragraphs>46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Symbol</vt:lpstr>
      <vt:lpstr>Times New Roman</vt:lpstr>
      <vt:lpstr>Тема Office</vt:lpstr>
      <vt:lpstr>Мастер-класс : QR- код - новый инструмент для работы с   дошкольниками, родителями и педагогами</vt:lpstr>
      <vt:lpstr>Презентация PowerPoint</vt:lpstr>
      <vt:lpstr>Презентация PowerPoint</vt:lpstr>
      <vt:lpstr>Презентация PowerPoint</vt:lpstr>
      <vt:lpstr>3 направления в моей работе с использованием  qr-кодов: </vt:lpstr>
      <vt:lpstr>Презентация PowerPoint</vt:lpstr>
      <vt:lpstr>Онлайн –сервисы для создания QR-кодов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Создание qr-кодов на телефоне </vt:lpstr>
      <vt:lpstr>Ссылка для создания игры</vt:lpstr>
      <vt:lpstr>Вот что получилось!</vt:lpstr>
      <vt:lpstr>Зимние игры и консультации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Васильевна Моторина</dc:creator>
  <cp:lastModifiedBy>Ольга Васильевна Моторина</cp:lastModifiedBy>
  <cp:revision>10</cp:revision>
  <dcterms:created xsi:type="dcterms:W3CDTF">2024-10-01T07:56:27Z</dcterms:created>
  <dcterms:modified xsi:type="dcterms:W3CDTF">2025-03-04T03:47:50Z</dcterms:modified>
</cp:coreProperties>
</file>