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556792"/>
            <a:ext cx="5328592" cy="2692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509120"/>
            <a:ext cx="3064692" cy="150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85" y="188640"/>
            <a:ext cx="4722490" cy="1788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645024"/>
            <a:ext cx="5626968" cy="248113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4374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12776"/>
            <a:ext cx="7344815" cy="3384377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Банковские услуги для семей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00124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</TotalTime>
  <Words>6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Тема урока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 Windows</cp:lastModifiedBy>
  <cp:revision>4</cp:revision>
  <dcterms:created xsi:type="dcterms:W3CDTF">2022-01-22T02:27:25Z</dcterms:created>
  <dcterms:modified xsi:type="dcterms:W3CDTF">2022-01-31T05:04:32Z</dcterms:modified>
</cp:coreProperties>
</file>