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7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E8F5B1-B688-4E8B-9FB8-AD12221012BE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63B52-F52E-47EC-83E0-A2227F6735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618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B63B52-F52E-47EC-83E0-A2227F6735E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809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B63B52-F52E-47EC-83E0-A2227F6735E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675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75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366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780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38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58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57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575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081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1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566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29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25CE0-9386-464F-954E-972F9131018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8FB89-6CC4-4838-A332-D103EEA0AD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866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3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3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4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1194" y="1446664"/>
            <a:ext cx="112594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Нижневартовска детский сад №4 «Сказка»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«Семейные духовно – нравственные традиции»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Подготовила: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Курамшина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воспитатель высшей квалификационной категории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804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125337" y="1665027"/>
            <a:ext cx="866632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семьи…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них мудрость наших предков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семьи…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них времени печать.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семьи –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наследие.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будем детям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завещать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Некрасова</a:t>
            </a:r>
          </a:p>
        </p:txBody>
      </p:sp>
    </p:spTree>
    <p:extLst>
      <p:ext uri="{BB962C8B-B14F-4D97-AF65-F5344CB8AC3E}">
        <p14:creationId xmlns:p14="http://schemas.microsoft.com/office/powerpoint/2010/main" val="707573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054499" y="1433015"/>
            <a:ext cx="854609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роли семейных ценностей и традиций в становлении личности ребёнка, его нравственном воспитании через реализацию совместных проектов с родителями.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семье, семейных традициях, родословной, осознание себя как члена семьи, понимания внутрисемейных отношений;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отношения путём совместной творческой деятельности;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и уважение к членам семьи, умение проявлять заботу о родных людях.</a:t>
            </a:r>
          </a:p>
        </p:txBody>
      </p:sp>
    </p:spTree>
    <p:extLst>
      <p:ext uri="{BB962C8B-B14F-4D97-AF65-F5344CB8AC3E}">
        <p14:creationId xmlns:p14="http://schemas.microsoft.com/office/powerpoint/2010/main" val="2081973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535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179928" y="1678675"/>
            <a:ext cx="72333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Подготовительный</a:t>
            </a:r>
          </a:p>
          <a:p>
            <a:pPr lvl="0"/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742" y="2116077"/>
            <a:ext cx="1963255" cy="2617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127" y="2728039"/>
            <a:ext cx="2335871" cy="2722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673" y="1616274"/>
            <a:ext cx="2026284" cy="2701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4736" y="2355783"/>
            <a:ext cx="2335419" cy="3113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0089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111690" y="1719618"/>
            <a:ext cx="8884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Практический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5" r="21742" b="10647"/>
          <a:stretch/>
        </p:blipFill>
        <p:spPr>
          <a:xfrm>
            <a:off x="3054499" y="2768728"/>
            <a:ext cx="2188899" cy="26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828" y="2319811"/>
            <a:ext cx="2946941" cy="2210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043" y="1433015"/>
            <a:ext cx="3006339" cy="22547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8271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1669" y="1502497"/>
            <a:ext cx="2800392" cy="21019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5180" y="3424914"/>
            <a:ext cx="2988550" cy="2236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1241" y="1433015"/>
            <a:ext cx="3263582" cy="2171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5178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910" y="1494337"/>
            <a:ext cx="3149631" cy="2209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671" y="3672091"/>
            <a:ext cx="3279564" cy="2459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543" y="1459636"/>
            <a:ext cx="3038755" cy="2279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7183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99" y="2309209"/>
            <a:ext cx="3049330" cy="2995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59" y="1433015"/>
            <a:ext cx="2294246" cy="3058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343" y="1871807"/>
            <a:ext cx="2574815" cy="343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023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669" y="1828800"/>
            <a:ext cx="4710935" cy="24474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" t="29253" r="-2890" b="6866"/>
          <a:stretch/>
        </p:blipFill>
        <p:spPr>
          <a:xfrm>
            <a:off x="7996636" y="2035950"/>
            <a:ext cx="4040688" cy="3370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9714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1"/>
          <a:stretch/>
        </p:blipFill>
        <p:spPr>
          <a:xfrm>
            <a:off x="2950099" y="1433015"/>
            <a:ext cx="1817752" cy="2181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2" b="11244"/>
          <a:stretch/>
        </p:blipFill>
        <p:spPr>
          <a:xfrm>
            <a:off x="4841289" y="3029129"/>
            <a:ext cx="2301827" cy="2363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071" y="1254653"/>
            <a:ext cx="1985562" cy="2537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6" r="6044" b="10652"/>
          <a:stretch/>
        </p:blipFill>
        <p:spPr>
          <a:xfrm>
            <a:off x="9294242" y="3052773"/>
            <a:ext cx="2906973" cy="2348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148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9" t="9589" b="29746"/>
          <a:stretch/>
        </p:blipFill>
        <p:spPr>
          <a:xfrm>
            <a:off x="2967088" y="1550596"/>
            <a:ext cx="4594746" cy="2120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" t="19503" b="12040"/>
          <a:stretch/>
        </p:blipFill>
        <p:spPr>
          <a:xfrm>
            <a:off x="7561834" y="3067330"/>
            <a:ext cx="4546003" cy="2370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6622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4" r="11273" b="3405"/>
          <a:stretch/>
        </p:blipFill>
        <p:spPr>
          <a:xfrm>
            <a:off x="3054499" y="1542198"/>
            <a:ext cx="1842448" cy="21290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07" b="2288"/>
          <a:stretch/>
        </p:blipFill>
        <p:spPr>
          <a:xfrm>
            <a:off x="5019777" y="3185067"/>
            <a:ext cx="2179092" cy="2239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6" b="1094"/>
          <a:stretch/>
        </p:blipFill>
        <p:spPr>
          <a:xfrm>
            <a:off x="7321699" y="1433015"/>
            <a:ext cx="2342866" cy="23779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1" t="17712" r="12637" b="2089"/>
          <a:stretch/>
        </p:blipFill>
        <p:spPr>
          <a:xfrm>
            <a:off x="9737993" y="3102048"/>
            <a:ext cx="2380578" cy="2322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92958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183" y="1545608"/>
            <a:ext cx="2367887" cy="2367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654" y="3715266"/>
            <a:ext cx="2666761" cy="2000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999" y="1514901"/>
            <a:ext cx="1944807" cy="259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849" y="3615982"/>
            <a:ext cx="2123386" cy="2000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5605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669" y="1528549"/>
            <a:ext cx="1971208" cy="2628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8" t="1" r="17215" b="-464"/>
          <a:stretch/>
        </p:blipFill>
        <p:spPr>
          <a:xfrm>
            <a:off x="5090634" y="2814717"/>
            <a:ext cx="2154154" cy="248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3" t="15920" r="11171" b="1293"/>
          <a:stretch/>
        </p:blipFill>
        <p:spPr>
          <a:xfrm>
            <a:off x="7432545" y="1433015"/>
            <a:ext cx="2060526" cy="2783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1" t="8955"/>
          <a:stretch/>
        </p:blipFill>
        <p:spPr>
          <a:xfrm>
            <a:off x="9812889" y="2416768"/>
            <a:ext cx="1975465" cy="2886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16091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7" r="19820" b="2557"/>
          <a:stretch/>
        </p:blipFill>
        <p:spPr>
          <a:xfrm>
            <a:off x="2931669" y="2785444"/>
            <a:ext cx="2440895" cy="2462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275" y="1828800"/>
            <a:ext cx="2485240" cy="2485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" t="14581" r="22095" b="12"/>
          <a:stretch/>
        </p:blipFill>
        <p:spPr>
          <a:xfrm>
            <a:off x="8609390" y="2785444"/>
            <a:ext cx="3399082" cy="2584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78631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687" y="3111015"/>
            <a:ext cx="2101213" cy="2306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669" y="1500580"/>
            <a:ext cx="2693930" cy="1654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" t="14526" r="1354" b="9652"/>
          <a:stretch/>
        </p:blipFill>
        <p:spPr>
          <a:xfrm>
            <a:off x="7880988" y="1500580"/>
            <a:ext cx="2149075" cy="2306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7" t="6566" r="21786" b="29155"/>
          <a:stretch/>
        </p:blipFill>
        <p:spPr>
          <a:xfrm>
            <a:off x="10143456" y="3029129"/>
            <a:ext cx="1935151" cy="2306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2183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026" y="1587191"/>
            <a:ext cx="2162906" cy="2883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289" y="2333851"/>
            <a:ext cx="2276902" cy="30358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296" y="1587191"/>
            <a:ext cx="1924334" cy="2886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4002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99" y="1467134"/>
            <a:ext cx="1878273" cy="2504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69" y="2780136"/>
            <a:ext cx="1911539" cy="2548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906" y="1421408"/>
            <a:ext cx="1912567" cy="2550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252" y="2863133"/>
            <a:ext cx="2955638" cy="2216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218509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7600" y="1603851"/>
            <a:ext cx="2671689" cy="3572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6267" y="1546773"/>
            <a:ext cx="1790814" cy="3629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8269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098042" y="1828800"/>
            <a:ext cx="87209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Заключение</a:t>
            </a:r>
          </a:p>
          <a:p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результатов работы, их анализ, закрепление полученных знаний, формулировка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«Моя семья и наши традиции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8679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931669" y="1610436"/>
            <a:ext cx="911930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традиции способствуют сближению членов семьи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времяпровождение – средств семейного воспитания, где дети приобретают культуру отношений в семье, учатся общению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нескольких поколений устанавливают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межпоколенную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связь, помогают ребёнку осознать принадлежность к роду и гордиться своей семьёй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378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9558" y="1828800"/>
            <a:ext cx="11041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3015"/>
            <a:ext cx="2931669" cy="399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125337" y="1828800"/>
            <a:ext cx="82568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Перспектива</a:t>
            </a:r>
          </a:p>
          <a:p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проекта «Бабушкин сундук»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313" y="1603612"/>
            <a:ext cx="2018068" cy="3650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512" y="2913549"/>
            <a:ext cx="3742303" cy="2511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51777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226</Words>
  <Application>Microsoft Office PowerPoint</Application>
  <PresentationFormat>Широкоэкранный</PresentationFormat>
  <Paragraphs>93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aakuramshina@yandex.ru</dc:creator>
  <cp:lastModifiedBy>aakuramshina@yandex.ru</cp:lastModifiedBy>
  <cp:revision>13</cp:revision>
  <dcterms:created xsi:type="dcterms:W3CDTF">2021-11-25T13:47:32Z</dcterms:created>
  <dcterms:modified xsi:type="dcterms:W3CDTF">2021-11-25T15:57:53Z</dcterms:modified>
</cp:coreProperties>
</file>