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5" r:id="rId2"/>
    <p:sldId id="268" r:id="rId3"/>
    <p:sldId id="269" r:id="rId4"/>
    <p:sldId id="270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F99FF"/>
    <a:srgbClr val="FFFF99"/>
    <a:srgbClr val="FF0000"/>
    <a:srgbClr val="FF66FF"/>
    <a:srgbClr val="FFFF66"/>
    <a:srgbClr val="000099"/>
    <a:srgbClr val="00CC00"/>
    <a:srgbClr val="333399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E7B435-5094-4D65-B024-D6F618A8AF51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2228-3F9A-42AB-9647-33B1877CC52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2228-3F9A-42AB-9647-33B1877CC525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12/15/2021</a:t>
            </a:fld>
            <a:endParaRPr lang="en-US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5.xml"/><Relationship Id="rId3" Type="http://schemas.openxmlformats.org/officeDocument/2006/relationships/image" Target="../media/image3.jpeg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1.xml"/><Relationship Id="rId5" Type="http://schemas.openxmlformats.org/officeDocument/2006/relationships/image" Target="../media/image4.png"/><Relationship Id="rId10" Type="http://schemas.openxmlformats.org/officeDocument/2006/relationships/slide" Target="slide10.xml"/><Relationship Id="rId4" Type="http://schemas.openxmlformats.org/officeDocument/2006/relationships/slide" Target="slide7.xml"/><Relationship Id="rId9" Type="http://schemas.openxmlformats.org/officeDocument/2006/relationships/slide" Target="slide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447800"/>
            <a:ext cx="8458200" cy="4876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i="1" dirty="0" smtClean="0"/>
              <a:t>«Создание комплекса интерактивных карт для изучения регионального компонента на уроках географии»</a:t>
            </a: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b="1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228600"/>
            <a:ext cx="8458200" cy="9144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МАСТЕР-КЛАСС (часть 1)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Изучение географии Ростовской области отводится к курсу географии России в 8-9 классах. Региональный компонент – часть государственного стандарта общего образования, обязательная для всех образовательных учреждений Ростовской области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sz="3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новых средств обучения географии – интерактивных карт;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методических условий их использования в процессе изучения регионального компонента географического образования;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передача коллегам личного профессионального опыта, авторских разработок в сфере творческой практической деятельности.</a:t>
            </a:r>
          </a:p>
          <a:p>
            <a:r>
              <a:rPr lang="ru-RU" sz="3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развивающие</a:t>
            </a:r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предоставление методик создания интерактивных карт;</a:t>
            </a:r>
          </a:p>
          <a:p>
            <a:pPr lvl="0"/>
            <a:r>
              <a:rPr lang="ru-RU" sz="3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обучающие</a:t>
            </a:r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обучение учителей географии различным методам создания интерактивных карт для работы на уроках </a:t>
            </a:r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географии</a:t>
            </a:r>
            <a:endParaRPr lang="ru-RU" sz="3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295400"/>
            <a:ext cx="8686800" cy="1981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Достоинства применения данных интерактивных карт в процессе обучения региональному компоненту на уроках географии: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581400"/>
            <a:ext cx="8686800" cy="2498725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 smtClean="0"/>
              <a:t>концентрируют </a:t>
            </a:r>
            <a:r>
              <a:rPr lang="ru-RU" dirty="0" smtClean="0"/>
              <a:t>внимание учащихся на основных моментах учебного материала</a:t>
            </a:r>
          </a:p>
          <a:p>
            <a:pPr lvl="0"/>
            <a:r>
              <a:rPr lang="ru-RU" dirty="0" smtClean="0"/>
              <a:t>сочетание устного лекционного материала с изображением иллюстраций, схем, карт, таблиц, диаграмм, видео и звуковой информации, делает лекцию интересной, наглядной и убедительной за счет использования современных </a:t>
            </a:r>
            <a:r>
              <a:rPr lang="ru-RU" dirty="0" smtClean="0"/>
              <a:t>мультимедийных</a:t>
            </a:r>
            <a:r>
              <a:rPr lang="ru-RU" dirty="0" smtClean="0"/>
              <a:t> технологий</a:t>
            </a:r>
          </a:p>
          <a:p>
            <a:pPr lvl="0"/>
            <a:r>
              <a:rPr lang="ru-RU" dirty="0" smtClean="0"/>
              <a:t>использование интерактивной карты во время </a:t>
            </a:r>
            <a:r>
              <a:rPr lang="ru-RU" dirty="0" smtClean="0"/>
              <a:t>внеучебной</a:t>
            </a:r>
            <a:r>
              <a:rPr lang="ru-RU" dirty="0" smtClean="0"/>
              <a:t> деятельности для самостоятельной работы, для дополнительных занятий, для выполнения домашнего задания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4" name="Group 90"/>
          <p:cNvGrpSpPr>
            <a:grpSpLocks noChangeAspect="1"/>
          </p:cNvGrpSpPr>
          <p:nvPr/>
        </p:nvGrpSpPr>
        <p:grpSpPr bwMode="auto">
          <a:xfrm>
            <a:off x="457200" y="685800"/>
            <a:ext cx="8293159" cy="5199063"/>
            <a:chOff x="0" y="365"/>
            <a:chExt cx="5760" cy="3611"/>
          </a:xfrm>
        </p:grpSpPr>
        <p:sp>
          <p:nvSpPr>
            <p:cNvPr id="1113" name="AutoShape 89"/>
            <p:cNvSpPr>
              <a:spLocks noChangeAspect="1" noChangeArrowheads="1" noTextEdit="1"/>
            </p:cNvSpPr>
            <p:nvPr/>
          </p:nvSpPr>
          <p:spPr bwMode="auto">
            <a:xfrm>
              <a:off x="0" y="384"/>
              <a:ext cx="5760" cy="3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15" name="Freeform 91"/>
            <p:cNvSpPr>
              <a:spLocks/>
            </p:cNvSpPr>
            <p:nvPr/>
          </p:nvSpPr>
          <p:spPr bwMode="auto">
            <a:xfrm>
              <a:off x="639" y="3757"/>
              <a:ext cx="76" cy="66"/>
            </a:xfrm>
            <a:custGeom>
              <a:avLst/>
              <a:gdLst/>
              <a:ahLst/>
              <a:cxnLst>
                <a:cxn ang="0">
                  <a:pos x="111" y="120"/>
                </a:cxn>
                <a:cxn ang="0">
                  <a:pos x="123" y="137"/>
                </a:cxn>
                <a:cxn ang="0">
                  <a:pos x="137" y="130"/>
                </a:cxn>
                <a:cxn ang="0">
                  <a:pos x="136" y="114"/>
                </a:cxn>
                <a:cxn ang="0">
                  <a:pos x="131" y="114"/>
                </a:cxn>
                <a:cxn ang="0">
                  <a:pos x="126" y="106"/>
                </a:cxn>
                <a:cxn ang="0">
                  <a:pos x="120" y="107"/>
                </a:cxn>
                <a:cxn ang="0">
                  <a:pos x="116" y="102"/>
                </a:cxn>
                <a:cxn ang="0">
                  <a:pos x="119" y="92"/>
                </a:cxn>
                <a:cxn ang="0">
                  <a:pos x="114" y="75"/>
                </a:cxn>
                <a:cxn ang="0">
                  <a:pos x="121" y="69"/>
                </a:cxn>
                <a:cxn ang="0">
                  <a:pos x="121" y="59"/>
                </a:cxn>
                <a:cxn ang="0">
                  <a:pos x="132" y="52"/>
                </a:cxn>
                <a:cxn ang="0">
                  <a:pos x="124" y="46"/>
                </a:cxn>
                <a:cxn ang="0">
                  <a:pos x="129" y="41"/>
                </a:cxn>
                <a:cxn ang="0">
                  <a:pos x="127" y="34"/>
                </a:cxn>
                <a:cxn ang="0">
                  <a:pos x="119" y="31"/>
                </a:cxn>
                <a:cxn ang="0">
                  <a:pos x="122" y="24"/>
                </a:cxn>
                <a:cxn ang="0">
                  <a:pos x="107" y="23"/>
                </a:cxn>
                <a:cxn ang="0">
                  <a:pos x="99" y="16"/>
                </a:cxn>
                <a:cxn ang="0">
                  <a:pos x="91" y="41"/>
                </a:cxn>
                <a:cxn ang="0">
                  <a:pos x="76" y="45"/>
                </a:cxn>
                <a:cxn ang="0">
                  <a:pos x="52" y="41"/>
                </a:cxn>
                <a:cxn ang="0">
                  <a:pos x="39" y="42"/>
                </a:cxn>
                <a:cxn ang="0">
                  <a:pos x="21" y="35"/>
                </a:cxn>
                <a:cxn ang="0">
                  <a:pos x="13" y="26"/>
                </a:cxn>
                <a:cxn ang="0">
                  <a:pos x="3" y="24"/>
                </a:cxn>
                <a:cxn ang="0">
                  <a:pos x="0" y="19"/>
                </a:cxn>
                <a:cxn ang="0">
                  <a:pos x="5" y="12"/>
                </a:cxn>
                <a:cxn ang="0">
                  <a:pos x="12" y="17"/>
                </a:cxn>
                <a:cxn ang="0">
                  <a:pos x="22" y="15"/>
                </a:cxn>
                <a:cxn ang="0">
                  <a:pos x="34" y="23"/>
                </a:cxn>
                <a:cxn ang="0">
                  <a:pos x="55" y="22"/>
                </a:cxn>
                <a:cxn ang="0">
                  <a:pos x="80" y="11"/>
                </a:cxn>
                <a:cxn ang="0">
                  <a:pos x="94" y="0"/>
                </a:cxn>
                <a:cxn ang="0">
                  <a:pos x="109" y="3"/>
                </a:cxn>
                <a:cxn ang="0">
                  <a:pos x="117" y="10"/>
                </a:cxn>
                <a:cxn ang="0">
                  <a:pos x="131" y="15"/>
                </a:cxn>
                <a:cxn ang="0">
                  <a:pos x="141" y="10"/>
                </a:cxn>
                <a:cxn ang="0">
                  <a:pos x="155" y="11"/>
                </a:cxn>
                <a:cxn ang="0">
                  <a:pos x="173" y="26"/>
                </a:cxn>
                <a:cxn ang="0">
                  <a:pos x="201" y="89"/>
                </a:cxn>
                <a:cxn ang="0">
                  <a:pos x="193" y="92"/>
                </a:cxn>
                <a:cxn ang="0">
                  <a:pos x="182" y="61"/>
                </a:cxn>
                <a:cxn ang="0">
                  <a:pos x="175" y="55"/>
                </a:cxn>
                <a:cxn ang="0">
                  <a:pos x="167" y="56"/>
                </a:cxn>
                <a:cxn ang="0">
                  <a:pos x="160" y="75"/>
                </a:cxn>
                <a:cxn ang="0">
                  <a:pos x="173" y="104"/>
                </a:cxn>
                <a:cxn ang="0">
                  <a:pos x="165" y="125"/>
                </a:cxn>
                <a:cxn ang="0">
                  <a:pos x="171" y="148"/>
                </a:cxn>
                <a:cxn ang="0">
                  <a:pos x="167" y="164"/>
                </a:cxn>
                <a:cxn ang="0">
                  <a:pos x="154" y="174"/>
                </a:cxn>
                <a:cxn ang="0">
                  <a:pos x="123" y="155"/>
                </a:cxn>
                <a:cxn ang="0">
                  <a:pos x="104" y="156"/>
                </a:cxn>
                <a:cxn ang="0">
                  <a:pos x="97" y="150"/>
                </a:cxn>
                <a:cxn ang="0">
                  <a:pos x="105" y="146"/>
                </a:cxn>
                <a:cxn ang="0">
                  <a:pos x="103" y="139"/>
                </a:cxn>
                <a:cxn ang="0">
                  <a:pos x="110" y="136"/>
                </a:cxn>
                <a:cxn ang="0">
                  <a:pos x="102" y="123"/>
                </a:cxn>
                <a:cxn ang="0">
                  <a:pos x="102" y="123"/>
                </a:cxn>
                <a:cxn ang="0">
                  <a:pos x="111" y="120"/>
                </a:cxn>
              </a:cxnLst>
              <a:rect l="0" t="0" r="r" b="b"/>
              <a:pathLst>
                <a:path w="201" h="174">
                  <a:moveTo>
                    <a:pt x="111" y="120"/>
                  </a:moveTo>
                  <a:lnTo>
                    <a:pt x="123" y="137"/>
                  </a:lnTo>
                  <a:lnTo>
                    <a:pt x="137" y="130"/>
                  </a:lnTo>
                  <a:lnTo>
                    <a:pt x="136" y="114"/>
                  </a:lnTo>
                  <a:lnTo>
                    <a:pt x="131" y="114"/>
                  </a:lnTo>
                  <a:lnTo>
                    <a:pt x="126" y="106"/>
                  </a:lnTo>
                  <a:lnTo>
                    <a:pt x="120" y="107"/>
                  </a:lnTo>
                  <a:lnTo>
                    <a:pt x="116" y="102"/>
                  </a:lnTo>
                  <a:lnTo>
                    <a:pt x="119" y="92"/>
                  </a:lnTo>
                  <a:lnTo>
                    <a:pt x="114" y="75"/>
                  </a:lnTo>
                  <a:lnTo>
                    <a:pt x="121" y="69"/>
                  </a:lnTo>
                  <a:lnTo>
                    <a:pt x="121" y="59"/>
                  </a:lnTo>
                  <a:lnTo>
                    <a:pt x="132" y="52"/>
                  </a:lnTo>
                  <a:lnTo>
                    <a:pt x="124" y="46"/>
                  </a:lnTo>
                  <a:lnTo>
                    <a:pt x="129" y="41"/>
                  </a:lnTo>
                  <a:lnTo>
                    <a:pt x="127" y="34"/>
                  </a:lnTo>
                  <a:lnTo>
                    <a:pt x="119" y="31"/>
                  </a:lnTo>
                  <a:lnTo>
                    <a:pt x="122" y="24"/>
                  </a:lnTo>
                  <a:lnTo>
                    <a:pt x="107" y="23"/>
                  </a:lnTo>
                  <a:lnTo>
                    <a:pt x="99" y="16"/>
                  </a:lnTo>
                  <a:lnTo>
                    <a:pt x="91" y="41"/>
                  </a:lnTo>
                  <a:lnTo>
                    <a:pt x="76" y="45"/>
                  </a:lnTo>
                  <a:lnTo>
                    <a:pt x="52" y="41"/>
                  </a:lnTo>
                  <a:lnTo>
                    <a:pt x="39" y="42"/>
                  </a:lnTo>
                  <a:lnTo>
                    <a:pt x="21" y="35"/>
                  </a:lnTo>
                  <a:lnTo>
                    <a:pt x="13" y="26"/>
                  </a:lnTo>
                  <a:lnTo>
                    <a:pt x="3" y="24"/>
                  </a:lnTo>
                  <a:lnTo>
                    <a:pt x="0" y="19"/>
                  </a:lnTo>
                  <a:lnTo>
                    <a:pt x="5" y="12"/>
                  </a:lnTo>
                  <a:lnTo>
                    <a:pt x="12" y="17"/>
                  </a:lnTo>
                  <a:lnTo>
                    <a:pt x="22" y="15"/>
                  </a:lnTo>
                  <a:lnTo>
                    <a:pt x="34" y="23"/>
                  </a:lnTo>
                  <a:lnTo>
                    <a:pt x="55" y="22"/>
                  </a:lnTo>
                  <a:lnTo>
                    <a:pt x="80" y="11"/>
                  </a:lnTo>
                  <a:lnTo>
                    <a:pt x="94" y="0"/>
                  </a:lnTo>
                  <a:lnTo>
                    <a:pt x="109" y="3"/>
                  </a:lnTo>
                  <a:lnTo>
                    <a:pt x="117" y="10"/>
                  </a:lnTo>
                  <a:lnTo>
                    <a:pt x="131" y="15"/>
                  </a:lnTo>
                  <a:lnTo>
                    <a:pt x="141" y="10"/>
                  </a:lnTo>
                  <a:lnTo>
                    <a:pt x="155" y="11"/>
                  </a:lnTo>
                  <a:lnTo>
                    <a:pt x="173" y="26"/>
                  </a:lnTo>
                  <a:lnTo>
                    <a:pt x="201" y="89"/>
                  </a:lnTo>
                  <a:lnTo>
                    <a:pt x="193" y="92"/>
                  </a:lnTo>
                  <a:lnTo>
                    <a:pt x="182" y="61"/>
                  </a:lnTo>
                  <a:lnTo>
                    <a:pt x="175" y="55"/>
                  </a:lnTo>
                  <a:lnTo>
                    <a:pt x="167" y="56"/>
                  </a:lnTo>
                  <a:lnTo>
                    <a:pt x="160" y="75"/>
                  </a:lnTo>
                  <a:lnTo>
                    <a:pt x="173" y="104"/>
                  </a:lnTo>
                  <a:lnTo>
                    <a:pt x="165" y="125"/>
                  </a:lnTo>
                  <a:lnTo>
                    <a:pt x="171" y="148"/>
                  </a:lnTo>
                  <a:lnTo>
                    <a:pt x="167" y="164"/>
                  </a:lnTo>
                  <a:lnTo>
                    <a:pt x="154" y="174"/>
                  </a:lnTo>
                  <a:lnTo>
                    <a:pt x="123" y="155"/>
                  </a:lnTo>
                  <a:lnTo>
                    <a:pt x="104" y="156"/>
                  </a:lnTo>
                  <a:lnTo>
                    <a:pt x="97" y="150"/>
                  </a:lnTo>
                  <a:lnTo>
                    <a:pt x="105" y="146"/>
                  </a:lnTo>
                  <a:lnTo>
                    <a:pt x="103" y="139"/>
                  </a:lnTo>
                  <a:lnTo>
                    <a:pt x="110" y="136"/>
                  </a:lnTo>
                  <a:lnTo>
                    <a:pt x="102" y="123"/>
                  </a:lnTo>
                  <a:lnTo>
                    <a:pt x="102" y="123"/>
                  </a:lnTo>
                  <a:lnTo>
                    <a:pt x="111" y="12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16" name="Freeform 92"/>
            <p:cNvSpPr>
              <a:spLocks/>
            </p:cNvSpPr>
            <p:nvPr/>
          </p:nvSpPr>
          <p:spPr bwMode="auto">
            <a:xfrm>
              <a:off x="1965" y="3274"/>
              <a:ext cx="312" cy="209"/>
            </a:xfrm>
            <a:custGeom>
              <a:avLst/>
              <a:gdLst/>
              <a:ahLst/>
              <a:cxnLst>
                <a:cxn ang="0">
                  <a:pos x="656" y="3"/>
                </a:cxn>
                <a:cxn ang="0">
                  <a:pos x="707" y="44"/>
                </a:cxn>
                <a:cxn ang="0">
                  <a:pos x="720" y="61"/>
                </a:cxn>
                <a:cxn ang="0">
                  <a:pos x="752" y="95"/>
                </a:cxn>
                <a:cxn ang="0">
                  <a:pos x="774" y="139"/>
                </a:cxn>
                <a:cxn ang="0">
                  <a:pos x="804" y="167"/>
                </a:cxn>
                <a:cxn ang="0">
                  <a:pos x="791" y="190"/>
                </a:cxn>
                <a:cxn ang="0">
                  <a:pos x="813" y="236"/>
                </a:cxn>
                <a:cxn ang="0">
                  <a:pos x="825" y="259"/>
                </a:cxn>
                <a:cxn ang="0">
                  <a:pos x="828" y="274"/>
                </a:cxn>
                <a:cxn ang="0">
                  <a:pos x="786" y="286"/>
                </a:cxn>
                <a:cxn ang="0">
                  <a:pos x="792" y="320"/>
                </a:cxn>
                <a:cxn ang="0">
                  <a:pos x="760" y="356"/>
                </a:cxn>
                <a:cxn ang="0">
                  <a:pos x="715" y="377"/>
                </a:cxn>
                <a:cxn ang="0">
                  <a:pos x="680" y="414"/>
                </a:cxn>
                <a:cxn ang="0">
                  <a:pos x="641" y="434"/>
                </a:cxn>
                <a:cxn ang="0">
                  <a:pos x="589" y="463"/>
                </a:cxn>
                <a:cxn ang="0">
                  <a:pos x="557" y="484"/>
                </a:cxn>
                <a:cxn ang="0">
                  <a:pos x="558" y="496"/>
                </a:cxn>
                <a:cxn ang="0">
                  <a:pos x="591" y="521"/>
                </a:cxn>
                <a:cxn ang="0">
                  <a:pos x="595" y="542"/>
                </a:cxn>
                <a:cxn ang="0">
                  <a:pos x="553" y="554"/>
                </a:cxn>
                <a:cxn ang="0">
                  <a:pos x="544" y="534"/>
                </a:cxn>
                <a:cxn ang="0">
                  <a:pos x="480" y="503"/>
                </a:cxn>
                <a:cxn ang="0">
                  <a:pos x="466" y="506"/>
                </a:cxn>
                <a:cxn ang="0">
                  <a:pos x="432" y="527"/>
                </a:cxn>
                <a:cxn ang="0">
                  <a:pos x="382" y="540"/>
                </a:cxn>
                <a:cxn ang="0">
                  <a:pos x="351" y="531"/>
                </a:cxn>
                <a:cxn ang="0">
                  <a:pos x="323" y="528"/>
                </a:cxn>
                <a:cxn ang="0">
                  <a:pos x="286" y="510"/>
                </a:cxn>
                <a:cxn ang="0">
                  <a:pos x="285" y="477"/>
                </a:cxn>
                <a:cxn ang="0">
                  <a:pos x="246" y="475"/>
                </a:cxn>
                <a:cxn ang="0">
                  <a:pos x="208" y="518"/>
                </a:cxn>
                <a:cxn ang="0">
                  <a:pos x="197" y="539"/>
                </a:cxn>
                <a:cxn ang="0">
                  <a:pos x="0" y="168"/>
                </a:cxn>
                <a:cxn ang="0">
                  <a:pos x="7" y="160"/>
                </a:cxn>
                <a:cxn ang="0">
                  <a:pos x="17" y="147"/>
                </a:cxn>
                <a:cxn ang="0">
                  <a:pos x="20" y="130"/>
                </a:cxn>
                <a:cxn ang="0">
                  <a:pos x="37" y="142"/>
                </a:cxn>
                <a:cxn ang="0">
                  <a:pos x="73" y="116"/>
                </a:cxn>
                <a:cxn ang="0">
                  <a:pos x="103" y="110"/>
                </a:cxn>
                <a:cxn ang="0">
                  <a:pos x="124" y="106"/>
                </a:cxn>
                <a:cxn ang="0">
                  <a:pos x="153" y="100"/>
                </a:cxn>
                <a:cxn ang="0">
                  <a:pos x="177" y="77"/>
                </a:cxn>
                <a:cxn ang="0">
                  <a:pos x="199" y="55"/>
                </a:cxn>
                <a:cxn ang="0">
                  <a:pos x="212" y="58"/>
                </a:cxn>
                <a:cxn ang="0">
                  <a:pos x="236" y="38"/>
                </a:cxn>
                <a:cxn ang="0">
                  <a:pos x="260" y="15"/>
                </a:cxn>
                <a:cxn ang="0">
                  <a:pos x="275" y="23"/>
                </a:cxn>
                <a:cxn ang="0">
                  <a:pos x="299" y="45"/>
                </a:cxn>
                <a:cxn ang="0">
                  <a:pos x="330" y="61"/>
                </a:cxn>
                <a:cxn ang="0">
                  <a:pos x="353" y="84"/>
                </a:cxn>
                <a:cxn ang="0">
                  <a:pos x="382" y="112"/>
                </a:cxn>
                <a:cxn ang="0">
                  <a:pos x="401" y="135"/>
                </a:cxn>
                <a:cxn ang="0">
                  <a:pos x="417" y="130"/>
                </a:cxn>
                <a:cxn ang="0">
                  <a:pos x="434" y="102"/>
                </a:cxn>
                <a:cxn ang="0">
                  <a:pos x="473" y="57"/>
                </a:cxn>
                <a:cxn ang="0">
                  <a:pos x="496" y="72"/>
                </a:cxn>
                <a:cxn ang="0">
                  <a:pos x="531" y="46"/>
                </a:cxn>
                <a:cxn ang="0">
                  <a:pos x="583" y="38"/>
                </a:cxn>
                <a:cxn ang="0">
                  <a:pos x="630" y="8"/>
                </a:cxn>
              </a:cxnLst>
              <a:rect l="0" t="0" r="r" b="b"/>
              <a:pathLst>
                <a:path w="828" h="554">
                  <a:moveTo>
                    <a:pt x="646" y="2"/>
                  </a:moveTo>
                  <a:lnTo>
                    <a:pt x="651" y="0"/>
                  </a:lnTo>
                  <a:lnTo>
                    <a:pt x="656" y="3"/>
                  </a:lnTo>
                  <a:lnTo>
                    <a:pt x="673" y="34"/>
                  </a:lnTo>
                  <a:lnTo>
                    <a:pt x="685" y="32"/>
                  </a:lnTo>
                  <a:lnTo>
                    <a:pt x="707" y="44"/>
                  </a:lnTo>
                  <a:lnTo>
                    <a:pt x="711" y="53"/>
                  </a:lnTo>
                  <a:lnTo>
                    <a:pt x="719" y="57"/>
                  </a:lnTo>
                  <a:lnTo>
                    <a:pt x="720" y="61"/>
                  </a:lnTo>
                  <a:lnTo>
                    <a:pt x="738" y="70"/>
                  </a:lnTo>
                  <a:lnTo>
                    <a:pt x="745" y="91"/>
                  </a:lnTo>
                  <a:lnTo>
                    <a:pt x="752" y="95"/>
                  </a:lnTo>
                  <a:lnTo>
                    <a:pt x="760" y="119"/>
                  </a:lnTo>
                  <a:lnTo>
                    <a:pt x="769" y="126"/>
                  </a:lnTo>
                  <a:lnTo>
                    <a:pt x="774" y="139"/>
                  </a:lnTo>
                  <a:lnTo>
                    <a:pt x="809" y="144"/>
                  </a:lnTo>
                  <a:lnTo>
                    <a:pt x="809" y="156"/>
                  </a:lnTo>
                  <a:lnTo>
                    <a:pt x="804" y="167"/>
                  </a:lnTo>
                  <a:lnTo>
                    <a:pt x="786" y="176"/>
                  </a:lnTo>
                  <a:lnTo>
                    <a:pt x="784" y="181"/>
                  </a:lnTo>
                  <a:lnTo>
                    <a:pt x="791" y="190"/>
                  </a:lnTo>
                  <a:lnTo>
                    <a:pt x="818" y="213"/>
                  </a:lnTo>
                  <a:lnTo>
                    <a:pt x="820" y="229"/>
                  </a:lnTo>
                  <a:lnTo>
                    <a:pt x="813" y="236"/>
                  </a:lnTo>
                  <a:lnTo>
                    <a:pt x="813" y="246"/>
                  </a:lnTo>
                  <a:lnTo>
                    <a:pt x="817" y="260"/>
                  </a:lnTo>
                  <a:lnTo>
                    <a:pt x="825" y="259"/>
                  </a:lnTo>
                  <a:lnTo>
                    <a:pt x="828" y="263"/>
                  </a:lnTo>
                  <a:lnTo>
                    <a:pt x="828" y="274"/>
                  </a:lnTo>
                  <a:lnTo>
                    <a:pt x="828" y="274"/>
                  </a:lnTo>
                  <a:lnTo>
                    <a:pt x="818" y="266"/>
                  </a:lnTo>
                  <a:lnTo>
                    <a:pt x="810" y="268"/>
                  </a:lnTo>
                  <a:lnTo>
                    <a:pt x="786" y="286"/>
                  </a:lnTo>
                  <a:lnTo>
                    <a:pt x="790" y="298"/>
                  </a:lnTo>
                  <a:lnTo>
                    <a:pt x="787" y="317"/>
                  </a:lnTo>
                  <a:lnTo>
                    <a:pt x="792" y="320"/>
                  </a:lnTo>
                  <a:lnTo>
                    <a:pt x="793" y="342"/>
                  </a:lnTo>
                  <a:lnTo>
                    <a:pt x="767" y="343"/>
                  </a:lnTo>
                  <a:lnTo>
                    <a:pt x="760" y="356"/>
                  </a:lnTo>
                  <a:lnTo>
                    <a:pt x="732" y="350"/>
                  </a:lnTo>
                  <a:lnTo>
                    <a:pt x="711" y="354"/>
                  </a:lnTo>
                  <a:lnTo>
                    <a:pt x="715" y="377"/>
                  </a:lnTo>
                  <a:lnTo>
                    <a:pt x="706" y="382"/>
                  </a:lnTo>
                  <a:lnTo>
                    <a:pt x="703" y="395"/>
                  </a:lnTo>
                  <a:lnTo>
                    <a:pt x="680" y="414"/>
                  </a:lnTo>
                  <a:lnTo>
                    <a:pt x="682" y="422"/>
                  </a:lnTo>
                  <a:lnTo>
                    <a:pt x="659" y="432"/>
                  </a:lnTo>
                  <a:lnTo>
                    <a:pt x="641" y="434"/>
                  </a:lnTo>
                  <a:lnTo>
                    <a:pt x="629" y="442"/>
                  </a:lnTo>
                  <a:lnTo>
                    <a:pt x="615" y="443"/>
                  </a:lnTo>
                  <a:lnTo>
                    <a:pt x="589" y="463"/>
                  </a:lnTo>
                  <a:lnTo>
                    <a:pt x="566" y="466"/>
                  </a:lnTo>
                  <a:lnTo>
                    <a:pt x="561" y="488"/>
                  </a:lnTo>
                  <a:lnTo>
                    <a:pt x="557" y="484"/>
                  </a:lnTo>
                  <a:lnTo>
                    <a:pt x="547" y="488"/>
                  </a:lnTo>
                  <a:lnTo>
                    <a:pt x="548" y="497"/>
                  </a:lnTo>
                  <a:lnTo>
                    <a:pt x="558" y="496"/>
                  </a:lnTo>
                  <a:lnTo>
                    <a:pt x="567" y="504"/>
                  </a:lnTo>
                  <a:lnTo>
                    <a:pt x="594" y="509"/>
                  </a:lnTo>
                  <a:lnTo>
                    <a:pt x="591" y="521"/>
                  </a:lnTo>
                  <a:lnTo>
                    <a:pt x="603" y="528"/>
                  </a:lnTo>
                  <a:lnTo>
                    <a:pt x="594" y="535"/>
                  </a:lnTo>
                  <a:lnTo>
                    <a:pt x="595" y="542"/>
                  </a:lnTo>
                  <a:lnTo>
                    <a:pt x="588" y="546"/>
                  </a:lnTo>
                  <a:lnTo>
                    <a:pt x="584" y="544"/>
                  </a:lnTo>
                  <a:lnTo>
                    <a:pt x="553" y="554"/>
                  </a:lnTo>
                  <a:lnTo>
                    <a:pt x="553" y="554"/>
                  </a:lnTo>
                  <a:lnTo>
                    <a:pt x="545" y="543"/>
                  </a:lnTo>
                  <a:lnTo>
                    <a:pt x="544" y="534"/>
                  </a:lnTo>
                  <a:lnTo>
                    <a:pt x="530" y="520"/>
                  </a:lnTo>
                  <a:lnTo>
                    <a:pt x="494" y="504"/>
                  </a:lnTo>
                  <a:lnTo>
                    <a:pt x="480" y="503"/>
                  </a:lnTo>
                  <a:lnTo>
                    <a:pt x="476" y="506"/>
                  </a:lnTo>
                  <a:lnTo>
                    <a:pt x="468" y="499"/>
                  </a:lnTo>
                  <a:lnTo>
                    <a:pt x="466" y="506"/>
                  </a:lnTo>
                  <a:lnTo>
                    <a:pt x="456" y="516"/>
                  </a:lnTo>
                  <a:lnTo>
                    <a:pt x="434" y="512"/>
                  </a:lnTo>
                  <a:lnTo>
                    <a:pt x="432" y="527"/>
                  </a:lnTo>
                  <a:lnTo>
                    <a:pt x="417" y="538"/>
                  </a:lnTo>
                  <a:lnTo>
                    <a:pt x="393" y="535"/>
                  </a:lnTo>
                  <a:lnTo>
                    <a:pt x="382" y="540"/>
                  </a:lnTo>
                  <a:lnTo>
                    <a:pt x="368" y="531"/>
                  </a:lnTo>
                  <a:lnTo>
                    <a:pt x="357" y="530"/>
                  </a:lnTo>
                  <a:lnTo>
                    <a:pt x="351" y="531"/>
                  </a:lnTo>
                  <a:lnTo>
                    <a:pt x="348" y="537"/>
                  </a:lnTo>
                  <a:lnTo>
                    <a:pt x="320" y="538"/>
                  </a:lnTo>
                  <a:lnTo>
                    <a:pt x="323" y="528"/>
                  </a:lnTo>
                  <a:lnTo>
                    <a:pt x="317" y="519"/>
                  </a:lnTo>
                  <a:lnTo>
                    <a:pt x="315" y="505"/>
                  </a:lnTo>
                  <a:lnTo>
                    <a:pt x="286" y="510"/>
                  </a:lnTo>
                  <a:lnTo>
                    <a:pt x="293" y="481"/>
                  </a:lnTo>
                  <a:lnTo>
                    <a:pt x="291" y="473"/>
                  </a:lnTo>
                  <a:lnTo>
                    <a:pt x="285" y="477"/>
                  </a:lnTo>
                  <a:lnTo>
                    <a:pt x="271" y="468"/>
                  </a:lnTo>
                  <a:lnTo>
                    <a:pt x="252" y="461"/>
                  </a:lnTo>
                  <a:lnTo>
                    <a:pt x="246" y="475"/>
                  </a:lnTo>
                  <a:lnTo>
                    <a:pt x="230" y="475"/>
                  </a:lnTo>
                  <a:lnTo>
                    <a:pt x="232" y="508"/>
                  </a:lnTo>
                  <a:lnTo>
                    <a:pt x="208" y="518"/>
                  </a:lnTo>
                  <a:lnTo>
                    <a:pt x="208" y="528"/>
                  </a:lnTo>
                  <a:lnTo>
                    <a:pt x="199" y="528"/>
                  </a:lnTo>
                  <a:lnTo>
                    <a:pt x="197" y="539"/>
                  </a:lnTo>
                  <a:lnTo>
                    <a:pt x="115" y="368"/>
                  </a:lnTo>
                  <a:lnTo>
                    <a:pt x="51" y="251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4" y="159"/>
                  </a:lnTo>
                  <a:lnTo>
                    <a:pt x="7" y="160"/>
                  </a:lnTo>
                  <a:lnTo>
                    <a:pt x="9" y="156"/>
                  </a:lnTo>
                  <a:lnTo>
                    <a:pt x="8" y="149"/>
                  </a:lnTo>
                  <a:lnTo>
                    <a:pt x="17" y="147"/>
                  </a:lnTo>
                  <a:lnTo>
                    <a:pt x="7" y="141"/>
                  </a:lnTo>
                  <a:lnTo>
                    <a:pt x="7" y="131"/>
                  </a:lnTo>
                  <a:lnTo>
                    <a:pt x="20" y="130"/>
                  </a:lnTo>
                  <a:lnTo>
                    <a:pt x="27" y="123"/>
                  </a:lnTo>
                  <a:lnTo>
                    <a:pt x="27" y="134"/>
                  </a:lnTo>
                  <a:lnTo>
                    <a:pt x="37" y="142"/>
                  </a:lnTo>
                  <a:lnTo>
                    <a:pt x="64" y="135"/>
                  </a:lnTo>
                  <a:lnTo>
                    <a:pt x="68" y="119"/>
                  </a:lnTo>
                  <a:lnTo>
                    <a:pt x="73" y="116"/>
                  </a:lnTo>
                  <a:lnTo>
                    <a:pt x="94" y="112"/>
                  </a:lnTo>
                  <a:lnTo>
                    <a:pt x="100" y="115"/>
                  </a:lnTo>
                  <a:lnTo>
                    <a:pt x="103" y="110"/>
                  </a:lnTo>
                  <a:lnTo>
                    <a:pt x="109" y="114"/>
                  </a:lnTo>
                  <a:lnTo>
                    <a:pt x="117" y="112"/>
                  </a:lnTo>
                  <a:lnTo>
                    <a:pt x="124" y="106"/>
                  </a:lnTo>
                  <a:lnTo>
                    <a:pt x="134" y="112"/>
                  </a:lnTo>
                  <a:lnTo>
                    <a:pt x="142" y="108"/>
                  </a:lnTo>
                  <a:lnTo>
                    <a:pt x="153" y="100"/>
                  </a:lnTo>
                  <a:lnTo>
                    <a:pt x="155" y="93"/>
                  </a:lnTo>
                  <a:lnTo>
                    <a:pt x="174" y="87"/>
                  </a:lnTo>
                  <a:lnTo>
                    <a:pt x="177" y="77"/>
                  </a:lnTo>
                  <a:lnTo>
                    <a:pt x="196" y="65"/>
                  </a:lnTo>
                  <a:lnTo>
                    <a:pt x="194" y="59"/>
                  </a:lnTo>
                  <a:lnTo>
                    <a:pt x="199" y="55"/>
                  </a:lnTo>
                  <a:lnTo>
                    <a:pt x="203" y="53"/>
                  </a:lnTo>
                  <a:lnTo>
                    <a:pt x="207" y="60"/>
                  </a:lnTo>
                  <a:lnTo>
                    <a:pt x="212" y="58"/>
                  </a:lnTo>
                  <a:lnTo>
                    <a:pt x="227" y="46"/>
                  </a:lnTo>
                  <a:lnTo>
                    <a:pt x="238" y="45"/>
                  </a:lnTo>
                  <a:lnTo>
                    <a:pt x="236" y="38"/>
                  </a:lnTo>
                  <a:lnTo>
                    <a:pt x="242" y="32"/>
                  </a:lnTo>
                  <a:lnTo>
                    <a:pt x="264" y="26"/>
                  </a:lnTo>
                  <a:lnTo>
                    <a:pt x="260" y="15"/>
                  </a:lnTo>
                  <a:lnTo>
                    <a:pt x="267" y="8"/>
                  </a:lnTo>
                  <a:lnTo>
                    <a:pt x="272" y="8"/>
                  </a:lnTo>
                  <a:lnTo>
                    <a:pt x="275" y="23"/>
                  </a:lnTo>
                  <a:lnTo>
                    <a:pt x="287" y="34"/>
                  </a:lnTo>
                  <a:lnTo>
                    <a:pt x="290" y="46"/>
                  </a:lnTo>
                  <a:lnTo>
                    <a:pt x="299" y="45"/>
                  </a:lnTo>
                  <a:lnTo>
                    <a:pt x="305" y="51"/>
                  </a:lnTo>
                  <a:lnTo>
                    <a:pt x="320" y="50"/>
                  </a:lnTo>
                  <a:lnTo>
                    <a:pt x="330" y="61"/>
                  </a:lnTo>
                  <a:lnTo>
                    <a:pt x="331" y="75"/>
                  </a:lnTo>
                  <a:lnTo>
                    <a:pt x="354" y="76"/>
                  </a:lnTo>
                  <a:lnTo>
                    <a:pt x="353" y="84"/>
                  </a:lnTo>
                  <a:lnTo>
                    <a:pt x="344" y="90"/>
                  </a:lnTo>
                  <a:lnTo>
                    <a:pt x="350" y="106"/>
                  </a:lnTo>
                  <a:lnTo>
                    <a:pt x="382" y="112"/>
                  </a:lnTo>
                  <a:lnTo>
                    <a:pt x="386" y="115"/>
                  </a:lnTo>
                  <a:lnTo>
                    <a:pt x="384" y="122"/>
                  </a:lnTo>
                  <a:lnTo>
                    <a:pt x="401" y="135"/>
                  </a:lnTo>
                  <a:lnTo>
                    <a:pt x="410" y="137"/>
                  </a:lnTo>
                  <a:lnTo>
                    <a:pt x="420" y="134"/>
                  </a:lnTo>
                  <a:lnTo>
                    <a:pt x="417" y="130"/>
                  </a:lnTo>
                  <a:lnTo>
                    <a:pt x="428" y="119"/>
                  </a:lnTo>
                  <a:lnTo>
                    <a:pt x="426" y="113"/>
                  </a:lnTo>
                  <a:lnTo>
                    <a:pt x="434" y="102"/>
                  </a:lnTo>
                  <a:lnTo>
                    <a:pt x="433" y="94"/>
                  </a:lnTo>
                  <a:lnTo>
                    <a:pt x="466" y="61"/>
                  </a:lnTo>
                  <a:lnTo>
                    <a:pt x="473" y="57"/>
                  </a:lnTo>
                  <a:lnTo>
                    <a:pt x="485" y="59"/>
                  </a:lnTo>
                  <a:lnTo>
                    <a:pt x="489" y="70"/>
                  </a:lnTo>
                  <a:lnTo>
                    <a:pt x="496" y="72"/>
                  </a:lnTo>
                  <a:lnTo>
                    <a:pt x="504" y="63"/>
                  </a:lnTo>
                  <a:lnTo>
                    <a:pt x="503" y="50"/>
                  </a:lnTo>
                  <a:lnTo>
                    <a:pt x="531" y="46"/>
                  </a:lnTo>
                  <a:lnTo>
                    <a:pt x="545" y="48"/>
                  </a:lnTo>
                  <a:lnTo>
                    <a:pt x="570" y="35"/>
                  </a:lnTo>
                  <a:lnTo>
                    <a:pt x="583" y="38"/>
                  </a:lnTo>
                  <a:lnTo>
                    <a:pt x="586" y="43"/>
                  </a:lnTo>
                  <a:lnTo>
                    <a:pt x="604" y="21"/>
                  </a:lnTo>
                  <a:lnTo>
                    <a:pt x="630" y="8"/>
                  </a:lnTo>
                  <a:lnTo>
                    <a:pt x="646" y="5"/>
                  </a:lnTo>
                  <a:lnTo>
                    <a:pt x="646" y="2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17" name="Freeform 93"/>
            <p:cNvSpPr>
              <a:spLocks/>
            </p:cNvSpPr>
            <p:nvPr/>
          </p:nvSpPr>
          <p:spPr bwMode="auto">
            <a:xfrm>
              <a:off x="3373" y="3116"/>
              <a:ext cx="515" cy="460"/>
            </a:xfrm>
            <a:custGeom>
              <a:avLst/>
              <a:gdLst/>
              <a:ahLst/>
              <a:cxnLst>
                <a:cxn ang="0">
                  <a:pos x="167" y="11"/>
                </a:cxn>
                <a:cxn ang="0">
                  <a:pos x="229" y="48"/>
                </a:cxn>
                <a:cxn ang="0">
                  <a:pos x="343" y="105"/>
                </a:cxn>
                <a:cxn ang="0">
                  <a:pos x="457" y="184"/>
                </a:cxn>
                <a:cxn ang="0">
                  <a:pos x="570" y="211"/>
                </a:cxn>
                <a:cxn ang="0">
                  <a:pos x="633" y="229"/>
                </a:cxn>
                <a:cxn ang="0">
                  <a:pos x="722" y="217"/>
                </a:cxn>
                <a:cxn ang="0">
                  <a:pos x="793" y="234"/>
                </a:cxn>
                <a:cxn ang="0">
                  <a:pos x="843" y="223"/>
                </a:cxn>
                <a:cxn ang="0">
                  <a:pos x="897" y="208"/>
                </a:cxn>
                <a:cxn ang="0">
                  <a:pos x="957" y="211"/>
                </a:cxn>
                <a:cxn ang="0">
                  <a:pos x="1044" y="225"/>
                </a:cxn>
                <a:cxn ang="0">
                  <a:pos x="1170" y="235"/>
                </a:cxn>
                <a:cxn ang="0">
                  <a:pos x="1145" y="296"/>
                </a:cxn>
                <a:cxn ang="0">
                  <a:pos x="1076" y="360"/>
                </a:cxn>
                <a:cxn ang="0">
                  <a:pos x="1025" y="434"/>
                </a:cxn>
                <a:cxn ang="0">
                  <a:pos x="973" y="499"/>
                </a:cxn>
                <a:cxn ang="0">
                  <a:pos x="1050" y="515"/>
                </a:cxn>
                <a:cxn ang="0">
                  <a:pos x="1084" y="595"/>
                </a:cxn>
                <a:cxn ang="0">
                  <a:pos x="1117" y="604"/>
                </a:cxn>
                <a:cxn ang="0">
                  <a:pos x="1201" y="588"/>
                </a:cxn>
                <a:cxn ang="0">
                  <a:pos x="1253" y="556"/>
                </a:cxn>
                <a:cxn ang="0">
                  <a:pos x="1333" y="547"/>
                </a:cxn>
                <a:cxn ang="0">
                  <a:pos x="1360" y="610"/>
                </a:cxn>
                <a:cxn ang="0">
                  <a:pos x="1339" y="703"/>
                </a:cxn>
                <a:cxn ang="0">
                  <a:pos x="1218" y="692"/>
                </a:cxn>
                <a:cxn ang="0">
                  <a:pos x="1185" y="757"/>
                </a:cxn>
                <a:cxn ang="0">
                  <a:pos x="1082" y="829"/>
                </a:cxn>
                <a:cxn ang="0">
                  <a:pos x="1030" y="892"/>
                </a:cxn>
                <a:cxn ang="0">
                  <a:pos x="1009" y="971"/>
                </a:cxn>
                <a:cxn ang="0">
                  <a:pos x="1025" y="1007"/>
                </a:cxn>
                <a:cxn ang="0">
                  <a:pos x="1056" y="1053"/>
                </a:cxn>
                <a:cxn ang="0">
                  <a:pos x="1065" y="1125"/>
                </a:cxn>
                <a:cxn ang="0">
                  <a:pos x="1020" y="1190"/>
                </a:cxn>
                <a:cxn ang="0">
                  <a:pos x="968" y="1216"/>
                </a:cxn>
                <a:cxn ang="0">
                  <a:pos x="904" y="1165"/>
                </a:cxn>
                <a:cxn ang="0">
                  <a:pos x="848" y="1154"/>
                </a:cxn>
                <a:cxn ang="0">
                  <a:pos x="785" y="1122"/>
                </a:cxn>
                <a:cxn ang="0">
                  <a:pos x="723" y="1112"/>
                </a:cxn>
                <a:cxn ang="0">
                  <a:pos x="714" y="1034"/>
                </a:cxn>
                <a:cxn ang="0">
                  <a:pos x="687" y="960"/>
                </a:cxn>
                <a:cxn ang="0">
                  <a:pos x="652" y="890"/>
                </a:cxn>
                <a:cxn ang="0">
                  <a:pos x="632" y="839"/>
                </a:cxn>
                <a:cxn ang="0">
                  <a:pos x="621" y="763"/>
                </a:cxn>
                <a:cxn ang="0">
                  <a:pos x="589" y="703"/>
                </a:cxn>
                <a:cxn ang="0">
                  <a:pos x="582" y="669"/>
                </a:cxn>
                <a:cxn ang="0">
                  <a:pos x="548" y="637"/>
                </a:cxn>
                <a:cxn ang="0">
                  <a:pos x="471" y="620"/>
                </a:cxn>
                <a:cxn ang="0">
                  <a:pos x="379" y="561"/>
                </a:cxn>
                <a:cxn ang="0">
                  <a:pos x="342" y="555"/>
                </a:cxn>
                <a:cxn ang="0">
                  <a:pos x="234" y="565"/>
                </a:cxn>
                <a:cxn ang="0">
                  <a:pos x="195" y="488"/>
                </a:cxn>
                <a:cxn ang="0">
                  <a:pos x="186" y="420"/>
                </a:cxn>
                <a:cxn ang="0">
                  <a:pos x="207" y="395"/>
                </a:cxn>
                <a:cxn ang="0">
                  <a:pos x="187" y="349"/>
                </a:cxn>
                <a:cxn ang="0">
                  <a:pos x="204" y="245"/>
                </a:cxn>
                <a:cxn ang="0">
                  <a:pos x="154" y="234"/>
                </a:cxn>
                <a:cxn ang="0">
                  <a:pos x="103" y="175"/>
                </a:cxn>
                <a:cxn ang="0">
                  <a:pos x="43" y="189"/>
                </a:cxn>
                <a:cxn ang="0">
                  <a:pos x="66" y="112"/>
                </a:cxn>
                <a:cxn ang="0">
                  <a:pos x="19" y="63"/>
                </a:cxn>
              </a:cxnLst>
              <a:rect l="0" t="0" r="r" b="b"/>
              <a:pathLst>
                <a:path w="1369" h="1223">
                  <a:moveTo>
                    <a:pt x="14" y="25"/>
                  </a:moveTo>
                  <a:lnTo>
                    <a:pt x="42" y="23"/>
                  </a:lnTo>
                  <a:lnTo>
                    <a:pt x="68" y="5"/>
                  </a:lnTo>
                  <a:lnTo>
                    <a:pt x="94" y="0"/>
                  </a:lnTo>
                  <a:lnTo>
                    <a:pt x="99" y="3"/>
                  </a:lnTo>
                  <a:lnTo>
                    <a:pt x="118" y="1"/>
                  </a:lnTo>
                  <a:lnTo>
                    <a:pt x="167" y="11"/>
                  </a:lnTo>
                  <a:lnTo>
                    <a:pt x="172" y="16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1" y="47"/>
                  </a:lnTo>
                  <a:lnTo>
                    <a:pt x="202" y="51"/>
                  </a:lnTo>
                  <a:lnTo>
                    <a:pt x="212" y="47"/>
                  </a:lnTo>
                  <a:lnTo>
                    <a:pt x="229" y="48"/>
                  </a:lnTo>
                  <a:lnTo>
                    <a:pt x="274" y="90"/>
                  </a:lnTo>
                  <a:lnTo>
                    <a:pt x="282" y="91"/>
                  </a:lnTo>
                  <a:lnTo>
                    <a:pt x="289" y="86"/>
                  </a:lnTo>
                  <a:lnTo>
                    <a:pt x="294" y="74"/>
                  </a:lnTo>
                  <a:lnTo>
                    <a:pt x="312" y="93"/>
                  </a:lnTo>
                  <a:lnTo>
                    <a:pt x="329" y="101"/>
                  </a:lnTo>
                  <a:lnTo>
                    <a:pt x="343" y="105"/>
                  </a:lnTo>
                  <a:lnTo>
                    <a:pt x="380" y="104"/>
                  </a:lnTo>
                  <a:lnTo>
                    <a:pt x="392" y="111"/>
                  </a:lnTo>
                  <a:lnTo>
                    <a:pt x="417" y="152"/>
                  </a:lnTo>
                  <a:lnTo>
                    <a:pt x="430" y="161"/>
                  </a:lnTo>
                  <a:lnTo>
                    <a:pt x="434" y="180"/>
                  </a:lnTo>
                  <a:lnTo>
                    <a:pt x="441" y="184"/>
                  </a:lnTo>
                  <a:lnTo>
                    <a:pt x="457" y="184"/>
                  </a:lnTo>
                  <a:lnTo>
                    <a:pt x="458" y="188"/>
                  </a:lnTo>
                  <a:lnTo>
                    <a:pt x="481" y="196"/>
                  </a:lnTo>
                  <a:lnTo>
                    <a:pt x="494" y="190"/>
                  </a:lnTo>
                  <a:lnTo>
                    <a:pt x="517" y="191"/>
                  </a:lnTo>
                  <a:lnTo>
                    <a:pt x="536" y="209"/>
                  </a:lnTo>
                  <a:lnTo>
                    <a:pt x="551" y="205"/>
                  </a:lnTo>
                  <a:lnTo>
                    <a:pt x="570" y="211"/>
                  </a:lnTo>
                  <a:lnTo>
                    <a:pt x="577" y="215"/>
                  </a:lnTo>
                  <a:lnTo>
                    <a:pt x="578" y="232"/>
                  </a:lnTo>
                  <a:lnTo>
                    <a:pt x="586" y="234"/>
                  </a:lnTo>
                  <a:lnTo>
                    <a:pt x="596" y="232"/>
                  </a:lnTo>
                  <a:lnTo>
                    <a:pt x="613" y="236"/>
                  </a:lnTo>
                  <a:lnTo>
                    <a:pt x="630" y="224"/>
                  </a:lnTo>
                  <a:lnTo>
                    <a:pt x="633" y="229"/>
                  </a:lnTo>
                  <a:lnTo>
                    <a:pt x="651" y="233"/>
                  </a:lnTo>
                  <a:lnTo>
                    <a:pt x="657" y="222"/>
                  </a:lnTo>
                  <a:lnTo>
                    <a:pt x="668" y="219"/>
                  </a:lnTo>
                  <a:lnTo>
                    <a:pt x="690" y="219"/>
                  </a:lnTo>
                  <a:lnTo>
                    <a:pt x="698" y="235"/>
                  </a:lnTo>
                  <a:lnTo>
                    <a:pt x="715" y="232"/>
                  </a:lnTo>
                  <a:lnTo>
                    <a:pt x="722" y="217"/>
                  </a:lnTo>
                  <a:lnTo>
                    <a:pt x="730" y="216"/>
                  </a:lnTo>
                  <a:lnTo>
                    <a:pt x="738" y="225"/>
                  </a:lnTo>
                  <a:lnTo>
                    <a:pt x="748" y="221"/>
                  </a:lnTo>
                  <a:lnTo>
                    <a:pt x="758" y="223"/>
                  </a:lnTo>
                  <a:lnTo>
                    <a:pt x="763" y="219"/>
                  </a:lnTo>
                  <a:lnTo>
                    <a:pt x="772" y="221"/>
                  </a:lnTo>
                  <a:lnTo>
                    <a:pt x="793" y="234"/>
                  </a:lnTo>
                  <a:lnTo>
                    <a:pt x="799" y="242"/>
                  </a:lnTo>
                  <a:lnTo>
                    <a:pt x="811" y="242"/>
                  </a:lnTo>
                  <a:lnTo>
                    <a:pt x="822" y="250"/>
                  </a:lnTo>
                  <a:lnTo>
                    <a:pt x="830" y="248"/>
                  </a:lnTo>
                  <a:lnTo>
                    <a:pt x="839" y="251"/>
                  </a:lnTo>
                  <a:lnTo>
                    <a:pt x="853" y="238"/>
                  </a:lnTo>
                  <a:lnTo>
                    <a:pt x="843" y="223"/>
                  </a:lnTo>
                  <a:lnTo>
                    <a:pt x="854" y="217"/>
                  </a:lnTo>
                  <a:lnTo>
                    <a:pt x="862" y="218"/>
                  </a:lnTo>
                  <a:lnTo>
                    <a:pt x="867" y="213"/>
                  </a:lnTo>
                  <a:lnTo>
                    <a:pt x="875" y="215"/>
                  </a:lnTo>
                  <a:lnTo>
                    <a:pt x="882" y="210"/>
                  </a:lnTo>
                  <a:lnTo>
                    <a:pt x="891" y="212"/>
                  </a:lnTo>
                  <a:lnTo>
                    <a:pt x="897" y="208"/>
                  </a:lnTo>
                  <a:lnTo>
                    <a:pt x="914" y="213"/>
                  </a:lnTo>
                  <a:lnTo>
                    <a:pt x="919" y="209"/>
                  </a:lnTo>
                  <a:lnTo>
                    <a:pt x="925" y="210"/>
                  </a:lnTo>
                  <a:lnTo>
                    <a:pt x="931" y="218"/>
                  </a:lnTo>
                  <a:lnTo>
                    <a:pt x="940" y="214"/>
                  </a:lnTo>
                  <a:lnTo>
                    <a:pt x="950" y="218"/>
                  </a:lnTo>
                  <a:lnTo>
                    <a:pt x="957" y="211"/>
                  </a:lnTo>
                  <a:lnTo>
                    <a:pt x="995" y="208"/>
                  </a:lnTo>
                  <a:lnTo>
                    <a:pt x="1018" y="219"/>
                  </a:lnTo>
                  <a:lnTo>
                    <a:pt x="1018" y="219"/>
                  </a:lnTo>
                  <a:lnTo>
                    <a:pt x="1018" y="219"/>
                  </a:lnTo>
                  <a:lnTo>
                    <a:pt x="1018" y="219"/>
                  </a:lnTo>
                  <a:lnTo>
                    <a:pt x="1029" y="224"/>
                  </a:lnTo>
                  <a:lnTo>
                    <a:pt x="1044" y="225"/>
                  </a:lnTo>
                  <a:lnTo>
                    <a:pt x="1088" y="217"/>
                  </a:lnTo>
                  <a:lnTo>
                    <a:pt x="1089" y="224"/>
                  </a:lnTo>
                  <a:lnTo>
                    <a:pt x="1122" y="220"/>
                  </a:lnTo>
                  <a:lnTo>
                    <a:pt x="1140" y="211"/>
                  </a:lnTo>
                  <a:lnTo>
                    <a:pt x="1155" y="213"/>
                  </a:lnTo>
                  <a:lnTo>
                    <a:pt x="1162" y="229"/>
                  </a:lnTo>
                  <a:lnTo>
                    <a:pt x="1170" y="235"/>
                  </a:lnTo>
                  <a:lnTo>
                    <a:pt x="1166" y="245"/>
                  </a:lnTo>
                  <a:lnTo>
                    <a:pt x="1170" y="250"/>
                  </a:lnTo>
                  <a:lnTo>
                    <a:pt x="1192" y="263"/>
                  </a:lnTo>
                  <a:lnTo>
                    <a:pt x="1189" y="268"/>
                  </a:lnTo>
                  <a:lnTo>
                    <a:pt x="1174" y="270"/>
                  </a:lnTo>
                  <a:lnTo>
                    <a:pt x="1163" y="292"/>
                  </a:lnTo>
                  <a:lnTo>
                    <a:pt x="1145" y="296"/>
                  </a:lnTo>
                  <a:lnTo>
                    <a:pt x="1145" y="310"/>
                  </a:lnTo>
                  <a:lnTo>
                    <a:pt x="1141" y="317"/>
                  </a:lnTo>
                  <a:lnTo>
                    <a:pt x="1117" y="323"/>
                  </a:lnTo>
                  <a:lnTo>
                    <a:pt x="1107" y="342"/>
                  </a:lnTo>
                  <a:lnTo>
                    <a:pt x="1098" y="344"/>
                  </a:lnTo>
                  <a:lnTo>
                    <a:pt x="1092" y="353"/>
                  </a:lnTo>
                  <a:lnTo>
                    <a:pt x="1076" y="360"/>
                  </a:lnTo>
                  <a:lnTo>
                    <a:pt x="1073" y="366"/>
                  </a:lnTo>
                  <a:lnTo>
                    <a:pt x="1057" y="369"/>
                  </a:lnTo>
                  <a:lnTo>
                    <a:pt x="1053" y="378"/>
                  </a:lnTo>
                  <a:lnTo>
                    <a:pt x="1041" y="384"/>
                  </a:lnTo>
                  <a:lnTo>
                    <a:pt x="1041" y="398"/>
                  </a:lnTo>
                  <a:lnTo>
                    <a:pt x="1030" y="431"/>
                  </a:lnTo>
                  <a:lnTo>
                    <a:pt x="1025" y="434"/>
                  </a:lnTo>
                  <a:lnTo>
                    <a:pt x="1015" y="431"/>
                  </a:lnTo>
                  <a:lnTo>
                    <a:pt x="996" y="440"/>
                  </a:lnTo>
                  <a:lnTo>
                    <a:pt x="990" y="451"/>
                  </a:lnTo>
                  <a:lnTo>
                    <a:pt x="980" y="457"/>
                  </a:lnTo>
                  <a:lnTo>
                    <a:pt x="975" y="482"/>
                  </a:lnTo>
                  <a:lnTo>
                    <a:pt x="964" y="494"/>
                  </a:lnTo>
                  <a:lnTo>
                    <a:pt x="973" y="499"/>
                  </a:lnTo>
                  <a:lnTo>
                    <a:pt x="986" y="498"/>
                  </a:lnTo>
                  <a:lnTo>
                    <a:pt x="993" y="506"/>
                  </a:lnTo>
                  <a:lnTo>
                    <a:pt x="1003" y="506"/>
                  </a:lnTo>
                  <a:lnTo>
                    <a:pt x="1012" y="516"/>
                  </a:lnTo>
                  <a:lnTo>
                    <a:pt x="1025" y="510"/>
                  </a:lnTo>
                  <a:lnTo>
                    <a:pt x="1039" y="517"/>
                  </a:lnTo>
                  <a:lnTo>
                    <a:pt x="1050" y="515"/>
                  </a:lnTo>
                  <a:lnTo>
                    <a:pt x="1058" y="522"/>
                  </a:lnTo>
                  <a:lnTo>
                    <a:pt x="1064" y="553"/>
                  </a:lnTo>
                  <a:lnTo>
                    <a:pt x="1062" y="560"/>
                  </a:lnTo>
                  <a:lnTo>
                    <a:pt x="1071" y="581"/>
                  </a:lnTo>
                  <a:lnTo>
                    <a:pt x="1059" y="601"/>
                  </a:lnTo>
                  <a:lnTo>
                    <a:pt x="1065" y="603"/>
                  </a:lnTo>
                  <a:lnTo>
                    <a:pt x="1084" y="595"/>
                  </a:lnTo>
                  <a:lnTo>
                    <a:pt x="1097" y="597"/>
                  </a:lnTo>
                  <a:lnTo>
                    <a:pt x="1099" y="601"/>
                  </a:lnTo>
                  <a:lnTo>
                    <a:pt x="1094" y="606"/>
                  </a:lnTo>
                  <a:lnTo>
                    <a:pt x="1098" y="614"/>
                  </a:lnTo>
                  <a:lnTo>
                    <a:pt x="1106" y="617"/>
                  </a:lnTo>
                  <a:lnTo>
                    <a:pt x="1115" y="612"/>
                  </a:lnTo>
                  <a:lnTo>
                    <a:pt x="1117" y="604"/>
                  </a:lnTo>
                  <a:lnTo>
                    <a:pt x="1138" y="599"/>
                  </a:lnTo>
                  <a:lnTo>
                    <a:pt x="1147" y="602"/>
                  </a:lnTo>
                  <a:lnTo>
                    <a:pt x="1173" y="600"/>
                  </a:lnTo>
                  <a:lnTo>
                    <a:pt x="1181" y="603"/>
                  </a:lnTo>
                  <a:lnTo>
                    <a:pt x="1189" y="600"/>
                  </a:lnTo>
                  <a:lnTo>
                    <a:pt x="1194" y="591"/>
                  </a:lnTo>
                  <a:lnTo>
                    <a:pt x="1201" y="588"/>
                  </a:lnTo>
                  <a:lnTo>
                    <a:pt x="1206" y="592"/>
                  </a:lnTo>
                  <a:lnTo>
                    <a:pt x="1212" y="587"/>
                  </a:lnTo>
                  <a:lnTo>
                    <a:pt x="1211" y="574"/>
                  </a:lnTo>
                  <a:lnTo>
                    <a:pt x="1227" y="563"/>
                  </a:lnTo>
                  <a:lnTo>
                    <a:pt x="1239" y="563"/>
                  </a:lnTo>
                  <a:lnTo>
                    <a:pt x="1244" y="554"/>
                  </a:lnTo>
                  <a:lnTo>
                    <a:pt x="1253" y="556"/>
                  </a:lnTo>
                  <a:lnTo>
                    <a:pt x="1260" y="566"/>
                  </a:lnTo>
                  <a:lnTo>
                    <a:pt x="1272" y="564"/>
                  </a:lnTo>
                  <a:lnTo>
                    <a:pt x="1279" y="571"/>
                  </a:lnTo>
                  <a:lnTo>
                    <a:pt x="1287" y="570"/>
                  </a:lnTo>
                  <a:lnTo>
                    <a:pt x="1311" y="556"/>
                  </a:lnTo>
                  <a:lnTo>
                    <a:pt x="1325" y="556"/>
                  </a:lnTo>
                  <a:lnTo>
                    <a:pt x="1333" y="547"/>
                  </a:lnTo>
                  <a:lnTo>
                    <a:pt x="1369" y="575"/>
                  </a:lnTo>
                  <a:lnTo>
                    <a:pt x="1367" y="580"/>
                  </a:lnTo>
                  <a:lnTo>
                    <a:pt x="1354" y="580"/>
                  </a:lnTo>
                  <a:lnTo>
                    <a:pt x="1352" y="584"/>
                  </a:lnTo>
                  <a:lnTo>
                    <a:pt x="1360" y="590"/>
                  </a:lnTo>
                  <a:lnTo>
                    <a:pt x="1365" y="600"/>
                  </a:lnTo>
                  <a:lnTo>
                    <a:pt x="1360" y="610"/>
                  </a:lnTo>
                  <a:lnTo>
                    <a:pt x="1362" y="621"/>
                  </a:lnTo>
                  <a:lnTo>
                    <a:pt x="1341" y="652"/>
                  </a:lnTo>
                  <a:lnTo>
                    <a:pt x="1345" y="668"/>
                  </a:lnTo>
                  <a:lnTo>
                    <a:pt x="1343" y="678"/>
                  </a:lnTo>
                  <a:lnTo>
                    <a:pt x="1349" y="681"/>
                  </a:lnTo>
                  <a:lnTo>
                    <a:pt x="1351" y="689"/>
                  </a:lnTo>
                  <a:lnTo>
                    <a:pt x="1339" y="703"/>
                  </a:lnTo>
                  <a:lnTo>
                    <a:pt x="1343" y="709"/>
                  </a:lnTo>
                  <a:lnTo>
                    <a:pt x="1341" y="719"/>
                  </a:lnTo>
                  <a:lnTo>
                    <a:pt x="1294" y="713"/>
                  </a:lnTo>
                  <a:lnTo>
                    <a:pt x="1287" y="707"/>
                  </a:lnTo>
                  <a:lnTo>
                    <a:pt x="1276" y="706"/>
                  </a:lnTo>
                  <a:lnTo>
                    <a:pt x="1224" y="683"/>
                  </a:lnTo>
                  <a:lnTo>
                    <a:pt x="1218" y="692"/>
                  </a:lnTo>
                  <a:lnTo>
                    <a:pt x="1225" y="708"/>
                  </a:lnTo>
                  <a:lnTo>
                    <a:pt x="1219" y="715"/>
                  </a:lnTo>
                  <a:lnTo>
                    <a:pt x="1220" y="723"/>
                  </a:lnTo>
                  <a:lnTo>
                    <a:pt x="1234" y="738"/>
                  </a:lnTo>
                  <a:lnTo>
                    <a:pt x="1233" y="747"/>
                  </a:lnTo>
                  <a:lnTo>
                    <a:pt x="1216" y="758"/>
                  </a:lnTo>
                  <a:lnTo>
                    <a:pt x="1185" y="757"/>
                  </a:lnTo>
                  <a:lnTo>
                    <a:pt x="1176" y="762"/>
                  </a:lnTo>
                  <a:lnTo>
                    <a:pt x="1146" y="790"/>
                  </a:lnTo>
                  <a:lnTo>
                    <a:pt x="1144" y="804"/>
                  </a:lnTo>
                  <a:lnTo>
                    <a:pt x="1138" y="811"/>
                  </a:lnTo>
                  <a:lnTo>
                    <a:pt x="1104" y="823"/>
                  </a:lnTo>
                  <a:lnTo>
                    <a:pt x="1097" y="822"/>
                  </a:lnTo>
                  <a:lnTo>
                    <a:pt x="1082" y="829"/>
                  </a:lnTo>
                  <a:lnTo>
                    <a:pt x="1063" y="828"/>
                  </a:lnTo>
                  <a:lnTo>
                    <a:pt x="1059" y="844"/>
                  </a:lnTo>
                  <a:lnTo>
                    <a:pt x="1067" y="863"/>
                  </a:lnTo>
                  <a:lnTo>
                    <a:pt x="1064" y="873"/>
                  </a:lnTo>
                  <a:lnTo>
                    <a:pt x="1052" y="873"/>
                  </a:lnTo>
                  <a:lnTo>
                    <a:pt x="1043" y="888"/>
                  </a:lnTo>
                  <a:lnTo>
                    <a:pt x="1030" y="892"/>
                  </a:lnTo>
                  <a:lnTo>
                    <a:pt x="1018" y="923"/>
                  </a:lnTo>
                  <a:lnTo>
                    <a:pt x="1002" y="932"/>
                  </a:lnTo>
                  <a:lnTo>
                    <a:pt x="1007" y="945"/>
                  </a:lnTo>
                  <a:lnTo>
                    <a:pt x="994" y="969"/>
                  </a:lnTo>
                  <a:lnTo>
                    <a:pt x="994" y="975"/>
                  </a:lnTo>
                  <a:lnTo>
                    <a:pt x="998" y="978"/>
                  </a:lnTo>
                  <a:lnTo>
                    <a:pt x="1009" y="971"/>
                  </a:lnTo>
                  <a:lnTo>
                    <a:pt x="1015" y="970"/>
                  </a:lnTo>
                  <a:lnTo>
                    <a:pt x="1022" y="982"/>
                  </a:lnTo>
                  <a:lnTo>
                    <a:pt x="1022" y="990"/>
                  </a:lnTo>
                  <a:lnTo>
                    <a:pt x="1014" y="1000"/>
                  </a:lnTo>
                  <a:lnTo>
                    <a:pt x="1013" y="1007"/>
                  </a:lnTo>
                  <a:lnTo>
                    <a:pt x="1019" y="1011"/>
                  </a:lnTo>
                  <a:lnTo>
                    <a:pt x="1025" y="1007"/>
                  </a:lnTo>
                  <a:lnTo>
                    <a:pt x="1033" y="1008"/>
                  </a:lnTo>
                  <a:lnTo>
                    <a:pt x="1039" y="1013"/>
                  </a:lnTo>
                  <a:lnTo>
                    <a:pt x="1045" y="1010"/>
                  </a:lnTo>
                  <a:lnTo>
                    <a:pt x="1047" y="1023"/>
                  </a:lnTo>
                  <a:lnTo>
                    <a:pt x="1057" y="1027"/>
                  </a:lnTo>
                  <a:lnTo>
                    <a:pt x="1064" y="1041"/>
                  </a:lnTo>
                  <a:lnTo>
                    <a:pt x="1056" y="1053"/>
                  </a:lnTo>
                  <a:lnTo>
                    <a:pt x="1063" y="1058"/>
                  </a:lnTo>
                  <a:lnTo>
                    <a:pt x="1063" y="1070"/>
                  </a:lnTo>
                  <a:lnTo>
                    <a:pt x="1068" y="1077"/>
                  </a:lnTo>
                  <a:lnTo>
                    <a:pt x="1065" y="1089"/>
                  </a:lnTo>
                  <a:lnTo>
                    <a:pt x="1067" y="1093"/>
                  </a:lnTo>
                  <a:lnTo>
                    <a:pt x="1056" y="1109"/>
                  </a:lnTo>
                  <a:lnTo>
                    <a:pt x="1065" y="1125"/>
                  </a:lnTo>
                  <a:lnTo>
                    <a:pt x="1065" y="1149"/>
                  </a:lnTo>
                  <a:lnTo>
                    <a:pt x="1060" y="1166"/>
                  </a:lnTo>
                  <a:lnTo>
                    <a:pt x="1054" y="1168"/>
                  </a:lnTo>
                  <a:lnTo>
                    <a:pt x="1054" y="1168"/>
                  </a:lnTo>
                  <a:lnTo>
                    <a:pt x="1039" y="1167"/>
                  </a:lnTo>
                  <a:lnTo>
                    <a:pt x="1033" y="1171"/>
                  </a:lnTo>
                  <a:lnTo>
                    <a:pt x="1020" y="1190"/>
                  </a:lnTo>
                  <a:lnTo>
                    <a:pt x="1016" y="1203"/>
                  </a:lnTo>
                  <a:lnTo>
                    <a:pt x="1001" y="1206"/>
                  </a:lnTo>
                  <a:lnTo>
                    <a:pt x="985" y="1215"/>
                  </a:lnTo>
                  <a:lnTo>
                    <a:pt x="981" y="1221"/>
                  </a:lnTo>
                  <a:lnTo>
                    <a:pt x="981" y="1221"/>
                  </a:lnTo>
                  <a:lnTo>
                    <a:pt x="976" y="1223"/>
                  </a:lnTo>
                  <a:lnTo>
                    <a:pt x="968" y="1216"/>
                  </a:lnTo>
                  <a:lnTo>
                    <a:pt x="950" y="1221"/>
                  </a:lnTo>
                  <a:lnTo>
                    <a:pt x="923" y="1198"/>
                  </a:lnTo>
                  <a:lnTo>
                    <a:pt x="922" y="1189"/>
                  </a:lnTo>
                  <a:lnTo>
                    <a:pt x="916" y="1186"/>
                  </a:lnTo>
                  <a:lnTo>
                    <a:pt x="916" y="1180"/>
                  </a:lnTo>
                  <a:lnTo>
                    <a:pt x="907" y="1176"/>
                  </a:lnTo>
                  <a:lnTo>
                    <a:pt x="904" y="1165"/>
                  </a:lnTo>
                  <a:lnTo>
                    <a:pt x="890" y="1163"/>
                  </a:lnTo>
                  <a:lnTo>
                    <a:pt x="887" y="1146"/>
                  </a:lnTo>
                  <a:lnTo>
                    <a:pt x="883" y="1144"/>
                  </a:lnTo>
                  <a:lnTo>
                    <a:pt x="875" y="1144"/>
                  </a:lnTo>
                  <a:lnTo>
                    <a:pt x="871" y="1155"/>
                  </a:lnTo>
                  <a:lnTo>
                    <a:pt x="859" y="1148"/>
                  </a:lnTo>
                  <a:lnTo>
                    <a:pt x="848" y="1154"/>
                  </a:lnTo>
                  <a:lnTo>
                    <a:pt x="840" y="1141"/>
                  </a:lnTo>
                  <a:lnTo>
                    <a:pt x="818" y="1137"/>
                  </a:lnTo>
                  <a:lnTo>
                    <a:pt x="820" y="1122"/>
                  </a:lnTo>
                  <a:lnTo>
                    <a:pt x="816" y="1122"/>
                  </a:lnTo>
                  <a:lnTo>
                    <a:pt x="814" y="1125"/>
                  </a:lnTo>
                  <a:lnTo>
                    <a:pt x="799" y="1120"/>
                  </a:lnTo>
                  <a:lnTo>
                    <a:pt x="785" y="1122"/>
                  </a:lnTo>
                  <a:lnTo>
                    <a:pt x="773" y="1134"/>
                  </a:lnTo>
                  <a:lnTo>
                    <a:pt x="771" y="1131"/>
                  </a:lnTo>
                  <a:lnTo>
                    <a:pt x="757" y="1128"/>
                  </a:lnTo>
                  <a:lnTo>
                    <a:pt x="746" y="1118"/>
                  </a:lnTo>
                  <a:lnTo>
                    <a:pt x="742" y="1124"/>
                  </a:lnTo>
                  <a:lnTo>
                    <a:pt x="734" y="1122"/>
                  </a:lnTo>
                  <a:lnTo>
                    <a:pt x="723" y="1112"/>
                  </a:lnTo>
                  <a:lnTo>
                    <a:pt x="719" y="1096"/>
                  </a:lnTo>
                  <a:lnTo>
                    <a:pt x="711" y="1094"/>
                  </a:lnTo>
                  <a:lnTo>
                    <a:pt x="707" y="1088"/>
                  </a:lnTo>
                  <a:lnTo>
                    <a:pt x="709" y="1075"/>
                  </a:lnTo>
                  <a:lnTo>
                    <a:pt x="705" y="1063"/>
                  </a:lnTo>
                  <a:lnTo>
                    <a:pt x="714" y="1043"/>
                  </a:lnTo>
                  <a:lnTo>
                    <a:pt x="714" y="1034"/>
                  </a:lnTo>
                  <a:lnTo>
                    <a:pt x="697" y="1026"/>
                  </a:lnTo>
                  <a:lnTo>
                    <a:pt x="691" y="1019"/>
                  </a:lnTo>
                  <a:lnTo>
                    <a:pt x="693" y="1006"/>
                  </a:lnTo>
                  <a:lnTo>
                    <a:pt x="687" y="998"/>
                  </a:lnTo>
                  <a:lnTo>
                    <a:pt x="693" y="983"/>
                  </a:lnTo>
                  <a:lnTo>
                    <a:pt x="686" y="969"/>
                  </a:lnTo>
                  <a:lnTo>
                    <a:pt x="687" y="960"/>
                  </a:lnTo>
                  <a:lnTo>
                    <a:pt x="682" y="956"/>
                  </a:lnTo>
                  <a:lnTo>
                    <a:pt x="671" y="934"/>
                  </a:lnTo>
                  <a:lnTo>
                    <a:pt x="654" y="916"/>
                  </a:lnTo>
                  <a:lnTo>
                    <a:pt x="652" y="898"/>
                  </a:lnTo>
                  <a:lnTo>
                    <a:pt x="659" y="879"/>
                  </a:lnTo>
                  <a:lnTo>
                    <a:pt x="650" y="880"/>
                  </a:lnTo>
                  <a:lnTo>
                    <a:pt x="652" y="890"/>
                  </a:lnTo>
                  <a:lnTo>
                    <a:pt x="647" y="888"/>
                  </a:lnTo>
                  <a:lnTo>
                    <a:pt x="645" y="879"/>
                  </a:lnTo>
                  <a:lnTo>
                    <a:pt x="653" y="876"/>
                  </a:lnTo>
                  <a:lnTo>
                    <a:pt x="654" y="869"/>
                  </a:lnTo>
                  <a:lnTo>
                    <a:pt x="642" y="863"/>
                  </a:lnTo>
                  <a:lnTo>
                    <a:pt x="646" y="849"/>
                  </a:lnTo>
                  <a:lnTo>
                    <a:pt x="632" y="839"/>
                  </a:lnTo>
                  <a:lnTo>
                    <a:pt x="637" y="834"/>
                  </a:lnTo>
                  <a:lnTo>
                    <a:pt x="636" y="822"/>
                  </a:lnTo>
                  <a:lnTo>
                    <a:pt x="630" y="820"/>
                  </a:lnTo>
                  <a:lnTo>
                    <a:pt x="613" y="789"/>
                  </a:lnTo>
                  <a:lnTo>
                    <a:pt x="611" y="778"/>
                  </a:lnTo>
                  <a:lnTo>
                    <a:pt x="618" y="776"/>
                  </a:lnTo>
                  <a:lnTo>
                    <a:pt x="621" y="763"/>
                  </a:lnTo>
                  <a:lnTo>
                    <a:pt x="598" y="751"/>
                  </a:lnTo>
                  <a:lnTo>
                    <a:pt x="611" y="739"/>
                  </a:lnTo>
                  <a:lnTo>
                    <a:pt x="601" y="736"/>
                  </a:lnTo>
                  <a:lnTo>
                    <a:pt x="602" y="723"/>
                  </a:lnTo>
                  <a:lnTo>
                    <a:pt x="595" y="712"/>
                  </a:lnTo>
                  <a:lnTo>
                    <a:pt x="588" y="713"/>
                  </a:lnTo>
                  <a:lnTo>
                    <a:pt x="589" y="703"/>
                  </a:lnTo>
                  <a:lnTo>
                    <a:pt x="578" y="693"/>
                  </a:lnTo>
                  <a:lnTo>
                    <a:pt x="572" y="696"/>
                  </a:lnTo>
                  <a:lnTo>
                    <a:pt x="569" y="692"/>
                  </a:lnTo>
                  <a:lnTo>
                    <a:pt x="569" y="685"/>
                  </a:lnTo>
                  <a:lnTo>
                    <a:pt x="577" y="682"/>
                  </a:lnTo>
                  <a:lnTo>
                    <a:pt x="575" y="673"/>
                  </a:lnTo>
                  <a:lnTo>
                    <a:pt x="582" y="669"/>
                  </a:lnTo>
                  <a:lnTo>
                    <a:pt x="576" y="664"/>
                  </a:lnTo>
                  <a:lnTo>
                    <a:pt x="569" y="669"/>
                  </a:lnTo>
                  <a:lnTo>
                    <a:pt x="556" y="650"/>
                  </a:lnTo>
                  <a:lnTo>
                    <a:pt x="542" y="655"/>
                  </a:lnTo>
                  <a:lnTo>
                    <a:pt x="541" y="648"/>
                  </a:lnTo>
                  <a:lnTo>
                    <a:pt x="547" y="644"/>
                  </a:lnTo>
                  <a:lnTo>
                    <a:pt x="548" y="637"/>
                  </a:lnTo>
                  <a:lnTo>
                    <a:pt x="537" y="624"/>
                  </a:lnTo>
                  <a:lnTo>
                    <a:pt x="534" y="622"/>
                  </a:lnTo>
                  <a:lnTo>
                    <a:pt x="527" y="627"/>
                  </a:lnTo>
                  <a:lnTo>
                    <a:pt x="523" y="619"/>
                  </a:lnTo>
                  <a:lnTo>
                    <a:pt x="493" y="605"/>
                  </a:lnTo>
                  <a:lnTo>
                    <a:pt x="474" y="608"/>
                  </a:lnTo>
                  <a:lnTo>
                    <a:pt x="471" y="620"/>
                  </a:lnTo>
                  <a:lnTo>
                    <a:pt x="467" y="614"/>
                  </a:lnTo>
                  <a:lnTo>
                    <a:pt x="457" y="612"/>
                  </a:lnTo>
                  <a:lnTo>
                    <a:pt x="455" y="606"/>
                  </a:lnTo>
                  <a:lnTo>
                    <a:pt x="431" y="602"/>
                  </a:lnTo>
                  <a:lnTo>
                    <a:pt x="414" y="579"/>
                  </a:lnTo>
                  <a:lnTo>
                    <a:pt x="402" y="583"/>
                  </a:lnTo>
                  <a:lnTo>
                    <a:pt x="379" y="561"/>
                  </a:lnTo>
                  <a:lnTo>
                    <a:pt x="363" y="561"/>
                  </a:lnTo>
                  <a:lnTo>
                    <a:pt x="355" y="552"/>
                  </a:lnTo>
                  <a:lnTo>
                    <a:pt x="350" y="560"/>
                  </a:lnTo>
                  <a:lnTo>
                    <a:pt x="351" y="553"/>
                  </a:lnTo>
                  <a:lnTo>
                    <a:pt x="346" y="552"/>
                  </a:lnTo>
                  <a:lnTo>
                    <a:pt x="345" y="560"/>
                  </a:lnTo>
                  <a:lnTo>
                    <a:pt x="342" y="555"/>
                  </a:lnTo>
                  <a:lnTo>
                    <a:pt x="324" y="550"/>
                  </a:lnTo>
                  <a:lnTo>
                    <a:pt x="315" y="559"/>
                  </a:lnTo>
                  <a:lnTo>
                    <a:pt x="306" y="558"/>
                  </a:lnTo>
                  <a:lnTo>
                    <a:pt x="288" y="566"/>
                  </a:lnTo>
                  <a:lnTo>
                    <a:pt x="250" y="568"/>
                  </a:lnTo>
                  <a:lnTo>
                    <a:pt x="241" y="560"/>
                  </a:lnTo>
                  <a:lnTo>
                    <a:pt x="234" y="565"/>
                  </a:lnTo>
                  <a:lnTo>
                    <a:pt x="225" y="564"/>
                  </a:lnTo>
                  <a:lnTo>
                    <a:pt x="218" y="571"/>
                  </a:lnTo>
                  <a:lnTo>
                    <a:pt x="218" y="571"/>
                  </a:lnTo>
                  <a:lnTo>
                    <a:pt x="213" y="554"/>
                  </a:lnTo>
                  <a:lnTo>
                    <a:pt x="209" y="551"/>
                  </a:lnTo>
                  <a:lnTo>
                    <a:pt x="208" y="511"/>
                  </a:lnTo>
                  <a:lnTo>
                    <a:pt x="195" y="488"/>
                  </a:lnTo>
                  <a:lnTo>
                    <a:pt x="191" y="486"/>
                  </a:lnTo>
                  <a:lnTo>
                    <a:pt x="188" y="491"/>
                  </a:lnTo>
                  <a:lnTo>
                    <a:pt x="179" y="477"/>
                  </a:lnTo>
                  <a:lnTo>
                    <a:pt x="180" y="465"/>
                  </a:lnTo>
                  <a:lnTo>
                    <a:pt x="189" y="453"/>
                  </a:lnTo>
                  <a:lnTo>
                    <a:pt x="182" y="427"/>
                  </a:lnTo>
                  <a:lnTo>
                    <a:pt x="186" y="420"/>
                  </a:lnTo>
                  <a:lnTo>
                    <a:pt x="194" y="414"/>
                  </a:lnTo>
                  <a:lnTo>
                    <a:pt x="197" y="422"/>
                  </a:lnTo>
                  <a:lnTo>
                    <a:pt x="203" y="423"/>
                  </a:lnTo>
                  <a:lnTo>
                    <a:pt x="220" y="415"/>
                  </a:lnTo>
                  <a:lnTo>
                    <a:pt x="221" y="409"/>
                  </a:lnTo>
                  <a:lnTo>
                    <a:pt x="211" y="403"/>
                  </a:lnTo>
                  <a:lnTo>
                    <a:pt x="207" y="395"/>
                  </a:lnTo>
                  <a:lnTo>
                    <a:pt x="201" y="381"/>
                  </a:lnTo>
                  <a:lnTo>
                    <a:pt x="204" y="369"/>
                  </a:lnTo>
                  <a:lnTo>
                    <a:pt x="201" y="362"/>
                  </a:lnTo>
                  <a:lnTo>
                    <a:pt x="190" y="364"/>
                  </a:lnTo>
                  <a:lnTo>
                    <a:pt x="184" y="370"/>
                  </a:lnTo>
                  <a:lnTo>
                    <a:pt x="183" y="363"/>
                  </a:lnTo>
                  <a:lnTo>
                    <a:pt x="187" y="349"/>
                  </a:lnTo>
                  <a:lnTo>
                    <a:pt x="209" y="326"/>
                  </a:lnTo>
                  <a:lnTo>
                    <a:pt x="209" y="307"/>
                  </a:lnTo>
                  <a:lnTo>
                    <a:pt x="217" y="299"/>
                  </a:lnTo>
                  <a:lnTo>
                    <a:pt x="205" y="296"/>
                  </a:lnTo>
                  <a:lnTo>
                    <a:pt x="212" y="268"/>
                  </a:lnTo>
                  <a:lnTo>
                    <a:pt x="210" y="256"/>
                  </a:lnTo>
                  <a:lnTo>
                    <a:pt x="204" y="245"/>
                  </a:lnTo>
                  <a:lnTo>
                    <a:pt x="191" y="233"/>
                  </a:lnTo>
                  <a:lnTo>
                    <a:pt x="184" y="234"/>
                  </a:lnTo>
                  <a:lnTo>
                    <a:pt x="180" y="248"/>
                  </a:lnTo>
                  <a:lnTo>
                    <a:pt x="173" y="254"/>
                  </a:lnTo>
                  <a:lnTo>
                    <a:pt x="157" y="250"/>
                  </a:lnTo>
                  <a:lnTo>
                    <a:pt x="151" y="242"/>
                  </a:lnTo>
                  <a:lnTo>
                    <a:pt x="154" y="234"/>
                  </a:lnTo>
                  <a:lnTo>
                    <a:pt x="148" y="212"/>
                  </a:lnTo>
                  <a:lnTo>
                    <a:pt x="150" y="199"/>
                  </a:lnTo>
                  <a:lnTo>
                    <a:pt x="145" y="193"/>
                  </a:lnTo>
                  <a:lnTo>
                    <a:pt x="146" y="175"/>
                  </a:lnTo>
                  <a:lnTo>
                    <a:pt x="142" y="169"/>
                  </a:lnTo>
                  <a:lnTo>
                    <a:pt x="108" y="168"/>
                  </a:lnTo>
                  <a:lnTo>
                    <a:pt x="103" y="175"/>
                  </a:lnTo>
                  <a:lnTo>
                    <a:pt x="95" y="175"/>
                  </a:lnTo>
                  <a:lnTo>
                    <a:pt x="89" y="183"/>
                  </a:lnTo>
                  <a:lnTo>
                    <a:pt x="80" y="183"/>
                  </a:lnTo>
                  <a:lnTo>
                    <a:pt x="73" y="188"/>
                  </a:lnTo>
                  <a:lnTo>
                    <a:pt x="65" y="189"/>
                  </a:lnTo>
                  <a:lnTo>
                    <a:pt x="59" y="183"/>
                  </a:lnTo>
                  <a:lnTo>
                    <a:pt x="43" y="189"/>
                  </a:lnTo>
                  <a:lnTo>
                    <a:pt x="40" y="186"/>
                  </a:lnTo>
                  <a:lnTo>
                    <a:pt x="39" y="147"/>
                  </a:lnTo>
                  <a:lnTo>
                    <a:pt x="50" y="136"/>
                  </a:lnTo>
                  <a:lnTo>
                    <a:pt x="75" y="132"/>
                  </a:lnTo>
                  <a:lnTo>
                    <a:pt x="78" y="127"/>
                  </a:lnTo>
                  <a:lnTo>
                    <a:pt x="65" y="121"/>
                  </a:lnTo>
                  <a:lnTo>
                    <a:pt x="66" y="112"/>
                  </a:lnTo>
                  <a:lnTo>
                    <a:pt x="57" y="109"/>
                  </a:lnTo>
                  <a:lnTo>
                    <a:pt x="59" y="98"/>
                  </a:lnTo>
                  <a:lnTo>
                    <a:pt x="29" y="92"/>
                  </a:lnTo>
                  <a:lnTo>
                    <a:pt x="27" y="85"/>
                  </a:lnTo>
                  <a:lnTo>
                    <a:pt x="13" y="74"/>
                  </a:lnTo>
                  <a:lnTo>
                    <a:pt x="14" y="67"/>
                  </a:lnTo>
                  <a:lnTo>
                    <a:pt x="19" y="63"/>
                  </a:lnTo>
                  <a:lnTo>
                    <a:pt x="18" y="59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15" y="30"/>
                  </a:lnTo>
                  <a:lnTo>
                    <a:pt x="14" y="25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18" name="Freeform 94"/>
            <p:cNvSpPr>
              <a:spLocks noEditPoints="1"/>
            </p:cNvSpPr>
            <p:nvPr/>
          </p:nvSpPr>
          <p:spPr bwMode="auto">
            <a:xfrm>
              <a:off x="551" y="365"/>
              <a:ext cx="1117" cy="2515"/>
            </a:xfrm>
            <a:custGeom>
              <a:avLst/>
              <a:gdLst/>
              <a:ahLst/>
              <a:cxnLst>
                <a:cxn ang="0">
                  <a:pos x="663" y="5544"/>
                </a:cxn>
                <a:cxn ang="0">
                  <a:pos x="1162" y="5592"/>
                </a:cxn>
                <a:cxn ang="0">
                  <a:pos x="964" y="6078"/>
                </a:cxn>
                <a:cxn ang="0">
                  <a:pos x="1069" y="6618"/>
                </a:cxn>
                <a:cxn ang="0">
                  <a:pos x="554" y="6652"/>
                </a:cxn>
                <a:cxn ang="0">
                  <a:pos x="161" y="6541"/>
                </a:cxn>
                <a:cxn ang="0">
                  <a:pos x="58" y="6051"/>
                </a:cxn>
                <a:cxn ang="0">
                  <a:pos x="41" y="5849"/>
                </a:cxn>
                <a:cxn ang="0">
                  <a:pos x="1519" y="4289"/>
                </a:cxn>
                <a:cxn ang="0">
                  <a:pos x="1792" y="3725"/>
                </a:cxn>
                <a:cxn ang="0">
                  <a:pos x="1771" y="3914"/>
                </a:cxn>
                <a:cxn ang="0">
                  <a:pos x="1740" y="4101"/>
                </a:cxn>
                <a:cxn ang="0">
                  <a:pos x="1869" y="4479"/>
                </a:cxn>
                <a:cxn ang="0">
                  <a:pos x="1846" y="4507"/>
                </a:cxn>
                <a:cxn ang="0">
                  <a:pos x="1678" y="4467"/>
                </a:cxn>
                <a:cxn ang="0">
                  <a:pos x="1606" y="4342"/>
                </a:cxn>
                <a:cxn ang="0">
                  <a:pos x="1455" y="4236"/>
                </a:cxn>
                <a:cxn ang="0">
                  <a:pos x="1502" y="4002"/>
                </a:cxn>
                <a:cxn ang="0">
                  <a:pos x="1533" y="3824"/>
                </a:cxn>
                <a:cxn ang="0">
                  <a:pos x="2261" y="2761"/>
                </a:cxn>
                <a:cxn ang="0">
                  <a:pos x="2486" y="2679"/>
                </a:cxn>
                <a:cxn ang="0">
                  <a:pos x="2715" y="2502"/>
                </a:cxn>
                <a:cxn ang="0">
                  <a:pos x="2881" y="2707"/>
                </a:cxn>
                <a:cxn ang="0">
                  <a:pos x="2441" y="2956"/>
                </a:cxn>
                <a:cxn ang="0">
                  <a:pos x="2214" y="3151"/>
                </a:cxn>
                <a:cxn ang="0">
                  <a:pos x="2143" y="3292"/>
                </a:cxn>
                <a:cxn ang="0">
                  <a:pos x="2020" y="3428"/>
                </a:cxn>
                <a:cxn ang="0">
                  <a:pos x="1963" y="3529"/>
                </a:cxn>
                <a:cxn ang="0">
                  <a:pos x="1897" y="3685"/>
                </a:cxn>
                <a:cxn ang="0">
                  <a:pos x="1635" y="3657"/>
                </a:cxn>
                <a:cxn ang="0">
                  <a:pos x="1696" y="3516"/>
                </a:cxn>
                <a:cxn ang="0">
                  <a:pos x="1763" y="3400"/>
                </a:cxn>
                <a:cxn ang="0">
                  <a:pos x="1876" y="3258"/>
                </a:cxn>
                <a:cxn ang="0">
                  <a:pos x="1777" y="3133"/>
                </a:cxn>
                <a:cxn ang="0">
                  <a:pos x="1998" y="2951"/>
                </a:cxn>
                <a:cxn ang="0">
                  <a:pos x="2215" y="2772"/>
                </a:cxn>
                <a:cxn ang="0">
                  <a:pos x="1281" y="1090"/>
                </a:cxn>
                <a:cxn ang="0">
                  <a:pos x="1717" y="948"/>
                </a:cxn>
                <a:cxn ang="0">
                  <a:pos x="1886" y="876"/>
                </a:cxn>
                <a:cxn ang="0">
                  <a:pos x="2072" y="857"/>
                </a:cxn>
                <a:cxn ang="0">
                  <a:pos x="1683" y="810"/>
                </a:cxn>
                <a:cxn ang="0">
                  <a:pos x="1955" y="729"/>
                </a:cxn>
                <a:cxn ang="0">
                  <a:pos x="1074" y="631"/>
                </a:cxn>
                <a:cxn ang="0">
                  <a:pos x="1026" y="733"/>
                </a:cxn>
                <a:cxn ang="0">
                  <a:pos x="1011" y="636"/>
                </a:cxn>
                <a:cxn ang="0">
                  <a:pos x="2097" y="737"/>
                </a:cxn>
                <a:cxn ang="0">
                  <a:pos x="1681" y="666"/>
                </a:cxn>
                <a:cxn ang="0">
                  <a:pos x="1318" y="612"/>
                </a:cxn>
                <a:cxn ang="0">
                  <a:pos x="1236" y="866"/>
                </a:cxn>
                <a:cxn ang="0">
                  <a:pos x="1082" y="1015"/>
                </a:cxn>
                <a:cxn ang="0">
                  <a:pos x="1084" y="902"/>
                </a:cxn>
                <a:cxn ang="0">
                  <a:pos x="1190" y="748"/>
                </a:cxn>
                <a:cxn ang="0">
                  <a:pos x="1256" y="589"/>
                </a:cxn>
                <a:cxn ang="0">
                  <a:pos x="1871" y="573"/>
                </a:cxn>
                <a:cxn ang="0">
                  <a:pos x="1674" y="465"/>
                </a:cxn>
                <a:cxn ang="0">
                  <a:pos x="2257" y="451"/>
                </a:cxn>
                <a:cxn ang="0">
                  <a:pos x="1305" y="423"/>
                </a:cxn>
                <a:cxn ang="0">
                  <a:pos x="2523" y="535"/>
                </a:cxn>
                <a:cxn ang="0">
                  <a:pos x="1922" y="310"/>
                </a:cxn>
                <a:cxn ang="0">
                  <a:pos x="1840" y="316"/>
                </a:cxn>
                <a:cxn ang="0">
                  <a:pos x="1910" y="258"/>
                </a:cxn>
                <a:cxn ang="0">
                  <a:pos x="2099" y="21"/>
                </a:cxn>
              </a:cxnLst>
              <a:rect l="0" t="0" r="r" b="b"/>
              <a:pathLst>
                <a:path w="2967" h="6681">
                  <a:moveTo>
                    <a:pt x="324" y="5928"/>
                  </a:moveTo>
                  <a:lnTo>
                    <a:pt x="335" y="5926"/>
                  </a:lnTo>
                  <a:lnTo>
                    <a:pt x="345" y="5913"/>
                  </a:lnTo>
                  <a:lnTo>
                    <a:pt x="345" y="5902"/>
                  </a:lnTo>
                  <a:lnTo>
                    <a:pt x="353" y="5909"/>
                  </a:lnTo>
                  <a:lnTo>
                    <a:pt x="370" y="5914"/>
                  </a:lnTo>
                  <a:lnTo>
                    <a:pt x="376" y="5926"/>
                  </a:lnTo>
                  <a:lnTo>
                    <a:pt x="391" y="5926"/>
                  </a:lnTo>
                  <a:lnTo>
                    <a:pt x="399" y="5932"/>
                  </a:lnTo>
                  <a:lnTo>
                    <a:pt x="411" y="5931"/>
                  </a:lnTo>
                  <a:lnTo>
                    <a:pt x="400" y="5903"/>
                  </a:lnTo>
                  <a:lnTo>
                    <a:pt x="400" y="5886"/>
                  </a:lnTo>
                  <a:lnTo>
                    <a:pt x="405" y="5882"/>
                  </a:lnTo>
                  <a:lnTo>
                    <a:pt x="401" y="5877"/>
                  </a:lnTo>
                  <a:lnTo>
                    <a:pt x="398" y="5850"/>
                  </a:lnTo>
                  <a:lnTo>
                    <a:pt x="389" y="5838"/>
                  </a:lnTo>
                  <a:lnTo>
                    <a:pt x="390" y="5831"/>
                  </a:lnTo>
                  <a:lnTo>
                    <a:pt x="375" y="5823"/>
                  </a:lnTo>
                  <a:lnTo>
                    <a:pt x="366" y="5810"/>
                  </a:lnTo>
                  <a:lnTo>
                    <a:pt x="364" y="5798"/>
                  </a:lnTo>
                  <a:lnTo>
                    <a:pt x="337" y="5760"/>
                  </a:lnTo>
                  <a:lnTo>
                    <a:pt x="336" y="5731"/>
                  </a:lnTo>
                  <a:lnTo>
                    <a:pt x="342" y="5707"/>
                  </a:lnTo>
                  <a:lnTo>
                    <a:pt x="351" y="5696"/>
                  </a:lnTo>
                  <a:lnTo>
                    <a:pt x="378" y="5682"/>
                  </a:lnTo>
                  <a:lnTo>
                    <a:pt x="404" y="5659"/>
                  </a:lnTo>
                  <a:lnTo>
                    <a:pt x="428" y="5620"/>
                  </a:lnTo>
                  <a:lnTo>
                    <a:pt x="472" y="5607"/>
                  </a:lnTo>
                  <a:lnTo>
                    <a:pt x="496" y="5591"/>
                  </a:lnTo>
                  <a:lnTo>
                    <a:pt x="520" y="5562"/>
                  </a:lnTo>
                  <a:lnTo>
                    <a:pt x="528" y="5545"/>
                  </a:lnTo>
                  <a:lnTo>
                    <a:pt x="537" y="5542"/>
                  </a:lnTo>
                  <a:lnTo>
                    <a:pt x="550" y="5508"/>
                  </a:lnTo>
                  <a:lnTo>
                    <a:pt x="564" y="5501"/>
                  </a:lnTo>
                  <a:lnTo>
                    <a:pt x="597" y="5520"/>
                  </a:lnTo>
                  <a:lnTo>
                    <a:pt x="597" y="5527"/>
                  </a:lnTo>
                  <a:lnTo>
                    <a:pt x="616" y="5530"/>
                  </a:lnTo>
                  <a:lnTo>
                    <a:pt x="655" y="5526"/>
                  </a:lnTo>
                  <a:lnTo>
                    <a:pt x="663" y="5544"/>
                  </a:lnTo>
                  <a:lnTo>
                    <a:pt x="683" y="5551"/>
                  </a:lnTo>
                  <a:lnTo>
                    <a:pt x="692" y="5563"/>
                  </a:lnTo>
                  <a:lnTo>
                    <a:pt x="659" y="5596"/>
                  </a:lnTo>
                  <a:lnTo>
                    <a:pt x="662" y="5607"/>
                  </a:lnTo>
                  <a:lnTo>
                    <a:pt x="672" y="5587"/>
                  </a:lnTo>
                  <a:lnTo>
                    <a:pt x="695" y="5573"/>
                  </a:lnTo>
                  <a:lnTo>
                    <a:pt x="697" y="5577"/>
                  </a:lnTo>
                  <a:lnTo>
                    <a:pt x="699" y="5574"/>
                  </a:lnTo>
                  <a:lnTo>
                    <a:pt x="707" y="5575"/>
                  </a:lnTo>
                  <a:lnTo>
                    <a:pt x="718" y="5596"/>
                  </a:lnTo>
                  <a:lnTo>
                    <a:pt x="727" y="5602"/>
                  </a:lnTo>
                  <a:lnTo>
                    <a:pt x="722" y="5615"/>
                  </a:lnTo>
                  <a:lnTo>
                    <a:pt x="732" y="5641"/>
                  </a:lnTo>
                  <a:lnTo>
                    <a:pt x="735" y="5632"/>
                  </a:lnTo>
                  <a:lnTo>
                    <a:pt x="728" y="5619"/>
                  </a:lnTo>
                  <a:lnTo>
                    <a:pt x="735" y="5597"/>
                  </a:lnTo>
                  <a:lnTo>
                    <a:pt x="728" y="5581"/>
                  </a:lnTo>
                  <a:lnTo>
                    <a:pt x="726" y="5565"/>
                  </a:lnTo>
                  <a:lnTo>
                    <a:pt x="740" y="5527"/>
                  </a:lnTo>
                  <a:lnTo>
                    <a:pt x="740" y="5527"/>
                  </a:lnTo>
                  <a:lnTo>
                    <a:pt x="761" y="5532"/>
                  </a:lnTo>
                  <a:lnTo>
                    <a:pt x="777" y="5555"/>
                  </a:lnTo>
                  <a:lnTo>
                    <a:pt x="827" y="5569"/>
                  </a:lnTo>
                  <a:lnTo>
                    <a:pt x="864" y="5596"/>
                  </a:lnTo>
                  <a:lnTo>
                    <a:pt x="871" y="5597"/>
                  </a:lnTo>
                  <a:lnTo>
                    <a:pt x="887" y="5590"/>
                  </a:lnTo>
                  <a:lnTo>
                    <a:pt x="913" y="5609"/>
                  </a:lnTo>
                  <a:lnTo>
                    <a:pt x="936" y="5599"/>
                  </a:lnTo>
                  <a:lnTo>
                    <a:pt x="1002" y="5652"/>
                  </a:lnTo>
                  <a:lnTo>
                    <a:pt x="1027" y="5649"/>
                  </a:lnTo>
                  <a:lnTo>
                    <a:pt x="1056" y="5651"/>
                  </a:lnTo>
                  <a:lnTo>
                    <a:pt x="1061" y="5647"/>
                  </a:lnTo>
                  <a:lnTo>
                    <a:pt x="1050" y="5629"/>
                  </a:lnTo>
                  <a:lnTo>
                    <a:pt x="1059" y="5613"/>
                  </a:lnTo>
                  <a:lnTo>
                    <a:pt x="1089" y="5586"/>
                  </a:lnTo>
                  <a:lnTo>
                    <a:pt x="1109" y="5585"/>
                  </a:lnTo>
                  <a:lnTo>
                    <a:pt x="1122" y="5589"/>
                  </a:lnTo>
                  <a:lnTo>
                    <a:pt x="1138" y="5587"/>
                  </a:lnTo>
                  <a:lnTo>
                    <a:pt x="1162" y="5592"/>
                  </a:lnTo>
                  <a:lnTo>
                    <a:pt x="1162" y="5592"/>
                  </a:lnTo>
                  <a:lnTo>
                    <a:pt x="1169" y="5611"/>
                  </a:lnTo>
                  <a:lnTo>
                    <a:pt x="1166" y="5661"/>
                  </a:lnTo>
                  <a:lnTo>
                    <a:pt x="1171" y="5693"/>
                  </a:lnTo>
                  <a:lnTo>
                    <a:pt x="1173" y="5774"/>
                  </a:lnTo>
                  <a:lnTo>
                    <a:pt x="1224" y="5764"/>
                  </a:lnTo>
                  <a:lnTo>
                    <a:pt x="1231" y="5789"/>
                  </a:lnTo>
                  <a:lnTo>
                    <a:pt x="1257" y="5841"/>
                  </a:lnTo>
                  <a:lnTo>
                    <a:pt x="1268" y="5854"/>
                  </a:lnTo>
                  <a:lnTo>
                    <a:pt x="1285" y="5862"/>
                  </a:lnTo>
                  <a:lnTo>
                    <a:pt x="1297" y="5863"/>
                  </a:lnTo>
                  <a:lnTo>
                    <a:pt x="1282" y="5932"/>
                  </a:lnTo>
                  <a:lnTo>
                    <a:pt x="1246" y="5919"/>
                  </a:lnTo>
                  <a:lnTo>
                    <a:pt x="1219" y="5914"/>
                  </a:lnTo>
                  <a:lnTo>
                    <a:pt x="1204" y="5942"/>
                  </a:lnTo>
                  <a:lnTo>
                    <a:pt x="1183" y="5936"/>
                  </a:lnTo>
                  <a:lnTo>
                    <a:pt x="1161" y="5938"/>
                  </a:lnTo>
                  <a:lnTo>
                    <a:pt x="1152" y="5965"/>
                  </a:lnTo>
                  <a:lnTo>
                    <a:pt x="1118" y="5966"/>
                  </a:lnTo>
                  <a:lnTo>
                    <a:pt x="1119" y="5980"/>
                  </a:lnTo>
                  <a:lnTo>
                    <a:pt x="1115" y="5990"/>
                  </a:lnTo>
                  <a:lnTo>
                    <a:pt x="1088" y="5984"/>
                  </a:lnTo>
                  <a:lnTo>
                    <a:pt x="1087" y="5963"/>
                  </a:lnTo>
                  <a:lnTo>
                    <a:pt x="1061" y="5958"/>
                  </a:lnTo>
                  <a:lnTo>
                    <a:pt x="1029" y="5963"/>
                  </a:lnTo>
                  <a:lnTo>
                    <a:pt x="1008" y="5960"/>
                  </a:lnTo>
                  <a:lnTo>
                    <a:pt x="949" y="5965"/>
                  </a:lnTo>
                  <a:lnTo>
                    <a:pt x="932" y="5980"/>
                  </a:lnTo>
                  <a:lnTo>
                    <a:pt x="920" y="5980"/>
                  </a:lnTo>
                  <a:lnTo>
                    <a:pt x="894" y="5973"/>
                  </a:lnTo>
                  <a:lnTo>
                    <a:pt x="873" y="5978"/>
                  </a:lnTo>
                  <a:lnTo>
                    <a:pt x="848" y="5993"/>
                  </a:lnTo>
                  <a:lnTo>
                    <a:pt x="861" y="6023"/>
                  </a:lnTo>
                  <a:lnTo>
                    <a:pt x="872" y="6035"/>
                  </a:lnTo>
                  <a:lnTo>
                    <a:pt x="885" y="6042"/>
                  </a:lnTo>
                  <a:lnTo>
                    <a:pt x="902" y="6041"/>
                  </a:lnTo>
                  <a:lnTo>
                    <a:pt x="917" y="6051"/>
                  </a:lnTo>
                  <a:lnTo>
                    <a:pt x="933" y="6054"/>
                  </a:lnTo>
                  <a:lnTo>
                    <a:pt x="964" y="6078"/>
                  </a:lnTo>
                  <a:lnTo>
                    <a:pt x="987" y="6101"/>
                  </a:lnTo>
                  <a:lnTo>
                    <a:pt x="991" y="6111"/>
                  </a:lnTo>
                  <a:lnTo>
                    <a:pt x="990" y="6130"/>
                  </a:lnTo>
                  <a:lnTo>
                    <a:pt x="976" y="6148"/>
                  </a:lnTo>
                  <a:lnTo>
                    <a:pt x="991" y="6182"/>
                  </a:lnTo>
                  <a:lnTo>
                    <a:pt x="1031" y="6207"/>
                  </a:lnTo>
                  <a:lnTo>
                    <a:pt x="1038" y="6216"/>
                  </a:lnTo>
                  <a:lnTo>
                    <a:pt x="1028" y="6234"/>
                  </a:lnTo>
                  <a:lnTo>
                    <a:pt x="1013" y="6249"/>
                  </a:lnTo>
                  <a:lnTo>
                    <a:pt x="992" y="6263"/>
                  </a:lnTo>
                  <a:lnTo>
                    <a:pt x="1007" y="6307"/>
                  </a:lnTo>
                  <a:lnTo>
                    <a:pt x="1004" y="6368"/>
                  </a:lnTo>
                  <a:lnTo>
                    <a:pt x="1020" y="6368"/>
                  </a:lnTo>
                  <a:lnTo>
                    <a:pt x="1023" y="6393"/>
                  </a:lnTo>
                  <a:lnTo>
                    <a:pt x="1043" y="6393"/>
                  </a:lnTo>
                  <a:lnTo>
                    <a:pt x="1047" y="6370"/>
                  </a:lnTo>
                  <a:lnTo>
                    <a:pt x="1073" y="6368"/>
                  </a:lnTo>
                  <a:lnTo>
                    <a:pt x="1104" y="6371"/>
                  </a:lnTo>
                  <a:lnTo>
                    <a:pt x="1104" y="6353"/>
                  </a:lnTo>
                  <a:lnTo>
                    <a:pt x="1096" y="6342"/>
                  </a:lnTo>
                  <a:lnTo>
                    <a:pt x="1109" y="6294"/>
                  </a:lnTo>
                  <a:lnTo>
                    <a:pt x="1134" y="6293"/>
                  </a:lnTo>
                  <a:lnTo>
                    <a:pt x="1144" y="6273"/>
                  </a:lnTo>
                  <a:lnTo>
                    <a:pt x="1221" y="6286"/>
                  </a:lnTo>
                  <a:lnTo>
                    <a:pt x="1195" y="6406"/>
                  </a:lnTo>
                  <a:lnTo>
                    <a:pt x="1189" y="6408"/>
                  </a:lnTo>
                  <a:lnTo>
                    <a:pt x="1172" y="6496"/>
                  </a:lnTo>
                  <a:lnTo>
                    <a:pt x="1214" y="6508"/>
                  </a:lnTo>
                  <a:lnTo>
                    <a:pt x="1190" y="6589"/>
                  </a:lnTo>
                  <a:lnTo>
                    <a:pt x="1174" y="6586"/>
                  </a:lnTo>
                  <a:lnTo>
                    <a:pt x="1161" y="6594"/>
                  </a:lnTo>
                  <a:lnTo>
                    <a:pt x="1147" y="6594"/>
                  </a:lnTo>
                  <a:lnTo>
                    <a:pt x="1125" y="6610"/>
                  </a:lnTo>
                  <a:lnTo>
                    <a:pt x="1112" y="6623"/>
                  </a:lnTo>
                  <a:lnTo>
                    <a:pt x="1108" y="6648"/>
                  </a:lnTo>
                  <a:lnTo>
                    <a:pt x="1108" y="6648"/>
                  </a:lnTo>
                  <a:lnTo>
                    <a:pt x="1075" y="6642"/>
                  </a:lnTo>
                  <a:lnTo>
                    <a:pt x="1074" y="6623"/>
                  </a:lnTo>
                  <a:lnTo>
                    <a:pt x="1069" y="6618"/>
                  </a:lnTo>
                  <a:lnTo>
                    <a:pt x="1032" y="6608"/>
                  </a:lnTo>
                  <a:lnTo>
                    <a:pt x="1024" y="6614"/>
                  </a:lnTo>
                  <a:lnTo>
                    <a:pt x="1006" y="6611"/>
                  </a:lnTo>
                  <a:lnTo>
                    <a:pt x="1007" y="6618"/>
                  </a:lnTo>
                  <a:lnTo>
                    <a:pt x="1001" y="6625"/>
                  </a:lnTo>
                  <a:lnTo>
                    <a:pt x="995" y="6647"/>
                  </a:lnTo>
                  <a:lnTo>
                    <a:pt x="995" y="6647"/>
                  </a:lnTo>
                  <a:lnTo>
                    <a:pt x="972" y="6646"/>
                  </a:lnTo>
                  <a:lnTo>
                    <a:pt x="966" y="6641"/>
                  </a:lnTo>
                  <a:lnTo>
                    <a:pt x="970" y="6629"/>
                  </a:lnTo>
                  <a:lnTo>
                    <a:pt x="966" y="6627"/>
                  </a:lnTo>
                  <a:lnTo>
                    <a:pt x="954" y="6628"/>
                  </a:lnTo>
                  <a:lnTo>
                    <a:pt x="940" y="6615"/>
                  </a:lnTo>
                  <a:lnTo>
                    <a:pt x="927" y="6627"/>
                  </a:lnTo>
                  <a:lnTo>
                    <a:pt x="900" y="6629"/>
                  </a:lnTo>
                  <a:lnTo>
                    <a:pt x="876" y="6615"/>
                  </a:lnTo>
                  <a:lnTo>
                    <a:pt x="882" y="6591"/>
                  </a:lnTo>
                  <a:lnTo>
                    <a:pt x="835" y="6584"/>
                  </a:lnTo>
                  <a:lnTo>
                    <a:pt x="828" y="6638"/>
                  </a:lnTo>
                  <a:lnTo>
                    <a:pt x="741" y="6630"/>
                  </a:lnTo>
                  <a:lnTo>
                    <a:pt x="734" y="6621"/>
                  </a:lnTo>
                  <a:lnTo>
                    <a:pt x="736" y="6618"/>
                  </a:lnTo>
                  <a:lnTo>
                    <a:pt x="733" y="6613"/>
                  </a:lnTo>
                  <a:lnTo>
                    <a:pt x="721" y="6613"/>
                  </a:lnTo>
                  <a:lnTo>
                    <a:pt x="697" y="6622"/>
                  </a:lnTo>
                  <a:lnTo>
                    <a:pt x="695" y="6633"/>
                  </a:lnTo>
                  <a:lnTo>
                    <a:pt x="685" y="6635"/>
                  </a:lnTo>
                  <a:lnTo>
                    <a:pt x="674" y="6649"/>
                  </a:lnTo>
                  <a:lnTo>
                    <a:pt x="673" y="6658"/>
                  </a:lnTo>
                  <a:lnTo>
                    <a:pt x="660" y="6661"/>
                  </a:lnTo>
                  <a:lnTo>
                    <a:pt x="642" y="6653"/>
                  </a:lnTo>
                  <a:lnTo>
                    <a:pt x="631" y="6670"/>
                  </a:lnTo>
                  <a:lnTo>
                    <a:pt x="617" y="6652"/>
                  </a:lnTo>
                  <a:lnTo>
                    <a:pt x="605" y="6643"/>
                  </a:lnTo>
                  <a:lnTo>
                    <a:pt x="596" y="6645"/>
                  </a:lnTo>
                  <a:lnTo>
                    <a:pt x="590" y="6656"/>
                  </a:lnTo>
                  <a:lnTo>
                    <a:pt x="585" y="6656"/>
                  </a:lnTo>
                  <a:lnTo>
                    <a:pt x="576" y="6664"/>
                  </a:lnTo>
                  <a:lnTo>
                    <a:pt x="554" y="6652"/>
                  </a:lnTo>
                  <a:lnTo>
                    <a:pt x="549" y="6642"/>
                  </a:lnTo>
                  <a:lnTo>
                    <a:pt x="543" y="6649"/>
                  </a:lnTo>
                  <a:lnTo>
                    <a:pt x="525" y="6635"/>
                  </a:lnTo>
                  <a:lnTo>
                    <a:pt x="519" y="6650"/>
                  </a:lnTo>
                  <a:lnTo>
                    <a:pt x="508" y="6644"/>
                  </a:lnTo>
                  <a:lnTo>
                    <a:pt x="504" y="6635"/>
                  </a:lnTo>
                  <a:lnTo>
                    <a:pt x="485" y="6649"/>
                  </a:lnTo>
                  <a:lnTo>
                    <a:pt x="489" y="6661"/>
                  </a:lnTo>
                  <a:lnTo>
                    <a:pt x="482" y="6672"/>
                  </a:lnTo>
                  <a:lnTo>
                    <a:pt x="467" y="6681"/>
                  </a:lnTo>
                  <a:lnTo>
                    <a:pt x="450" y="6680"/>
                  </a:lnTo>
                  <a:lnTo>
                    <a:pt x="426" y="6661"/>
                  </a:lnTo>
                  <a:lnTo>
                    <a:pt x="416" y="6666"/>
                  </a:lnTo>
                  <a:lnTo>
                    <a:pt x="400" y="6659"/>
                  </a:lnTo>
                  <a:lnTo>
                    <a:pt x="395" y="6659"/>
                  </a:lnTo>
                  <a:lnTo>
                    <a:pt x="389" y="6673"/>
                  </a:lnTo>
                  <a:lnTo>
                    <a:pt x="375" y="6670"/>
                  </a:lnTo>
                  <a:lnTo>
                    <a:pt x="360" y="6678"/>
                  </a:lnTo>
                  <a:lnTo>
                    <a:pt x="348" y="6674"/>
                  </a:lnTo>
                  <a:lnTo>
                    <a:pt x="339" y="6663"/>
                  </a:lnTo>
                  <a:lnTo>
                    <a:pt x="327" y="6663"/>
                  </a:lnTo>
                  <a:lnTo>
                    <a:pt x="317" y="6675"/>
                  </a:lnTo>
                  <a:lnTo>
                    <a:pt x="291" y="6671"/>
                  </a:lnTo>
                  <a:lnTo>
                    <a:pt x="287" y="6679"/>
                  </a:lnTo>
                  <a:lnTo>
                    <a:pt x="267" y="6675"/>
                  </a:lnTo>
                  <a:lnTo>
                    <a:pt x="257" y="6667"/>
                  </a:lnTo>
                  <a:lnTo>
                    <a:pt x="243" y="6668"/>
                  </a:lnTo>
                  <a:lnTo>
                    <a:pt x="233" y="6651"/>
                  </a:lnTo>
                  <a:lnTo>
                    <a:pt x="217" y="6646"/>
                  </a:lnTo>
                  <a:lnTo>
                    <a:pt x="219" y="6628"/>
                  </a:lnTo>
                  <a:lnTo>
                    <a:pt x="216" y="6622"/>
                  </a:lnTo>
                  <a:lnTo>
                    <a:pt x="208" y="6633"/>
                  </a:lnTo>
                  <a:lnTo>
                    <a:pt x="195" y="6625"/>
                  </a:lnTo>
                  <a:lnTo>
                    <a:pt x="200" y="6604"/>
                  </a:lnTo>
                  <a:lnTo>
                    <a:pt x="195" y="6593"/>
                  </a:lnTo>
                  <a:lnTo>
                    <a:pt x="185" y="6591"/>
                  </a:lnTo>
                  <a:lnTo>
                    <a:pt x="179" y="6585"/>
                  </a:lnTo>
                  <a:lnTo>
                    <a:pt x="181" y="6577"/>
                  </a:lnTo>
                  <a:lnTo>
                    <a:pt x="161" y="6541"/>
                  </a:lnTo>
                  <a:lnTo>
                    <a:pt x="163" y="6519"/>
                  </a:lnTo>
                  <a:lnTo>
                    <a:pt x="163" y="6519"/>
                  </a:lnTo>
                  <a:lnTo>
                    <a:pt x="164" y="6492"/>
                  </a:lnTo>
                  <a:lnTo>
                    <a:pt x="176" y="6478"/>
                  </a:lnTo>
                  <a:lnTo>
                    <a:pt x="176" y="6474"/>
                  </a:lnTo>
                  <a:lnTo>
                    <a:pt x="169" y="6467"/>
                  </a:lnTo>
                  <a:lnTo>
                    <a:pt x="178" y="6445"/>
                  </a:lnTo>
                  <a:lnTo>
                    <a:pt x="177" y="6431"/>
                  </a:lnTo>
                  <a:lnTo>
                    <a:pt x="168" y="6424"/>
                  </a:lnTo>
                  <a:lnTo>
                    <a:pt x="169" y="6414"/>
                  </a:lnTo>
                  <a:lnTo>
                    <a:pt x="159" y="6389"/>
                  </a:lnTo>
                  <a:lnTo>
                    <a:pt x="155" y="6385"/>
                  </a:lnTo>
                  <a:lnTo>
                    <a:pt x="143" y="6387"/>
                  </a:lnTo>
                  <a:lnTo>
                    <a:pt x="135" y="6377"/>
                  </a:lnTo>
                  <a:lnTo>
                    <a:pt x="134" y="6369"/>
                  </a:lnTo>
                  <a:lnTo>
                    <a:pt x="141" y="6369"/>
                  </a:lnTo>
                  <a:lnTo>
                    <a:pt x="147" y="6347"/>
                  </a:lnTo>
                  <a:lnTo>
                    <a:pt x="146" y="6314"/>
                  </a:lnTo>
                  <a:lnTo>
                    <a:pt x="136" y="6298"/>
                  </a:lnTo>
                  <a:lnTo>
                    <a:pt x="127" y="6294"/>
                  </a:lnTo>
                  <a:lnTo>
                    <a:pt x="102" y="6299"/>
                  </a:lnTo>
                  <a:lnTo>
                    <a:pt x="62" y="6274"/>
                  </a:lnTo>
                  <a:lnTo>
                    <a:pt x="34" y="6235"/>
                  </a:lnTo>
                  <a:lnTo>
                    <a:pt x="32" y="6212"/>
                  </a:lnTo>
                  <a:lnTo>
                    <a:pt x="43" y="6198"/>
                  </a:lnTo>
                  <a:lnTo>
                    <a:pt x="44" y="6190"/>
                  </a:lnTo>
                  <a:lnTo>
                    <a:pt x="33" y="6195"/>
                  </a:lnTo>
                  <a:lnTo>
                    <a:pt x="30" y="6192"/>
                  </a:lnTo>
                  <a:lnTo>
                    <a:pt x="37" y="6183"/>
                  </a:lnTo>
                  <a:lnTo>
                    <a:pt x="36" y="6176"/>
                  </a:lnTo>
                  <a:lnTo>
                    <a:pt x="27" y="6166"/>
                  </a:lnTo>
                  <a:lnTo>
                    <a:pt x="25" y="6150"/>
                  </a:lnTo>
                  <a:lnTo>
                    <a:pt x="0" y="6114"/>
                  </a:lnTo>
                  <a:lnTo>
                    <a:pt x="17" y="6117"/>
                  </a:lnTo>
                  <a:lnTo>
                    <a:pt x="24" y="6112"/>
                  </a:lnTo>
                  <a:lnTo>
                    <a:pt x="39" y="6116"/>
                  </a:lnTo>
                  <a:lnTo>
                    <a:pt x="62" y="6084"/>
                  </a:lnTo>
                  <a:lnTo>
                    <a:pt x="55" y="6058"/>
                  </a:lnTo>
                  <a:lnTo>
                    <a:pt x="58" y="6051"/>
                  </a:lnTo>
                  <a:lnTo>
                    <a:pt x="58" y="6051"/>
                  </a:lnTo>
                  <a:lnTo>
                    <a:pt x="65" y="6058"/>
                  </a:lnTo>
                  <a:lnTo>
                    <a:pt x="71" y="6059"/>
                  </a:lnTo>
                  <a:lnTo>
                    <a:pt x="73" y="6056"/>
                  </a:lnTo>
                  <a:lnTo>
                    <a:pt x="81" y="6062"/>
                  </a:lnTo>
                  <a:lnTo>
                    <a:pt x="88" y="6058"/>
                  </a:lnTo>
                  <a:lnTo>
                    <a:pt x="91" y="6063"/>
                  </a:lnTo>
                  <a:lnTo>
                    <a:pt x="111" y="6064"/>
                  </a:lnTo>
                  <a:lnTo>
                    <a:pt x="117" y="6079"/>
                  </a:lnTo>
                  <a:lnTo>
                    <a:pt x="132" y="6083"/>
                  </a:lnTo>
                  <a:lnTo>
                    <a:pt x="147" y="6077"/>
                  </a:lnTo>
                  <a:lnTo>
                    <a:pt x="149" y="6063"/>
                  </a:lnTo>
                  <a:lnTo>
                    <a:pt x="155" y="6059"/>
                  </a:lnTo>
                  <a:lnTo>
                    <a:pt x="163" y="6062"/>
                  </a:lnTo>
                  <a:lnTo>
                    <a:pt x="172" y="6060"/>
                  </a:lnTo>
                  <a:lnTo>
                    <a:pt x="189" y="6039"/>
                  </a:lnTo>
                  <a:lnTo>
                    <a:pt x="182" y="6011"/>
                  </a:lnTo>
                  <a:lnTo>
                    <a:pt x="172" y="5998"/>
                  </a:lnTo>
                  <a:lnTo>
                    <a:pt x="179" y="5984"/>
                  </a:lnTo>
                  <a:lnTo>
                    <a:pt x="186" y="5980"/>
                  </a:lnTo>
                  <a:lnTo>
                    <a:pt x="176" y="5977"/>
                  </a:lnTo>
                  <a:lnTo>
                    <a:pt x="174" y="5973"/>
                  </a:lnTo>
                  <a:lnTo>
                    <a:pt x="186" y="5972"/>
                  </a:lnTo>
                  <a:lnTo>
                    <a:pt x="178" y="5967"/>
                  </a:lnTo>
                  <a:lnTo>
                    <a:pt x="163" y="5963"/>
                  </a:lnTo>
                  <a:lnTo>
                    <a:pt x="168" y="5947"/>
                  </a:lnTo>
                  <a:lnTo>
                    <a:pt x="152" y="5950"/>
                  </a:lnTo>
                  <a:lnTo>
                    <a:pt x="146" y="5961"/>
                  </a:lnTo>
                  <a:lnTo>
                    <a:pt x="148" y="5966"/>
                  </a:lnTo>
                  <a:lnTo>
                    <a:pt x="143" y="5961"/>
                  </a:lnTo>
                  <a:lnTo>
                    <a:pt x="135" y="5960"/>
                  </a:lnTo>
                  <a:lnTo>
                    <a:pt x="122" y="5969"/>
                  </a:lnTo>
                  <a:lnTo>
                    <a:pt x="102" y="5955"/>
                  </a:lnTo>
                  <a:lnTo>
                    <a:pt x="66" y="5894"/>
                  </a:lnTo>
                  <a:lnTo>
                    <a:pt x="51" y="5892"/>
                  </a:lnTo>
                  <a:lnTo>
                    <a:pt x="48" y="5870"/>
                  </a:lnTo>
                  <a:lnTo>
                    <a:pt x="53" y="5871"/>
                  </a:lnTo>
                  <a:lnTo>
                    <a:pt x="44" y="5863"/>
                  </a:lnTo>
                  <a:lnTo>
                    <a:pt x="41" y="5849"/>
                  </a:lnTo>
                  <a:lnTo>
                    <a:pt x="47" y="5846"/>
                  </a:lnTo>
                  <a:lnTo>
                    <a:pt x="53" y="5854"/>
                  </a:lnTo>
                  <a:lnTo>
                    <a:pt x="58" y="5853"/>
                  </a:lnTo>
                  <a:lnTo>
                    <a:pt x="61" y="5847"/>
                  </a:lnTo>
                  <a:lnTo>
                    <a:pt x="75" y="5840"/>
                  </a:lnTo>
                  <a:lnTo>
                    <a:pt x="77" y="5800"/>
                  </a:lnTo>
                  <a:lnTo>
                    <a:pt x="93" y="5796"/>
                  </a:lnTo>
                  <a:lnTo>
                    <a:pt x="127" y="5810"/>
                  </a:lnTo>
                  <a:lnTo>
                    <a:pt x="154" y="5825"/>
                  </a:lnTo>
                  <a:lnTo>
                    <a:pt x="156" y="5838"/>
                  </a:lnTo>
                  <a:lnTo>
                    <a:pt x="161" y="5845"/>
                  </a:lnTo>
                  <a:lnTo>
                    <a:pt x="188" y="5863"/>
                  </a:lnTo>
                  <a:lnTo>
                    <a:pt x="214" y="5864"/>
                  </a:lnTo>
                  <a:lnTo>
                    <a:pt x="211" y="5874"/>
                  </a:lnTo>
                  <a:lnTo>
                    <a:pt x="204" y="5875"/>
                  </a:lnTo>
                  <a:lnTo>
                    <a:pt x="201" y="5880"/>
                  </a:lnTo>
                  <a:lnTo>
                    <a:pt x="196" y="5876"/>
                  </a:lnTo>
                  <a:lnTo>
                    <a:pt x="183" y="5882"/>
                  </a:lnTo>
                  <a:lnTo>
                    <a:pt x="183" y="5890"/>
                  </a:lnTo>
                  <a:lnTo>
                    <a:pt x="193" y="5900"/>
                  </a:lnTo>
                  <a:lnTo>
                    <a:pt x="182" y="5912"/>
                  </a:lnTo>
                  <a:lnTo>
                    <a:pt x="184" y="5919"/>
                  </a:lnTo>
                  <a:lnTo>
                    <a:pt x="187" y="5917"/>
                  </a:lnTo>
                  <a:lnTo>
                    <a:pt x="187" y="5908"/>
                  </a:lnTo>
                  <a:lnTo>
                    <a:pt x="196" y="5906"/>
                  </a:lnTo>
                  <a:lnTo>
                    <a:pt x="197" y="5892"/>
                  </a:lnTo>
                  <a:lnTo>
                    <a:pt x="204" y="5892"/>
                  </a:lnTo>
                  <a:lnTo>
                    <a:pt x="212" y="5886"/>
                  </a:lnTo>
                  <a:lnTo>
                    <a:pt x="227" y="5887"/>
                  </a:lnTo>
                  <a:lnTo>
                    <a:pt x="218" y="5875"/>
                  </a:lnTo>
                  <a:lnTo>
                    <a:pt x="221" y="5871"/>
                  </a:lnTo>
                  <a:lnTo>
                    <a:pt x="235" y="5879"/>
                  </a:lnTo>
                  <a:lnTo>
                    <a:pt x="264" y="5887"/>
                  </a:lnTo>
                  <a:lnTo>
                    <a:pt x="282" y="5901"/>
                  </a:lnTo>
                  <a:lnTo>
                    <a:pt x="299" y="5906"/>
                  </a:lnTo>
                  <a:lnTo>
                    <a:pt x="324" y="5928"/>
                  </a:lnTo>
                  <a:close/>
                  <a:moveTo>
                    <a:pt x="1506" y="4282"/>
                  </a:moveTo>
                  <a:lnTo>
                    <a:pt x="1511" y="4281"/>
                  </a:lnTo>
                  <a:lnTo>
                    <a:pt x="1519" y="4289"/>
                  </a:lnTo>
                  <a:lnTo>
                    <a:pt x="1534" y="4313"/>
                  </a:lnTo>
                  <a:lnTo>
                    <a:pt x="1534" y="4321"/>
                  </a:lnTo>
                  <a:lnTo>
                    <a:pt x="1541" y="4323"/>
                  </a:lnTo>
                  <a:lnTo>
                    <a:pt x="1541" y="4319"/>
                  </a:lnTo>
                  <a:lnTo>
                    <a:pt x="1545" y="4319"/>
                  </a:lnTo>
                  <a:lnTo>
                    <a:pt x="1545" y="4331"/>
                  </a:lnTo>
                  <a:lnTo>
                    <a:pt x="1551" y="4337"/>
                  </a:lnTo>
                  <a:lnTo>
                    <a:pt x="1546" y="4339"/>
                  </a:lnTo>
                  <a:lnTo>
                    <a:pt x="1549" y="4349"/>
                  </a:lnTo>
                  <a:lnTo>
                    <a:pt x="1541" y="4359"/>
                  </a:lnTo>
                  <a:lnTo>
                    <a:pt x="1543" y="4367"/>
                  </a:lnTo>
                  <a:lnTo>
                    <a:pt x="1533" y="4380"/>
                  </a:lnTo>
                  <a:lnTo>
                    <a:pt x="1535" y="4394"/>
                  </a:lnTo>
                  <a:lnTo>
                    <a:pt x="1543" y="4403"/>
                  </a:lnTo>
                  <a:lnTo>
                    <a:pt x="1533" y="4406"/>
                  </a:lnTo>
                  <a:lnTo>
                    <a:pt x="1523" y="4378"/>
                  </a:lnTo>
                  <a:lnTo>
                    <a:pt x="1510" y="4370"/>
                  </a:lnTo>
                  <a:lnTo>
                    <a:pt x="1509" y="4356"/>
                  </a:lnTo>
                  <a:lnTo>
                    <a:pt x="1502" y="4347"/>
                  </a:lnTo>
                  <a:lnTo>
                    <a:pt x="1500" y="4334"/>
                  </a:lnTo>
                  <a:lnTo>
                    <a:pt x="1492" y="4326"/>
                  </a:lnTo>
                  <a:lnTo>
                    <a:pt x="1482" y="4330"/>
                  </a:lnTo>
                  <a:lnTo>
                    <a:pt x="1474" y="4326"/>
                  </a:lnTo>
                  <a:lnTo>
                    <a:pt x="1472" y="4329"/>
                  </a:lnTo>
                  <a:lnTo>
                    <a:pt x="1459" y="4309"/>
                  </a:lnTo>
                  <a:lnTo>
                    <a:pt x="1466" y="4294"/>
                  </a:lnTo>
                  <a:lnTo>
                    <a:pt x="1473" y="4294"/>
                  </a:lnTo>
                  <a:lnTo>
                    <a:pt x="1478" y="4288"/>
                  </a:lnTo>
                  <a:lnTo>
                    <a:pt x="1486" y="4290"/>
                  </a:lnTo>
                  <a:lnTo>
                    <a:pt x="1490" y="4284"/>
                  </a:lnTo>
                  <a:lnTo>
                    <a:pt x="1500" y="4289"/>
                  </a:lnTo>
                  <a:lnTo>
                    <a:pt x="1506" y="4282"/>
                  </a:lnTo>
                  <a:close/>
                  <a:moveTo>
                    <a:pt x="1725" y="3692"/>
                  </a:moveTo>
                  <a:lnTo>
                    <a:pt x="1728" y="3702"/>
                  </a:lnTo>
                  <a:lnTo>
                    <a:pt x="1742" y="3710"/>
                  </a:lnTo>
                  <a:lnTo>
                    <a:pt x="1768" y="3707"/>
                  </a:lnTo>
                  <a:lnTo>
                    <a:pt x="1778" y="3712"/>
                  </a:lnTo>
                  <a:lnTo>
                    <a:pt x="1781" y="3725"/>
                  </a:lnTo>
                  <a:lnTo>
                    <a:pt x="1792" y="3725"/>
                  </a:lnTo>
                  <a:lnTo>
                    <a:pt x="1789" y="3742"/>
                  </a:lnTo>
                  <a:lnTo>
                    <a:pt x="1794" y="3732"/>
                  </a:lnTo>
                  <a:lnTo>
                    <a:pt x="1827" y="3738"/>
                  </a:lnTo>
                  <a:lnTo>
                    <a:pt x="1835" y="3743"/>
                  </a:lnTo>
                  <a:lnTo>
                    <a:pt x="1846" y="3762"/>
                  </a:lnTo>
                  <a:lnTo>
                    <a:pt x="1845" y="3776"/>
                  </a:lnTo>
                  <a:lnTo>
                    <a:pt x="1814" y="3788"/>
                  </a:lnTo>
                  <a:lnTo>
                    <a:pt x="1785" y="3791"/>
                  </a:lnTo>
                  <a:lnTo>
                    <a:pt x="1780" y="3795"/>
                  </a:lnTo>
                  <a:lnTo>
                    <a:pt x="1823" y="3794"/>
                  </a:lnTo>
                  <a:lnTo>
                    <a:pt x="1834" y="3801"/>
                  </a:lnTo>
                  <a:lnTo>
                    <a:pt x="1824" y="3811"/>
                  </a:lnTo>
                  <a:lnTo>
                    <a:pt x="1807" y="3811"/>
                  </a:lnTo>
                  <a:lnTo>
                    <a:pt x="1773" y="3825"/>
                  </a:lnTo>
                  <a:lnTo>
                    <a:pt x="1766" y="3822"/>
                  </a:lnTo>
                  <a:lnTo>
                    <a:pt x="1753" y="3827"/>
                  </a:lnTo>
                  <a:lnTo>
                    <a:pt x="1771" y="3830"/>
                  </a:lnTo>
                  <a:lnTo>
                    <a:pt x="1778" y="3827"/>
                  </a:lnTo>
                  <a:lnTo>
                    <a:pt x="1785" y="3831"/>
                  </a:lnTo>
                  <a:lnTo>
                    <a:pt x="1812" y="3821"/>
                  </a:lnTo>
                  <a:lnTo>
                    <a:pt x="1818" y="3825"/>
                  </a:lnTo>
                  <a:lnTo>
                    <a:pt x="1814" y="3835"/>
                  </a:lnTo>
                  <a:lnTo>
                    <a:pt x="1815" y="3853"/>
                  </a:lnTo>
                  <a:lnTo>
                    <a:pt x="1805" y="3875"/>
                  </a:lnTo>
                  <a:lnTo>
                    <a:pt x="1797" y="3877"/>
                  </a:lnTo>
                  <a:lnTo>
                    <a:pt x="1788" y="3869"/>
                  </a:lnTo>
                  <a:lnTo>
                    <a:pt x="1787" y="3876"/>
                  </a:lnTo>
                  <a:lnTo>
                    <a:pt x="1784" y="3870"/>
                  </a:lnTo>
                  <a:lnTo>
                    <a:pt x="1779" y="3869"/>
                  </a:lnTo>
                  <a:lnTo>
                    <a:pt x="1776" y="3871"/>
                  </a:lnTo>
                  <a:lnTo>
                    <a:pt x="1782" y="3874"/>
                  </a:lnTo>
                  <a:lnTo>
                    <a:pt x="1768" y="3881"/>
                  </a:lnTo>
                  <a:lnTo>
                    <a:pt x="1747" y="3867"/>
                  </a:lnTo>
                  <a:lnTo>
                    <a:pt x="1755" y="3875"/>
                  </a:lnTo>
                  <a:lnTo>
                    <a:pt x="1747" y="3881"/>
                  </a:lnTo>
                  <a:lnTo>
                    <a:pt x="1758" y="3880"/>
                  </a:lnTo>
                  <a:lnTo>
                    <a:pt x="1781" y="3887"/>
                  </a:lnTo>
                  <a:lnTo>
                    <a:pt x="1788" y="3914"/>
                  </a:lnTo>
                  <a:lnTo>
                    <a:pt x="1771" y="3914"/>
                  </a:lnTo>
                  <a:lnTo>
                    <a:pt x="1763" y="3905"/>
                  </a:lnTo>
                  <a:lnTo>
                    <a:pt x="1767" y="3931"/>
                  </a:lnTo>
                  <a:lnTo>
                    <a:pt x="1765" y="3925"/>
                  </a:lnTo>
                  <a:lnTo>
                    <a:pt x="1762" y="3927"/>
                  </a:lnTo>
                  <a:lnTo>
                    <a:pt x="1764" y="3947"/>
                  </a:lnTo>
                  <a:lnTo>
                    <a:pt x="1759" y="3947"/>
                  </a:lnTo>
                  <a:lnTo>
                    <a:pt x="1759" y="3953"/>
                  </a:lnTo>
                  <a:lnTo>
                    <a:pt x="1751" y="3950"/>
                  </a:lnTo>
                  <a:lnTo>
                    <a:pt x="1752" y="3944"/>
                  </a:lnTo>
                  <a:lnTo>
                    <a:pt x="1746" y="3940"/>
                  </a:lnTo>
                  <a:lnTo>
                    <a:pt x="1723" y="3932"/>
                  </a:lnTo>
                  <a:lnTo>
                    <a:pt x="1714" y="3935"/>
                  </a:lnTo>
                  <a:lnTo>
                    <a:pt x="1726" y="3934"/>
                  </a:lnTo>
                  <a:lnTo>
                    <a:pt x="1746" y="3945"/>
                  </a:lnTo>
                  <a:lnTo>
                    <a:pt x="1748" y="3949"/>
                  </a:lnTo>
                  <a:lnTo>
                    <a:pt x="1744" y="3950"/>
                  </a:lnTo>
                  <a:lnTo>
                    <a:pt x="1754" y="3955"/>
                  </a:lnTo>
                  <a:lnTo>
                    <a:pt x="1756" y="3969"/>
                  </a:lnTo>
                  <a:lnTo>
                    <a:pt x="1739" y="3976"/>
                  </a:lnTo>
                  <a:lnTo>
                    <a:pt x="1736" y="3973"/>
                  </a:lnTo>
                  <a:lnTo>
                    <a:pt x="1731" y="3977"/>
                  </a:lnTo>
                  <a:lnTo>
                    <a:pt x="1718" y="3975"/>
                  </a:lnTo>
                  <a:lnTo>
                    <a:pt x="1731" y="3979"/>
                  </a:lnTo>
                  <a:lnTo>
                    <a:pt x="1735" y="3976"/>
                  </a:lnTo>
                  <a:lnTo>
                    <a:pt x="1742" y="3983"/>
                  </a:lnTo>
                  <a:lnTo>
                    <a:pt x="1747" y="3978"/>
                  </a:lnTo>
                  <a:lnTo>
                    <a:pt x="1749" y="4000"/>
                  </a:lnTo>
                  <a:lnTo>
                    <a:pt x="1736" y="4022"/>
                  </a:lnTo>
                  <a:lnTo>
                    <a:pt x="1740" y="4027"/>
                  </a:lnTo>
                  <a:lnTo>
                    <a:pt x="1733" y="4025"/>
                  </a:lnTo>
                  <a:lnTo>
                    <a:pt x="1747" y="4029"/>
                  </a:lnTo>
                  <a:lnTo>
                    <a:pt x="1745" y="4036"/>
                  </a:lnTo>
                  <a:lnTo>
                    <a:pt x="1752" y="4040"/>
                  </a:lnTo>
                  <a:lnTo>
                    <a:pt x="1758" y="4056"/>
                  </a:lnTo>
                  <a:lnTo>
                    <a:pt x="1746" y="4067"/>
                  </a:lnTo>
                  <a:lnTo>
                    <a:pt x="1741" y="4085"/>
                  </a:lnTo>
                  <a:lnTo>
                    <a:pt x="1736" y="4088"/>
                  </a:lnTo>
                  <a:lnTo>
                    <a:pt x="1746" y="4091"/>
                  </a:lnTo>
                  <a:lnTo>
                    <a:pt x="1740" y="4101"/>
                  </a:lnTo>
                  <a:lnTo>
                    <a:pt x="1740" y="4112"/>
                  </a:lnTo>
                  <a:lnTo>
                    <a:pt x="1736" y="4112"/>
                  </a:lnTo>
                  <a:lnTo>
                    <a:pt x="1744" y="4126"/>
                  </a:lnTo>
                  <a:lnTo>
                    <a:pt x="1731" y="4122"/>
                  </a:lnTo>
                  <a:lnTo>
                    <a:pt x="1732" y="4128"/>
                  </a:lnTo>
                  <a:lnTo>
                    <a:pt x="1720" y="4133"/>
                  </a:lnTo>
                  <a:lnTo>
                    <a:pt x="1724" y="4135"/>
                  </a:lnTo>
                  <a:lnTo>
                    <a:pt x="1733" y="4130"/>
                  </a:lnTo>
                  <a:lnTo>
                    <a:pt x="1746" y="4130"/>
                  </a:lnTo>
                  <a:lnTo>
                    <a:pt x="1752" y="4139"/>
                  </a:lnTo>
                  <a:lnTo>
                    <a:pt x="1755" y="4179"/>
                  </a:lnTo>
                  <a:lnTo>
                    <a:pt x="1758" y="4182"/>
                  </a:lnTo>
                  <a:lnTo>
                    <a:pt x="1755" y="4187"/>
                  </a:lnTo>
                  <a:lnTo>
                    <a:pt x="1762" y="4197"/>
                  </a:lnTo>
                  <a:lnTo>
                    <a:pt x="1763" y="4214"/>
                  </a:lnTo>
                  <a:lnTo>
                    <a:pt x="1771" y="4226"/>
                  </a:lnTo>
                  <a:lnTo>
                    <a:pt x="1770" y="4233"/>
                  </a:lnTo>
                  <a:lnTo>
                    <a:pt x="1781" y="4247"/>
                  </a:lnTo>
                  <a:lnTo>
                    <a:pt x="1783" y="4262"/>
                  </a:lnTo>
                  <a:lnTo>
                    <a:pt x="1790" y="4271"/>
                  </a:lnTo>
                  <a:lnTo>
                    <a:pt x="1814" y="4337"/>
                  </a:lnTo>
                  <a:lnTo>
                    <a:pt x="1830" y="4353"/>
                  </a:lnTo>
                  <a:lnTo>
                    <a:pt x="1852" y="4386"/>
                  </a:lnTo>
                  <a:lnTo>
                    <a:pt x="1875" y="4408"/>
                  </a:lnTo>
                  <a:lnTo>
                    <a:pt x="1884" y="4425"/>
                  </a:lnTo>
                  <a:lnTo>
                    <a:pt x="1911" y="4443"/>
                  </a:lnTo>
                  <a:lnTo>
                    <a:pt x="1923" y="4444"/>
                  </a:lnTo>
                  <a:lnTo>
                    <a:pt x="1938" y="4466"/>
                  </a:lnTo>
                  <a:lnTo>
                    <a:pt x="1938" y="4469"/>
                  </a:lnTo>
                  <a:lnTo>
                    <a:pt x="1933" y="4468"/>
                  </a:lnTo>
                  <a:lnTo>
                    <a:pt x="1931" y="4478"/>
                  </a:lnTo>
                  <a:lnTo>
                    <a:pt x="1925" y="4482"/>
                  </a:lnTo>
                  <a:lnTo>
                    <a:pt x="1928" y="4486"/>
                  </a:lnTo>
                  <a:lnTo>
                    <a:pt x="1919" y="4495"/>
                  </a:lnTo>
                  <a:lnTo>
                    <a:pt x="1922" y="4501"/>
                  </a:lnTo>
                  <a:lnTo>
                    <a:pt x="1884" y="4481"/>
                  </a:lnTo>
                  <a:lnTo>
                    <a:pt x="1882" y="4488"/>
                  </a:lnTo>
                  <a:lnTo>
                    <a:pt x="1871" y="4486"/>
                  </a:lnTo>
                  <a:lnTo>
                    <a:pt x="1869" y="4479"/>
                  </a:lnTo>
                  <a:lnTo>
                    <a:pt x="1863" y="4477"/>
                  </a:lnTo>
                  <a:lnTo>
                    <a:pt x="1869" y="4489"/>
                  </a:lnTo>
                  <a:lnTo>
                    <a:pt x="1879" y="4494"/>
                  </a:lnTo>
                  <a:lnTo>
                    <a:pt x="1890" y="4498"/>
                  </a:lnTo>
                  <a:lnTo>
                    <a:pt x="1898" y="4495"/>
                  </a:lnTo>
                  <a:lnTo>
                    <a:pt x="1911" y="4507"/>
                  </a:lnTo>
                  <a:lnTo>
                    <a:pt x="1912" y="4512"/>
                  </a:lnTo>
                  <a:lnTo>
                    <a:pt x="1894" y="4509"/>
                  </a:lnTo>
                  <a:lnTo>
                    <a:pt x="1882" y="4501"/>
                  </a:lnTo>
                  <a:lnTo>
                    <a:pt x="1876" y="4502"/>
                  </a:lnTo>
                  <a:lnTo>
                    <a:pt x="1872" y="4497"/>
                  </a:lnTo>
                  <a:lnTo>
                    <a:pt x="1860" y="4493"/>
                  </a:lnTo>
                  <a:lnTo>
                    <a:pt x="1850" y="4481"/>
                  </a:lnTo>
                  <a:lnTo>
                    <a:pt x="1846" y="4483"/>
                  </a:lnTo>
                  <a:lnTo>
                    <a:pt x="1855" y="4493"/>
                  </a:lnTo>
                  <a:lnTo>
                    <a:pt x="1849" y="4493"/>
                  </a:lnTo>
                  <a:lnTo>
                    <a:pt x="1843" y="4483"/>
                  </a:lnTo>
                  <a:lnTo>
                    <a:pt x="1841" y="4467"/>
                  </a:lnTo>
                  <a:lnTo>
                    <a:pt x="1849" y="4466"/>
                  </a:lnTo>
                  <a:lnTo>
                    <a:pt x="1842" y="4460"/>
                  </a:lnTo>
                  <a:lnTo>
                    <a:pt x="1826" y="4470"/>
                  </a:lnTo>
                  <a:lnTo>
                    <a:pt x="1815" y="4459"/>
                  </a:lnTo>
                  <a:lnTo>
                    <a:pt x="1812" y="4464"/>
                  </a:lnTo>
                  <a:lnTo>
                    <a:pt x="1824" y="4473"/>
                  </a:lnTo>
                  <a:lnTo>
                    <a:pt x="1813" y="4471"/>
                  </a:lnTo>
                  <a:lnTo>
                    <a:pt x="1811" y="4475"/>
                  </a:lnTo>
                  <a:lnTo>
                    <a:pt x="1823" y="4484"/>
                  </a:lnTo>
                  <a:lnTo>
                    <a:pt x="1816" y="4488"/>
                  </a:lnTo>
                  <a:lnTo>
                    <a:pt x="1830" y="4491"/>
                  </a:lnTo>
                  <a:lnTo>
                    <a:pt x="1834" y="4488"/>
                  </a:lnTo>
                  <a:lnTo>
                    <a:pt x="1826" y="4486"/>
                  </a:lnTo>
                  <a:lnTo>
                    <a:pt x="1826" y="4480"/>
                  </a:lnTo>
                  <a:lnTo>
                    <a:pt x="1833" y="4481"/>
                  </a:lnTo>
                  <a:lnTo>
                    <a:pt x="1842" y="4490"/>
                  </a:lnTo>
                  <a:lnTo>
                    <a:pt x="1836" y="4492"/>
                  </a:lnTo>
                  <a:lnTo>
                    <a:pt x="1837" y="4496"/>
                  </a:lnTo>
                  <a:lnTo>
                    <a:pt x="1843" y="4496"/>
                  </a:lnTo>
                  <a:lnTo>
                    <a:pt x="1852" y="4507"/>
                  </a:lnTo>
                  <a:lnTo>
                    <a:pt x="1846" y="4507"/>
                  </a:lnTo>
                  <a:lnTo>
                    <a:pt x="1847" y="4503"/>
                  </a:lnTo>
                  <a:lnTo>
                    <a:pt x="1842" y="4501"/>
                  </a:lnTo>
                  <a:lnTo>
                    <a:pt x="1830" y="4506"/>
                  </a:lnTo>
                  <a:lnTo>
                    <a:pt x="1804" y="4483"/>
                  </a:lnTo>
                  <a:lnTo>
                    <a:pt x="1798" y="4481"/>
                  </a:lnTo>
                  <a:lnTo>
                    <a:pt x="1801" y="4486"/>
                  </a:lnTo>
                  <a:lnTo>
                    <a:pt x="1796" y="4488"/>
                  </a:lnTo>
                  <a:lnTo>
                    <a:pt x="1778" y="4477"/>
                  </a:lnTo>
                  <a:lnTo>
                    <a:pt x="1783" y="4485"/>
                  </a:lnTo>
                  <a:lnTo>
                    <a:pt x="1781" y="4487"/>
                  </a:lnTo>
                  <a:lnTo>
                    <a:pt x="1797" y="4500"/>
                  </a:lnTo>
                  <a:lnTo>
                    <a:pt x="1797" y="4507"/>
                  </a:lnTo>
                  <a:lnTo>
                    <a:pt x="1791" y="4502"/>
                  </a:lnTo>
                  <a:lnTo>
                    <a:pt x="1785" y="4505"/>
                  </a:lnTo>
                  <a:lnTo>
                    <a:pt x="1780" y="4496"/>
                  </a:lnTo>
                  <a:lnTo>
                    <a:pt x="1777" y="4499"/>
                  </a:lnTo>
                  <a:lnTo>
                    <a:pt x="1770" y="4496"/>
                  </a:lnTo>
                  <a:lnTo>
                    <a:pt x="1757" y="4477"/>
                  </a:lnTo>
                  <a:lnTo>
                    <a:pt x="1748" y="4471"/>
                  </a:lnTo>
                  <a:lnTo>
                    <a:pt x="1744" y="4460"/>
                  </a:lnTo>
                  <a:lnTo>
                    <a:pt x="1737" y="4468"/>
                  </a:lnTo>
                  <a:lnTo>
                    <a:pt x="1750" y="4488"/>
                  </a:lnTo>
                  <a:lnTo>
                    <a:pt x="1746" y="4492"/>
                  </a:lnTo>
                  <a:lnTo>
                    <a:pt x="1744" y="4485"/>
                  </a:lnTo>
                  <a:lnTo>
                    <a:pt x="1731" y="4476"/>
                  </a:lnTo>
                  <a:lnTo>
                    <a:pt x="1731" y="4482"/>
                  </a:lnTo>
                  <a:lnTo>
                    <a:pt x="1726" y="4483"/>
                  </a:lnTo>
                  <a:lnTo>
                    <a:pt x="1735" y="4497"/>
                  </a:lnTo>
                  <a:lnTo>
                    <a:pt x="1732" y="4498"/>
                  </a:lnTo>
                  <a:lnTo>
                    <a:pt x="1731" y="4504"/>
                  </a:lnTo>
                  <a:lnTo>
                    <a:pt x="1724" y="4506"/>
                  </a:lnTo>
                  <a:lnTo>
                    <a:pt x="1724" y="4512"/>
                  </a:lnTo>
                  <a:lnTo>
                    <a:pt x="1713" y="4505"/>
                  </a:lnTo>
                  <a:lnTo>
                    <a:pt x="1704" y="4491"/>
                  </a:lnTo>
                  <a:lnTo>
                    <a:pt x="1698" y="4490"/>
                  </a:lnTo>
                  <a:lnTo>
                    <a:pt x="1694" y="4485"/>
                  </a:lnTo>
                  <a:lnTo>
                    <a:pt x="1690" y="4487"/>
                  </a:lnTo>
                  <a:lnTo>
                    <a:pt x="1679" y="4472"/>
                  </a:lnTo>
                  <a:lnTo>
                    <a:pt x="1678" y="4467"/>
                  </a:lnTo>
                  <a:lnTo>
                    <a:pt x="1682" y="4463"/>
                  </a:lnTo>
                  <a:lnTo>
                    <a:pt x="1667" y="4453"/>
                  </a:lnTo>
                  <a:lnTo>
                    <a:pt x="1658" y="4450"/>
                  </a:lnTo>
                  <a:lnTo>
                    <a:pt x="1662" y="4459"/>
                  </a:lnTo>
                  <a:lnTo>
                    <a:pt x="1655" y="4465"/>
                  </a:lnTo>
                  <a:lnTo>
                    <a:pt x="1641" y="4452"/>
                  </a:lnTo>
                  <a:lnTo>
                    <a:pt x="1639" y="4456"/>
                  </a:lnTo>
                  <a:lnTo>
                    <a:pt x="1645" y="4463"/>
                  </a:lnTo>
                  <a:lnTo>
                    <a:pt x="1640" y="4462"/>
                  </a:lnTo>
                  <a:lnTo>
                    <a:pt x="1637" y="4465"/>
                  </a:lnTo>
                  <a:lnTo>
                    <a:pt x="1626" y="4460"/>
                  </a:lnTo>
                  <a:lnTo>
                    <a:pt x="1627" y="4464"/>
                  </a:lnTo>
                  <a:lnTo>
                    <a:pt x="1617" y="4462"/>
                  </a:lnTo>
                  <a:lnTo>
                    <a:pt x="1609" y="4449"/>
                  </a:lnTo>
                  <a:lnTo>
                    <a:pt x="1606" y="4454"/>
                  </a:lnTo>
                  <a:lnTo>
                    <a:pt x="1602" y="4449"/>
                  </a:lnTo>
                  <a:lnTo>
                    <a:pt x="1595" y="4450"/>
                  </a:lnTo>
                  <a:lnTo>
                    <a:pt x="1577" y="4438"/>
                  </a:lnTo>
                  <a:lnTo>
                    <a:pt x="1573" y="4439"/>
                  </a:lnTo>
                  <a:lnTo>
                    <a:pt x="1578" y="4444"/>
                  </a:lnTo>
                  <a:lnTo>
                    <a:pt x="1576" y="4447"/>
                  </a:lnTo>
                  <a:lnTo>
                    <a:pt x="1558" y="4426"/>
                  </a:lnTo>
                  <a:lnTo>
                    <a:pt x="1563" y="4428"/>
                  </a:lnTo>
                  <a:lnTo>
                    <a:pt x="1578" y="4421"/>
                  </a:lnTo>
                  <a:lnTo>
                    <a:pt x="1588" y="4422"/>
                  </a:lnTo>
                  <a:lnTo>
                    <a:pt x="1596" y="4406"/>
                  </a:lnTo>
                  <a:lnTo>
                    <a:pt x="1575" y="4374"/>
                  </a:lnTo>
                  <a:lnTo>
                    <a:pt x="1588" y="4372"/>
                  </a:lnTo>
                  <a:lnTo>
                    <a:pt x="1591" y="4367"/>
                  </a:lnTo>
                  <a:lnTo>
                    <a:pt x="1613" y="4385"/>
                  </a:lnTo>
                  <a:lnTo>
                    <a:pt x="1608" y="4369"/>
                  </a:lnTo>
                  <a:lnTo>
                    <a:pt x="1600" y="4357"/>
                  </a:lnTo>
                  <a:lnTo>
                    <a:pt x="1606" y="4360"/>
                  </a:lnTo>
                  <a:lnTo>
                    <a:pt x="1608" y="4355"/>
                  </a:lnTo>
                  <a:lnTo>
                    <a:pt x="1614" y="4355"/>
                  </a:lnTo>
                  <a:lnTo>
                    <a:pt x="1624" y="4341"/>
                  </a:lnTo>
                  <a:lnTo>
                    <a:pt x="1621" y="4331"/>
                  </a:lnTo>
                  <a:lnTo>
                    <a:pt x="1614" y="4347"/>
                  </a:lnTo>
                  <a:lnTo>
                    <a:pt x="1606" y="4342"/>
                  </a:lnTo>
                  <a:lnTo>
                    <a:pt x="1605" y="4337"/>
                  </a:lnTo>
                  <a:lnTo>
                    <a:pt x="1601" y="4338"/>
                  </a:lnTo>
                  <a:lnTo>
                    <a:pt x="1601" y="4352"/>
                  </a:lnTo>
                  <a:lnTo>
                    <a:pt x="1592" y="4347"/>
                  </a:lnTo>
                  <a:lnTo>
                    <a:pt x="1593" y="4339"/>
                  </a:lnTo>
                  <a:lnTo>
                    <a:pt x="1588" y="4341"/>
                  </a:lnTo>
                  <a:lnTo>
                    <a:pt x="1579" y="4337"/>
                  </a:lnTo>
                  <a:lnTo>
                    <a:pt x="1574" y="4330"/>
                  </a:lnTo>
                  <a:lnTo>
                    <a:pt x="1558" y="4298"/>
                  </a:lnTo>
                  <a:lnTo>
                    <a:pt x="1558" y="4283"/>
                  </a:lnTo>
                  <a:lnTo>
                    <a:pt x="1552" y="4265"/>
                  </a:lnTo>
                  <a:lnTo>
                    <a:pt x="1560" y="4260"/>
                  </a:lnTo>
                  <a:lnTo>
                    <a:pt x="1562" y="4249"/>
                  </a:lnTo>
                  <a:lnTo>
                    <a:pt x="1568" y="4240"/>
                  </a:lnTo>
                  <a:lnTo>
                    <a:pt x="1563" y="4235"/>
                  </a:lnTo>
                  <a:lnTo>
                    <a:pt x="1556" y="4239"/>
                  </a:lnTo>
                  <a:lnTo>
                    <a:pt x="1541" y="4265"/>
                  </a:lnTo>
                  <a:lnTo>
                    <a:pt x="1542" y="4275"/>
                  </a:lnTo>
                  <a:lnTo>
                    <a:pt x="1536" y="4267"/>
                  </a:lnTo>
                  <a:lnTo>
                    <a:pt x="1529" y="4270"/>
                  </a:lnTo>
                  <a:lnTo>
                    <a:pt x="1528" y="4262"/>
                  </a:lnTo>
                  <a:lnTo>
                    <a:pt x="1522" y="4258"/>
                  </a:lnTo>
                  <a:lnTo>
                    <a:pt x="1521" y="4264"/>
                  </a:lnTo>
                  <a:lnTo>
                    <a:pt x="1530" y="4276"/>
                  </a:lnTo>
                  <a:lnTo>
                    <a:pt x="1523" y="4285"/>
                  </a:lnTo>
                  <a:lnTo>
                    <a:pt x="1506" y="4268"/>
                  </a:lnTo>
                  <a:lnTo>
                    <a:pt x="1490" y="4226"/>
                  </a:lnTo>
                  <a:lnTo>
                    <a:pt x="1493" y="4222"/>
                  </a:lnTo>
                  <a:lnTo>
                    <a:pt x="1486" y="4204"/>
                  </a:lnTo>
                  <a:lnTo>
                    <a:pt x="1482" y="4204"/>
                  </a:lnTo>
                  <a:lnTo>
                    <a:pt x="1485" y="4231"/>
                  </a:lnTo>
                  <a:lnTo>
                    <a:pt x="1481" y="4240"/>
                  </a:lnTo>
                  <a:lnTo>
                    <a:pt x="1473" y="4236"/>
                  </a:lnTo>
                  <a:lnTo>
                    <a:pt x="1478" y="4260"/>
                  </a:lnTo>
                  <a:lnTo>
                    <a:pt x="1466" y="4246"/>
                  </a:lnTo>
                  <a:lnTo>
                    <a:pt x="1461" y="4221"/>
                  </a:lnTo>
                  <a:lnTo>
                    <a:pt x="1461" y="4231"/>
                  </a:lnTo>
                  <a:lnTo>
                    <a:pt x="1458" y="4237"/>
                  </a:lnTo>
                  <a:lnTo>
                    <a:pt x="1455" y="4236"/>
                  </a:lnTo>
                  <a:lnTo>
                    <a:pt x="1453" y="4243"/>
                  </a:lnTo>
                  <a:lnTo>
                    <a:pt x="1464" y="4259"/>
                  </a:lnTo>
                  <a:lnTo>
                    <a:pt x="1453" y="4256"/>
                  </a:lnTo>
                  <a:lnTo>
                    <a:pt x="1446" y="4261"/>
                  </a:lnTo>
                  <a:lnTo>
                    <a:pt x="1432" y="4258"/>
                  </a:lnTo>
                  <a:lnTo>
                    <a:pt x="1429" y="4261"/>
                  </a:lnTo>
                  <a:lnTo>
                    <a:pt x="1416" y="4245"/>
                  </a:lnTo>
                  <a:lnTo>
                    <a:pt x="1404" y="4239"/>
                  </a:lnTo>
                  <a:lnTo>
                    <a:pt x="1399" y="4227"/>
                  </a:lnTo>
                  <a:lnTo>
                    <a:pt x="1400" y="4215"/>
                  </a:lnTo>
                  <a:lnTo>
                    <a:pt x="1387" y="4165"/>
                  </a:lnTo>
                  <a:lnTo>
                    <a:pt x="1400" y="4089"/>
                  </a:lnTo>
                  <a:lnTo>
                    <a:pt x="1419" y="4073"/>
                  </a:lnTo>
                  <a:lnTo>
                    <a:pt x="1425" y="4062"/>
                  </a:lnTo>
                  <a:lnTo>
                    <a:pt x="1433" y="4076"/>
                  </a:lnTo>
                  <a:lnTo>
                    <a:pt x="1444" y="4080"/>
                  </a:lnTo>
                  <a:lnTo>
                    <a:pt x="1449" y="4079"/>
                  </a:lnTo>
                  <a:lnTo>
                    <a:pt x="1457" y="4069"/>
                  </a:lnTo>
                  <a:lnTo>
                    <a:pt x="1465" y="4090"/>
                  </a:lnTo>
                  <a:lnTo>
                    <a:pt x="1471" y="4091"/>
                  </a:lnTo>
                  <a:lnTo>
                    <a:pt x="1477" y="4085"/>
                  </a:lnTo>
                  <a:lnTo>
                    <a:pt x="1474" y="4064"/>
                  </a:lnTo>
                  <a:lnTo>
                    <a:pt x="1478" y="4058"/>
                  </a:lnTo>
                  <a:lnTo>
                    <a:pt x="1483" y="4060"/>
                  </a:lnTo>
                  <a:lnTo>
                    <a:pt x="1476" y="4044"/>
                  </a:lnTo>
                  <a:lnTo>
                    <a:pt x="1482" y="4044"/>
                  </a:lnTo>
                  <a:lnTo>
                    <a:pt x="1487" y="4039"/>
                  </a:lnTo>
                  <a:lnTo>
                    <a:pt x="1481" y="4038"/>
                  </a:lnTo>
                  <a:lnTo>
                    <a:pt x="1478" y="4026"/>
                  </a:lnTo>
                  <a:lnTo>
                    <a:pt x="1495" y="4036"/>
                  </a:lnTo>
                  <a:lnTo>
                    <a:pt x="1492" y="4023"/>
                  </a:lnTo>
                  <a:lnTo>
                    <a:pt x="1495" y="4026"/>
                  </a:lnTo>
                  <a:lnTo>
                    <a:pt x="1501" y="4022"/>
                  </a:lnTo>
                  <a:lnTo>
                    <a:pt x="1503" y="4014"/>
                  </a:lnTo>
                  <a:lnTo>
                    <a:pt x="1490" y="4006"/>
                  </a:lnTo>
                  <a:lnTo>
                    <a:pt x="1489" y="4001"/>
                  </a:lnTo>
                  <a:lnTo>
                    <a:pt x="1498" y="4003"/>
                  </a:lnTo>
                  <a:lnTo>
                    <a:pt x="1506" y="4012"/>
                  </a:lnTo>
                  <a:lnTo>
                    <a:pt x="1502" y="4002"/>
                  </a:lnTo>
                  <a:lnTo>
                    <a:pt x="1505" y="3993"/>
                  </a:lnTo>
                  <a:lnTo>
                    <a:pt x="1500" y="3986"/>
                  </a:lnTo>
                  <a:lnTo>
                    <a:pt x="1509" y="3975"/>
                  </a:lnTo>
                  <a:lnTo>
                    <a:pt x="1506" y="3973"/>
                  </a:lnTo>
                  <a:lnTo>
                    <a:pt x="1500" y="3977"/>
                  </a:lnTo>
                  <a:lnTo>
                    <a:pt x="1501" y="3968"/>
                  </a:lnTo>
                  <a:lnTo>
                    <a:pt x="1517" y="3961"/>
                  </a:lnTo>
                  <a:lnTo>
                    <a:pt x="1515" y="3956"/>
                  </a:lnTo>
                  <a:lnTo>
                    <a:pt x="1524" y="3947"/>
                  </a:lnTo>
                  <a:lnTo>
                    <a:pt x="1518" y="3942"/>
                  </a:lnTo>
                  <a:lnTo>
                    <a:pt x="1525" y="3938"/>
                  </a:lnTo>
                  <a:lnTo>
                    <a:pt x="1538" y="3936"/>
                  </a:lnTo>
                  <a:lnTo>
                    <a:pt x="1550" y="3944"/>
                  </a:lnTo>
                  <a:lnTo>
                    <a:pt x="1553" y="3940"/>
                  </a:lnTo>
                  <a:lnTo>
                    <a:pt x="1541" y="3933"/>
                  </a:lnTo>
                  <a:lnTo>
                    <a:pt x="1526" y="3933"/>
                  </a:lnTo>
                  <a:lnTo>
                    <a:pt x="1508" y="3947"/>
                  </a:lnTo>
                  <a:lnTo>
                    <a:pt x="1503" y="3946"/>
                  </a:lnTo>
                  <a:lnTo>
                    <a:pt x="1514" y="3927"/>
                  </a:lnTo>
                  <a:lnTo>
                    <a:pt x="1512" y="3924"/>
                  </a:lnTo>
                  <a:lnTo>
                    <a:pt x="1505" y="3928"/>
                  </a:lnTo>
                  <a:lnTo>
                    <a:pt x="1501" y="3923"/>
                  </a:lnTo>
                  <a:lnTo>
                    <a:pt x="1508" y="3918"/>
                  </a:lnTo>
                  <a:lnTo>
                    <a:pt x="1513" y="3921"/>
                  </a:lnTo>
                  <a:lnTo>
                    <a:pt x="1520" y="3915"/>
                  </a:lnTo>
                  <a:lnTo>
                    <a:pt x="1514" y="3908"/>
                  </a:lnTo>
                  <a:lnTo>
                    <a:pt x="1511" y="3915"/>
                  </a:lnTo>
                  <a:lnTo>
                    <a:pt x="1489" y="3912"/>
                  </a:lnTo>
                  <a:lnTo>
                    <a:pt x="1479" y="3896"/>
                  </a:lnTo>
                  <a:lnTo>
                    <a:pt x="1474" y="3894"/>
                  </a:lnTo>
                  <a:lnTo>
                    <a:pt x="1489" y="3855"/>
                  </a:lnTo>
                  <a:lnTo>
                    <a:pt x="1521" y="3837"/>
                  </a:lnTo>
                  <a:lnTo>
                    <a:pt x="1549" y="3849"/>
                  </a:lnTo>
                  <a:lnTo>
                    <a:pt x="1568" y="3849"/>
                  </a:lnTo>
                  <a:lnTo>
                    <a:pt x="1554" y="3840"/>
                  </a:lnTo>
                  <a:lnTo>
                    <a:pt x="1554" y="3836"/>
                  </a:lnTo>
                  <a:lnTo>
                    <a:pt x="1545" y="3835"/>
                  </a:lnTo>
                  <a:lnTo>
                    <a:pt x="1535" y="3829"/>
                  </a:lnTo>
                  <a:lnTo>
                    <a:pt x="1533" y="3824"/>
                  </a:lnTo>
                  <a:lnTo>
                    <a:pt x="1537" y="3807"/>
                  </a:lnTo>
                  <a:lnTo>
                    <a:pt x="1543" y="3807"/>
                  </a:lnTo>
                  <a:lnTo>
                    <a:pt x="1546" y="3804"/>
                  </a:lnTo>
                  <a:lnTo>
                    <a:pt x="1553" y="3811"/>
                  </a:lnTo>
                  <a:lnTo>
                    <a:pt x="1559" y="3811"/>
                  </a:lnTo>
                  <a:lnTo>
                    <a:pt x="1561" y="3805"/>
                  </a:lnTo>
                  <a:lnTo>
                    <a:pt x="1553" y="3802"/>
                  </a:lnTo>
                  <a:lnTo>
                    <a:pt x="1543" y="3787"/>
                  </a:lnTo>
                  <a:lnTo>
                    <a:pt x="1545" y="3782"/>
                  </a:lnTo>
                  <a:lnTo>
                    <a:pt x="1541" y="3779"/>
                  </a:lnTo>
                  <a:lnTo>
                    <a:pt x="1545" y="3773"/>
                  </a:lnTo>
                  <a:lnTo>
                    <a:pt x="1543" y="3767"/>
                  </a:lnTo>
                  <a:lnTo>
                    <a:pt x="1566" y="3738"/>
                  </a:lnTo>
                  <a:lnTo>
                    <a:pt x="1570" y="3736"/>
                  </a:lnTo>
                  <a:lnTo>
                    <a:pt x="1577" y="3740"/>
                  </a:lnTo>
                  <a:lnTo>
                    <a:pt x="1589" y="3727"/>
                  </a:lnTo>
                  <a:lnTo>
                    <a:pt x="1607" y="3718"/>
                  </a:lnTo>
                  <a:lnTo>
                    <a:pt x="1613" y="3725"/>
                  </a:lnTo>
                  <a:lnTo>
                    <a:pt x="1619" y="3720"/>
                  </a:lnTo>
                  <a:lnTo>
                    <a:pt x="1617" y="3728"/>
                  </a:lnTo>
                  <a:lnTo>
                    <a:pt x="1620" y="3729"/>
                  </a:lnTo>
                  <a:lnTo>
                    <a:pt x="1636" y="3731"/>
                  </a:lnTo>
                  <a:lnTo>
                    <a:pt x="1641" y="3722"/>
                  </a:lnTo>
                  <a:lnTo>
                    <a:pt x="1651" y="3719"/>
                  </a:lnTo>
                  <a:lnTo>
                    <a:pt x="1660" y="3727"/>
                  </a:lnTo>
                  <a:lnTo>
                    <a:pt x="1662" y="3725"/>
                  </a:lnTo>
                  <a:lnTo>
                    <a:pt x="1653" y="3715"/>
                  </a:lnTo>
                  <a:lnTo>
                    <a:pt x="1657" y="3703"/>
                  </a:lnTo>
                  <a:lnTo>
                    <a:pt x="1668" y="3693"/>
                  </a:lnTo>
                  <a:lnTo>
                    <a:pt x="1677" y="3694"/>
                  </a:lnTo>
                  <a:lnTo>
                    <a:pt x="1685" y="3683"/>
                  </a:lnTo>
                  <a:lnTo>
                    <a:pt x="1699" y="3676"/>
                  </a:lnTo>
                  <a:lnTo>
                    <a:pt x="1725" y="3692"/>
                  </a:lnTo>
                  <a:close/>
                  <a:moveTo>
                    <a:pt x="2220" y="2804"/>
                  </a:moveTo>
                  <a:lnTo>
                    <a:pt x="2224" y="2805"/>
                  </a:lnTo>
                  <a:lnTo>
                    <a:pt x="2225" y="2789"/>
                  </a:lnTo>
                  <a:lnTo>
                    <a:pt x="2230" y="2781"/>
                  </a:lnTo>
                  <a:lnTo>
                    <a:pt x="2252" y="2778"/>
                  </a:lnTo>
                  <a:lnTo>
                    <a:pt x="2261" y="2761"/>
                  </a:lnTo>
                  <a:lnTo>
                    <a:pt x="2258" y="2750"/>
                  </a:lnTo>
                  <a:lnTo>
                    <a:pt x="2243" y="2752"/>
                  </a:lnTo>
                  <a:lnTo>
                    <a:pt x="2238" y="2747"/>
                  </a:lnTo>
                  <a:lnTo>
                    <a:pt x="2246" y="2729"/>
                  </a:lnTo>
                  <a:lnTo>
                    <a:pt x="2243" y="2712"/>
                  </a:lnTo>
                  <a:lnTo>
                    <a:pt x="2258" y="2699"/>
                  </a:lnTo>
                  <a:lnTo>
                    <a:pt x="2262" y="2700"/>
                  </a:lnTo>
                  <a:lnTo>
                    <a:pt x="2259" y="2705"/>
                  </a:lnTo>
                  <a:lnTo>
                    <a:pt x="2282" y="2697"/>
                  </a:lnTo>
                  <a:lnTo>
                    <a:pt x="2297" y="2698"/>
                  </a:lnTo>
                  <a:lnTo>
                    <a:pt x="2304" y="2688"/>
                  </a:lnTo>
                  <a:lnTo>
                    <a:pt x="2316" y="2699"/>
                  </a:lnTo>
                  <a:lnTo>
                    <a:pt x="2326" y="2692"/>
                  </a:lnTo>
                  <a:lnTo>
                    <a:pt x="2329" y="2703"/>
                  </a:lnTo>
                  <a:lnTo>
                    <a:pt x="2357" y="2707"/>
                  </a:lnTo>
                  <a:lnTo>
                    <a:pt x="2362" y="2704"/>
                  </a:lnTo>
                  <a:lnTo>
                    <a:pt x="2370" y="2705"/>
                  </a:lnTo>
                  <a:lnTo>
                    <a:pt x="2369" y="2732"/>
                  </a:lnTo>
                  <a:lnTo>
                    <a:pt x="2376" y="2731"/>
                  </a:lnTo>
                  <a:lnTo>
                    <a:pt x="2381" y="2738"/>
                  </a:lnTo>
                  <a:lnTo>
                    <a:pt x="2386" y="2719"/>
                  </a:lnTo>
                  <a:lnTo>
                    <a:pt x="2393" y="2726"/>
                  </a:lnTo>
                  <a:lnTo>
                    <a:pt x="2397" y="2718"/>
                  </a:lnTo>
                  <a:lnTo>
                    <a:pt x="2395" y="2713"/>
                  </a:lnTo>
                  <a:lnTo>
                    <a:pt x="2400" y="2714"/>
                  </a:lnTo>
                  <a:lnTo>
                    <a:pt x="2398" y="2708"/>
                  </a:lnTo>
                  <a:lnTo>
                    <a:pt x="2402" y="2702"/>
                  </a:lnTo>
                  <a:lnTo>
                    <a:pt x="2409" y="2709"/>
                  </a:lnTo>
                  <a:lnTo>
                    <a:pt x="2407" y="2718"/>
                  </a:lnTo>
                  <a:lnTo>
                    <a:pt x="2413" y="2717"/>
                  </a:lnTo>
                  <a:lnTo>
                    <a:pt x="2418" y="2721"/>
                  </a:lnTo>
                  <a:lnTo>
                    <a:pt x="2416" y="2725"/>
                  </a:lnTo>
                  <a:lnTo>
                    <a:pt x="2425" y="2729"/>
                  </a:lnTo>
                  <a:lnTo>
                    <a:pt x="2432" y="2718"/>
                  </a:lnTo>
                  <a:lnTo>
                    <a:pt x="2439" y="2717"/>
                  </a:lnTo>
                  <a:lnTo>
                    <a:pt x="2450" y="2704"/>
                  </a:lnTo>
                  <a:lnTo>
                    <a:pt x="2473" y="2694"/>
                  </a:lnTo>
                  <a:lnTo>
                    <a:pt x="2470" y="2689"/>
                  </a:lnTo>
                  <a:lnTo>
                    <a:pt x="2486" y="2679"/>
                  </a:lnTo>
                  <a:lnTo>
                    <a:pt x="2492" y="2682"/>
                  </a:lnTo>
                  <a:lnTo>
                    <a:pt x="2504" y="2678"/>
                  </a:lnTo>
                  <a:lnTo>
                    <a:pt x="2514" y="2689"/>
                  </a:lnTo>
                  <a:lnTo>
                    <a:pt x="2520" y="2691"/>
                  </a:lnTo>
                  <a:lnTo>
                    <a:pt x="2529" y="2683"/>
                  </a:lnTo>
                  <a:lnTo>
                    <a:pt x="2531" y="2676"/>
                  </a:lnTo>
                  <a:lnTo>
                    <a:pt x="2542" y="2669"/>
                  </a:lnTo>
                  <a:lnTo>
                    <a:pt x="2551" y="2673"/>
                  </a:lnTo>
                  <a:lnTo>
                    <a:pt x="2555" y="2656"/>
                  </a:lnTo>
                  <a:lnTo>
                    <a:pt x="2564" y="2665"/>
                  </a:lnTo>
                  <a:lnTo>
                    <a:pt x="2572" y="2665"/>
                  </a:lnTo>
                  <a:lnTo>
                    <a:pt x="2580" y="2671"/>
                  </a:lnTo>
                  <a:lnTo>
                    <a:pt x="2570" y="2655"/>
                  </a:lnTo>
                  <a:lnTo>
                    <a:pt x="2576" y="2638"/>
                  </a:lnTo>
                  <a:lnTo>
                    <a:pt x="2584" y="2640"/>
                  </a:lnTo>
                  <a:lnTo>
                    <a:pt x="2587" y="2636"/>
                  </a:lnTo>
                  <a:lnTo>
                    <a:pt x="2583" y="2632"/>
                  </a:lnTo>
                  <a:lnTo>
                    <a:pt x="2585" y="2625"/>
                  </a:lnTo>
                  <a:lnTo>
                    <a:pt x="2596" y="2617"/>
                  </a:lnTo>
                  <a:lnTo>
                    <a:pt x="2609" y="2618"/>
                  </a:lnTo>
                  <a:lnTo>
                    <a:pt x="2613" y="2630"/>
                  </a:lnTo>
                  <a:lnTo>
                    <a:pt x="2623" y="2625"/>
                  </a:lnTo>
                  <a:lnTo>
                    <a:pt x="2624" y="2617"/>
                  </a:lnTo>
                  <a:lnTo>
                    <a:pt x="2633" y="2614"/>
                  </a:lnTo>
                  <a:lnTo>
                    <a:pt x="2637" y="2594"/>
                  </a:lnTo>
                  <a:lnTo>
                    <a:pt x="2645" y="2587"/>
                  </a:lnTo>
                  <a:lnTo>
                    <a:pt x="2652" y="2586"/>
                  </a:lnTo>
                  <a:lnTo>
                    <a:pt x="2658" y="2595"/>
                  </a:lnTo>
                  <a:lnTo>
                    <a:pt x="2687" y="2610"/>
                  </a:lnTo>
                  <a:lnTo>
                    <a:pt x="2692" y="2609"/>
                  </a:lnTo>
                  <a:lnTo>
                    <a:pt x="2698" y="2604"/>
                  </a:lnTo>
                  <a:lnTo>
                    <a:pt x="2689" y="2590"/>
                  </a:lnTo>
                  <a:lnTo>
                    <a:pt x="2688" y="2575"/>
                  </a:lnTo>
                  <a:lnTo>
                    <a:pt x="2674" y="2555"/>
                  </a:lnTo>
                  <a:lnTo>
                    <a:pt x="2680" y="2534"/>
                  </a:lnTo>
                  <a:lnTo>
                    <a:pt x="2689" y="2521"/>
                  </a:lnTo>
                  <a:lnTo>
                    <a:pt x="2696" y="2517"/>
                  </a:lnTo>
                  <a:lnTo>
                    <a:pt x="2703" y="2520"/>
                  </a:lnTo>
                  <a:lnTo>
                    <a:pt x="2715" y="2502"/>
                  </a:lnTo>
                  <a:lnTo>
                    <a:pt x="2723" y="2501"/>
                  </a:lnTo>
                  <a:lnTo>
                    <a:pt x="2732" y="2483"/>
                  </a:lnTo>
                  <a:lnTo>
                    <a:pt x="2742" y="2475"/>
                  </a:lnTo>
                  <a:lnTo>
                    <a:pt x="2751" y="2474"/>
                  </a:lnTo>
                  <a:lnTo>
                    <a:pt x="2756" y="2464"/>
                  </a:lnTo>
                  <a:lnTo>
                    <a:pt x="2776" y="2457"/>
                  </a:lnTo>
                  <a:lnTo>
                    <a:pt x="2776" y="2448"/>
                  </a:lnTo>
                  <a:lnTo>
                    <a:pt x="2786" y="2439"/>
                  </a:lnTo>
                  <a:lnTo>
                    <a:pt x="2799" y="2445"/>
                  </a:lnTo>
                  <a:lnTo>
                    <a:pt x="2830" y="2420"/>
                  </a:lnTo>
                  <a:lnTo>
                    <a:pt x="2864" y="2416"/>
                  </a:lnTo>
                  <a:lnTo>
                    <a:pt x="2882" y="2419"/>
                  </a:lnTo>
                  <a:lnTo>
                    <a:pt x="2890" y="2430"/>
                  </a:lnTo>
                  <a:lnTo>
                    <a:pt x="2899" y="2427"/>
                  </a:lnTo>
                  <a:lnTo>
                    <a:pt x="2904" y="2433"/>
                  </a:lnTo>
                  <a:lnTo>
                    <a:pt x="2913" y="2432"/>
                  </a:lnTo>
                  <a:lnTo>
                    <a:pt x="2919" y="2450"/>
                  </a:lnTo>
                  <a:lnTo>
                    <a:pt x="2927" y="2445"/>
                  </a:lnTo>
                  <a:lnTo>
                    <a:pt x="2930" y="2455"/>
                  </a:lnTo>
                  <a:lnTo>
                    <a:pt x="2946" y="2468"/>
                  </a:lnTo>
                  <a:lnTo>
                    <a:pt x="2941" y="2488"/>
                  </a:lnTo>
                  <a:lnTo>
                    <a:pt x="2947" y="2499"/>
                  </a:lnTo>
                  <a:lnTo>
                    <a:pt x="2957" y="2500"/>
                  </a:lnTo>
                  <a:lnTo>
                    <a:pt x="2956" y="2522"/>
                  </a:lnTo>
                  <a:lnTo>
                    <a:pt x="2967" y="2532"/>
                  </a:lnTo>
                  <a:lnTo>
                    <a:pt x="2948" y="2560"/>
                  </a:lnTo>
                  <a:lnTo>
                    <a:pt x="2943" y="2589"/>
                  </a:lnTo>
                  <a:lnTo>
                    <a:pt x="2952" y="2597"/>
                  </a:lnTo>
                  <a:lnTo>
                    <a:pt x="2938" y="2613"/>
                  </a:lnTo>
                  <a:lnTo>
                    <a:pt x="2923" y="2647"/>
                  </a:lnTo>
                  <a:lnTo>
                    <a:pt x="2910" y="2653"/>
                  </a:lnTo>
                  <a:lnTo>
                    <a:pt x="2912" y="2660"/>
                  </a:lnTo>
                  <a:lnTo>
                    <a:pt x="2901" y="2680"/>
                  </a:lnTo>
                  <a:lnTo>
                    <a:pt x="2890" y="2688"/>
                  </a:lnTo>
                  <a:lnTo>
                    <a:pt x="2890" y="2695"/>
                  </a:lnTo>
                  <a:lnTo>
                    <a:pt x="2899" y="2701"/>
                  </a:lnTo>
                  <a:lnTo>
                    <a:pt x="2897" y="2706"/>
                  </a:lnTo>
                  <a:lnTo>
                    <a:pt x="2888" y="2710"/>
                  </a:lnTo>
                  <a:lnTo>
                    <a:pt x="2881" y="2707"/>
                  </a:lnTo>
                  <a:lnTo>
                    <a:pt x="2865" y="2714"/>
                  </a:lnTo>
                  <a:lnTo>
                    <a:pt x="2831" y="2739"/>
                  </a:lnTo>
                  <a:lnTo>
                    <a:pt x="2821" y="2744"/>
                  </a:lnTo>
                  <a:lnTo>
                    <a:pt x="2787" y="2775"/>
                  </a:lnTo>
                  <a:lnTo>
                    <a:pt x="2777" y="2775"/>
                  </a:lnTo>
                  <a:lnTo>
                    <a:pt x="2755" y="2786"/>
                  </a:lnTo>
                  <a:lnTo>
                    <a:pt x="2733" y="2806"/>
                  </a:lnTo>
                  <a:lnTo>
                    <a:pt x="2726" y="2808"/>
                  </a:lnTo>
                  <a:lnTo>
                    <a:pt x="2718" y="2803"/>
                  </a:lnTo>
                  <a:lnTo>
                    <a:pt x="2718" y="2810"/>
                  </a:lnTo>
                  <a:lnTo>
                    <a:pt x="2702" y="2822"/>
                  </a:lnTo>
                  <a:lnTo>
                    <a:pt x="2687" y="2824"/>
                  </a:lnTo>
                  <a:lnTo>
                    <a:pt x="2652" y="2839"/>
                  </a:lnTo>
                  <a:lnTo>
                    <a:pt x="2650" y="2845"/>
                  </a:lnTo>
                  <a:lnTo>
                    <a:pt x="2621" y="2862"/>
                  </a:lnTo>
                  <a:lnTo>
                    <a:pt x="2617" y="2873"/>
                  </a:lnTo>
                  <a:lnTo>
                    <a:pt x="2612" y="2872"/>
                  </a:lnTo>
                  <a:lnTo>
                    <a:pt x="2603" y="2879"/>
                  </a:lnTo>
                  <a:lnTo>
                    <a:pt x="2591" y="2876"/>
                  </a:lnTo>
                  <a:lnTo>
                    <a:pt x="2590" y="2881"/>
                  </a:lnTo>
                  <a:lnTo>
                    <a:pt x="2577" y="2883"/>
                  </a:lnTo>
                  <a:lnTo>
                    <a:pt x="2566" y="2893"/>
                  </a:lnTo>
                  <a:lnTo>
                    <a:pt x="2541" y="2904"/>
                  </a:lnTo>
                  <a:lnTo>
                    <a:pt x="2521" y="2906"/>
                  </a:lnTo>
                  <a:lnTo>
                    <a:pt x="2508" y="2920"/>
                  </a:lnTo>
                  <a:lnTo>
                    <a:pt x="2497" y="2922"/>
                  </a:lnTo>
                  <a:lnTo>
                    <a:pt x="2489" y="2939"/>
                  </a:lnTo>
                  <a:lnTo>
                    <a:pt x="2486" y="2934"/>
                  </a:lnTo>
                  <a:lnTo>
                    <a:pt x="2492" y="2924"/>
                  </a:lnTo>
                  <a:lnTo>
                    <a:pt x="2483" y="2919"/>
                  </a:lnTo>
                  <a:lnTo>
                    <a:pt x="2484" y="2910"/>
                  </a:lnTo>
                  <a:lnTo>
                    <a:pt x="2479" y="2905"/>
                  </a:lnTo>
                  <a:lnTo>
                    <a:pt x="2477" y="2922"/>
                  </a:lnTo>
                  <a:lnTo>
                    <a:pt x="2467" y="2932"/>
                  </a:lnTo>
                  <a:lnTo>
                    <a:pt x="2463" y="2942"/>
                  </a:lnTo>
                  <a:lnTo>
                    <a:pt x="2454" y="2945"/>
                  </a:lnTo>
                  <a:lnTo>
                    <a:pt x="2450" y="2952"/>
                  </a:lnTo>
                  <a:lnTo>
                    <a:pt x="2441" y="2953"/>
                  </a:lnTo>
                  <a:lnTo>
                    <a:pt x="2441" y="2956"/>
                  </a:lnTo>
                  <a:lnTo>
                    <a:pt x="2427" y="2948"/>
                  </a:lnTo>
                  <a:lnTo>
                    <a:pt x="2423" y="2961"/>
                  </a:lnTo>
                  <a:lnTo>
                    <a:pt x="2406" y="2979"/>
                  </a:lnTo>
                  <a:lnTo>
                    <a:pt x="2384" y="2985"/>
                  </a:lnTo>
                  <a:lnTo>
                    <a:pt x="2364" y="3000"/>
                  </a:lnTo>
                  <a:lnTo>
                    <a:pt x="2359" y="3008"/>
                  </a:lnTo>
                  <a:lnTo>
                    <a:pt x="2353" y="3009"/>
                  </a:lnTo>
                  <a:lnTo>
                    <a:pt x="2357" y="3004"/>
                  </a:lnTo>
                  <a:lnTo>
                    <a:pt x="2354" y="3000"/>
                  </a:lnTo>
                  <a:lnTo>
                    <a:pt x="2347" y="3003"/>
                  </a:lnTo>
                  <a:lnTo>
                    <a:pt x="2334" y="3003"/>
                  </a:lnTo>
                  <a:lnTo>
                    <a:pt x="2318" y="3033"/>
                  </a:lnTo>
                  <a:lnTo>
                    <a:pt x="2315" y="3045"/>
                  </a:lnTo>
                  <a:lnTo>
                    <a:pt x="2314" y="3027"/>
                  </a:lnTo>
                  <a:lnTo>
                    <a:pt x="2308" y="3028"/>
                  </a:lnTo>
                  <a:lnTo>
                    <a:pt x="2303" y="3045"/>
                  </a:lnTo>
                  <a:lnTo>
                    <a:pt x="2306" y="3055"/>
                  </a:lnTo>
                  <a:lnTo>
                    <a:pt x="2300" y="3059"/>
                  </a:lnTo>
                  <a:lnTo>
                    <a:pt x="2301" y="3066"/>
                  </a:lnTo>
                  <a:lnTo>
                    <a:pt x="2295" y="3067"/>
                  </a:lnTo>
                  <a:lnTo>
                    <a:pt x="2290" y="3079"/>
                  </a:lnTo>
                  <a:lnTo>
                    <a:pt x="2284" y="3084"/>
                  </a:lnTo>
                  <a:lnTo>
                    <a:pt x="2279" y="3077"/>
                  </a:lnTo>
                  <a:lnTo>
                    <a:pt x="2281" y="3048"/>
                  </a:lnTo>
                  <a:lnTo>
                    <a:pt x="2273" y="3046"/>
                  </a:lnTo>
                  <a:lnTo>
                    <a:pt x="2270" y="3053"/>
                  </a:lnTo>
                  <a:lnTo>
                    <a:pt x="2275" y="3057"/>
                  </a:lnTo>
                  <a:lnTo>
                    <a:pt x="2267" y="3067"/>
                  </a:lnTo>
                  <a:lnTo>
                    <a:pt x="2260" y="3088"/>
                  </a:lnTo>
                  <a:lnTo>
                    <a:pt x="2252" y="3096"/>
                  </a:lnTo>
                  <a:lnTo>
                    <a:pt x="2243" y="3100"/>
                  </a:lnTo>
                  <a:lnTo>
                    <a:pt x="2242" y="3106"/>
                  </a:lnTo>
                  <a:lnTo>
                    <a:pt x="2230" y="3109"/>
                  </a:lnTo>
                  <a:lnTo>
                    <a:pt x="2227" y="3115"/>
                  </a:lnTo>
                  <a:lnTo>
                    <a:pt x="2230" y="3123"/>
                  </a:lnTo>
                  <a:lnTo>
                    <a:pt x="2225" y="3127"/>
                  </a:lnTo>
                  <a:lnTo>
                    <a:pt x="2229" y="3131"/>
                  </a:lnTo>
                  <a:lnTo>
                    <a:pt x="2222" y="3153"/>
                  </a:lnTo>
                  <a:lnTo>
                    <a:pt x="2214" y="3151"/>
                  </a:lnTo>
                  <a:lnTo>
                    <a:pt x="2210" y="3138"/>
                  </a:lnTo>
                  <a:lnTo>
                    <a:pt x="2212" y="3126"/>
                  </a:lnTo>
                  <a:lnTo>
                    <a:pt x="2203" y="3125"/>
                  </a:lnTo>
                  <a:lnTo>
                    <a:pt x="2201" y="3134"/>
                  </a:lnTo>
                  <a:lnTo>
                    <a:pt x="2196" y="3135"/>
                  </a:lnTo>
                  <a:lnTo>
                    <a:pt x="2199" y="3138"/>
                  </a:lnTo>
                  <a:lnTo>
                    <a:pt x="2191" y="3141"/>
                  </a:lnTo>
                  <a:lnTo>
                    <a:pt x="2196" y="3146"/>
                  </a:lnTo>
                  <a:lnTo>
                    <a:pt x="2193" y="3158"/>
                  </a:lnTo>
                  <a:lnTo>
                    <a:pt x="2176" y="3168"/>
                  </a:lnTo>
                  <a:lnTo>
                    <a:pt x="2178" y="3165"/>
                  </a:lnTo>
                  <a:lnTo>
                    <a:pt x="2173" y="3158"/>
                  </a:lnTo>
                  <a:lnTo>
                    <a:pt x="2171" y="3167"/>
                  </a:lnTo>
                  <a:lnTo>
                    <a:pt x="2158" y="3160"/>
                  </a:lnTo>
                  <a:lnTo>
                    <a:pt x="2154" y="3164"/>
                  </a:lnTo>
                  <a:lnTo>
                    <a:pt x="2164" y="3174"/>
                  </a:lnTo>
                  <a:lnTo>
                    <a:pt x="2175" y="3179"/>
                  </a:lnTo>
                  <a:lnTo>
                    <a:pt x="2207" y="3176"/>
                  </a:lnTo>
                  <a:lnTo>
                    <a:pt x="2213" y="3188"/>
                  </a:lnTo>
                  <a:lnTo>
                    <a:pt x="2205" y="3210"/>
                  </a:lnTo>
                  <a:lnTo>
                    <a:pt x="2200" y="3212"/>
                  </a:lnTo>
                  <a:lnTo>
                    <a:pt x="2175" y="3211"/>
                  </a:lnTo>
                  <a:lnTo>
                    <a:pt x="2169" y="3205"/>
                  </a:lnTo>
                  <a:lnTo>
                    <a:pt x="2176" y="3229"/>
                  </a:lnTo>
                  <a:lnTo>
                    <a:pt x="2184" y="3232"/>
                  </a:lnTo>
                  <a:lnTo>
                    <a:pt x="2182" y="3247"/>
                  </a:lnTo>
                  <a:lnTo>
                    <a:pt x="2169" y="3255"/>
                  </a:lnTo>
                  <a:lnTo>
                    <a:pt x="2153" y="3257"/>
                  </a:lnTo>
                  <a:lnTo>
                    <a:pt x="2132" y="3249"/>
                  </a:lnTo>
                  <a:lnTo>
                    <a:pt x="2125" y="3253"/>
                  </a:lnTo>
                  <a:lnTo>
                    <a:pt x="2120" y="3239"/>
                  </a:lnTo>
                  <a:lnTo>
                    <a:pt x="2111" y="3229"/>
                  </a:lnTo>
                  <a:lnTo>
                    <a:pt x="2106" y="3229"/>
                  </a:lnTo>
                  <a:lnTo>
                    <a:pt x="2118" y="3246"/>
                  </a:lnTo>
                  <a:lnTo>
                    <a:pt x="2117" y="3253"/>
                  </a:lnTo>
                  <a:lnTo>
                    <a:pt x="2131" y="3257"/>
                  </a:lnTo>
                  <a:lnTo>
                    <a:pt x="2133" y="3268"/>
                  </a:lnTo>
                  <a:lnTo>
                    <a:pt x="2140" y="3271"/>
                  </a:lnTo>
                  <a:lnTo>
                    <a:pt x="2143" y="3292"/>
                  </a:lnTo>
                  <a:lnTo>
                    <a:pt x="2136" y="3296"/>
                  </a:lnTo>
                  <a:lnTo>
                    <a:pt x="2134" y="3303"/>
                  </a:lnTo>
                  <a:lnTo>
                    <a:pt x="2119" y="3303"/>
                  </a:lnTo>
                  <a:lnTo>
                    <a:pt x="2095" y="3268"/>
                  </a:lnTo>
                  <a:lnTo>
                    <a:pt x="2086" y="3266"/>
                  </a:lnTo>
                  <a:lnTo>
                    <a:pt x="2082" y="3261"/>
                  </a:lnTo>
                  <a:lnTo>
                    <a:pt x="2079" y="3248"/>
                  </a:lnTo>
                  <a:lnTo>
                    <a:pt x="2072" y="3251"/>
                  </a:lnTo>
                  <a:lnTo>
                    <a:pt x="2076" y="3268"/>
                  </a:lnTo>
                  <a:lnTo>
                    <a:pt x="2090" y="3288"/>
                  </a:lnTo>
                  <a:lnTo>
                    <a:pt x="2080" y="3286"/>
                  </a:lnTo>
                  <a:lnTo>
                    <a:pt x="2078" y="3289"/>
                  </a:lnTo>
                  <a:lnTo>
                    <a:pt x="2080" y="3300"/>
                  </a:lnTo>
                  <a:lnTo>
                    <a:pt x="2073" y="3318"/>
                  </a:lnTo>
                  <a:lnTo>
                    <a:pt x="2077" y="3328"/>
                  </a:lnTo>
                  <a:lnTo>
                    <a:pt x="2072" y="3341"/>
                  </a:lnTo>
                  <a:lnTo>
                    <a:pt x="2077" y="3344"/>
                  </a:lnTo>
                  <a:lnTo>
                    <a:pt x="2078" y="3354"/>
                  </a:lnTo>
                  <a:lnTo>
                    <a:pt x="2072" y="3355"/>
                  </a:lnTo>
                  <a:lnTo>
                    <a:pt x="2049" y="3346"/>
                  </a:lnTo>
                  <a:lnTo>
                    <a:pt x="2039" y="3330"/>
                  </a:lnTo>
                  <a:lnTo>
                    <a:pt x="2027" y="3327"/>
                  </a:lnTo>
                  <a:lnTo>
                    <a:pt x="1999" y="3307"/>
                  </a:lnTo>
                  <a:lnTo>
                    <a:pt x="1995" y="3317"/>
                  </a:lnTo>
                  <a:lnTo>
                    <a:pt x="2009" y="3328"/>
                  </a:lnTo>
                  <a:lnTo>
                    <a:pt x="2017" y="3328"/>
                  </a:lnTo>
                  <a:lnTo>
                    <a:pt x="2033" y="3362"/>
                  </a:lnTo>
                  <a:lnTo>
                    <a:pt x="2029" y="3371"/>
                  </a:lnTo>
                  <a:lnTo>
                    <a:pt x="2036" y="3387"/>
                  </a:lnTo>
                  <a:lnTo>
                    <a:pt x="2031" y="3396"/>
                  </a:lnTo>
                  <a:lnTo>
                    <a:pt x="2040" y="3410"/>
                  </a:lnTo>
                  <a:lnTo>
                    <a:pt x="2031" y="3414"/>
                  </a:lnTo>
                  <a:lnTo>
                    <a:pt x="2041" y="3421"/>
                  </a:lnTo>
                  <a:lnTo>
                    <a:pt x="2027" y="3423"/>
                  </a:lnTo>
                  <a:lnTo>
                    <a:pt x="2024" y="3420"/>
                  </a:lnTo>
                  <a:lnTo>
                    <a:pt x="2023" y="3426"/>
                  </a:lnTo>
                  <a:lnTo>
                    <a:pt x="2032" y="3426"/>
                  </a:lnTo>
                  <a:lnTo>
                    <a:pt x="2034" y="3431"/>
                  </a:lnTo>
                  <a:lnTo>
                    <a:pt x="2020" y="3428"/>
                  </a:lnTo>
                  <a:lnTo>
                    <a:pt x="2016" y="3432"/>
                  </a:lnTo>
                  <a:lnTo>
                    <a:pt x="2023" y="3435"/>
                  </a:lnTo>
                  <a:lnTo>
                    <a:pt x="2022" y="3447"/>
                  </a:lnTo>
                  <a:lnTo>
                    <a:pt x="2010" y="3434"/>
                  </a:lnTo>
                  <a:lnTo>
                    <a:pt x="1998" y="3431"/>
                  </a:lnTo>
                  <a:lnTo>
                    <a:pt x="2004" y="3448"/>
                  </a:lnTo>
                  <a:lnTo>
                    <a:pt x="2022" y="3452"/>
                  </a:lnTo>
                  <a:lnTo>
                    <a:pt x="2022" y="3459"/>
                  </a:lnTo>
                  <a:lnTo>
                    <a:pt x="2018" y="3454"/>
                  </a:lnTo>
                  <a:lnTo>
                    <a:pt x="2007" y="3453"/>
                  </a:lnTo>
                  <a:lnTo>
                    <a:pt x="2005" y="3456"/>
                  </a:lnTo>
                  <a:lnTo>
                    <a:pt x="2007" y="3462"/>
                  </a:lnTo>
                  <a:lnTo>
                    <a:pt x="2005" y="3469"/>
                  </a:lnTo>
                  <a:lnTo>
                    <a:pt x="2000" y="3467"/>
                  </a:lnTo>
                  <a:lnTo>
                    <a:pt x="2004" y="3460"/>
                  </a:lnTo>
                  <a:lnTo>
                    <a:pt x="2001" y="3455"/>
                  </a:lnTo>
                  <a:lnTo>
                    <a:pt x="1986" y="3446"/>
                  </a:lnTo>
                  <a:lnTo>
                    <a:pt x="1985" y="3454"/>
                  </a:lnTo>
                  <a:lnTo>
                    <a:pt x="1994" y="3463"/>
                  </a:lnTo>
                  <a:lnTo>
                    <a:pt x="1992" y="3478"/>
                  </a:lnTo>
                  <a:lnTo>
                    <a:pt x="2001" y="3494"/>
                  </a:lnTo>
                  <a:lnTo>
                    <a:pt x="1991" y="3494"/>
                  </a:lnTo>
                  <a:lnTo>
                    <a:pt x="1991" y="3501"/>
                  </a:lnTo>
                  <a:lnTo>
                    <a:pt x="1969" y="3493"/>
                  </a:lnTo>
                  <a:lnTo>
                    <a:pt x="1957" y="3481"/>
                  </a:lnTo>
                  <a:lnTo>
                    <a:pt x="1950" y="3479"/>
                  </a:lnTo>
                  <a:lnTo>
                    <a:pt x="1944" y="3456"/>
                  </a:lnTo>
                  <a:lnTo>
                    <a:pt x="1929" y="3431"/>
                  </a:lnTo>
                  <a:lnTo>
                    <a:pt x="1922" y="3437"/>
                  </a:lnTo>
                  <a:lnTo>
                    <a:pt x="1933" y="3467"/>
                  </a:lnTo>
                  <a:lnTo>
                    <a:pt x="1929" y="3470"/>
                  </a:lnTo>
                  <a:lnTo>
                    <a:pt x="1918" y="3466"/>
                  </a:lnTo>
                  <a:lnTo>
                    <a:pt x="1903" y="3468"/>
                  </a:lnTo>
                  <a:lnTo>
                    <a:pt x="1909" y="3472"/>
                  </a:lnTo>
                  <a:lnTo>
                    <a:pt x="1919" y="3470"/>
                  </a:lnTo>
                  <a:lnTo>
                    <a:pt x="1931" y="3475"/>
                  </a:lnTo>
                  <a:lnTo>
                    <a:pt x="1934" y="3472"/>
                  </a:lnTo>
                  <a:lnTo>
                    <a:pt x="1965" y="3524"/>
                  </a:lnTo>
                  <a:lnTo>
                    <a:pt x="1963" y="3529"/>
                  </a:lnTo>
                  <a:lnTo>
                    <a:pt x="1961" y="3526"/>
                  </a:lnTo>
                  <a:lnTo>
                    <a:pt x="1953" y="3531"/>
                  </a:lnTo>
                  <a:lnTo>
                    <a:pt x="1963" y="3536"/>
                  </a:lnTo>
                  <a:lnTo>
                    <a:pt x="1966" y="3567"/>
                  </a:lnTo>
                  <a:lnTo>
                    <a:pt x="1958" y="3578"/>
                  </a:lnTo>
                  <a:lnTo>
                    <a:pt x="1946" y="3585"/>
                  </a:lnTo>
                  <a:lnTo>
                    <a:pt x="1939" y="3563"/>
                  </a:lnTo>
                  <a:lnTo>
                    <a:pt x="1930" y="3551"/>
                  </a:lnTo>
                  <a:lnTo>
                    <a:pt x="1882" y="3539"/>
                  </a:lnTo>
                  <a:lnTo>
                    <a:pt x="1866" y="3540"/>
                  </a:lnTo>
                  <a:lnTo>
                    <a:pt x="1858" y="3528"/>
                  </a:lnTo>
                  <a:lnTo>
                    <a:pt x="1849" y="3531"/>
                  </a:lnTo>
                  <a:lnTo>
                    <a:pt x="1864" y="3544"/>
                  </a:lnTo>
                  <a:lnTo>
                    <a:pt x="1878" y="3543"/>
                  </a:lnTo>
                  <a:lnTo>
                    <a:pt x="1905" y="3556"/>
                  </a:lnTo>
                  <a:lnTo>
                    <a:pt x="1914" y="3556"/>
                  </a:lnTo>
                  <a:lnTo>
                    <a:pt x="1922" y="3565"/>
                  </a:lnTo>
                  <a:lnTo>
                    <a:pt x="1920" y="3569"/>
                  </a:lnTo>
                  <a:lnTo>
                    <a:pt x="1931" y="3574"/>
                  </a:lnTo>
                  <a:lnTo>
                    <a:pt x="1940" y="3610"/>
                  </a:lnTo>
                  <a:lnTo>
                    <a:pt x="1939" y="3621"/>
                  </a:lnTo>
                  <a:lnTo>
                    <a:pt x="1931" y="3629"/>
                  </a:lnTo>
                  <a:lnTo>
                    <a:pt x="1917" y="3632"/>
                  </a:lnTo>
                  <a:lnTo>
                    <a:pt x="1916" y="3641"/>
                  </a:lnTo>
                  <a:lnTo>
                    <a:pt x="1899" y="3636"/>
                  </a:lnTo>
                  <a:lnTo>
                    <a:pt x="1881" y="3626"/>
                  </a:lnTo>
                  <a:lnTo>
                    <a:pt x="1867" y="3597"/>
                  </a:lnTo>
                  <a:lnTo>
                    <a:pt x="1851" y="3583"/>
                  </a:lnTo>
                  <a:lnTo>
                    <a:pt x="1832" y="3578"/>
                  </a:lnTo>
                  <a:lnTo>
                    <a:pt x="1857" y="3592"/>
                  </a:lnTo>
                  <a:lnTo>
                    <a:pt x="1865" y="3602"/>
                  </a:lnTo>
                  <a:lnTo>
                    <a:pt x="1863" y="3609"/>
                  </a:lnTo>
                  <a:lnTo>
                    <a:pt x="1876" y="3623"/>
                  </a:lnTo>
                  <a:lnTo>
                    <a:pt x="1861" y="3628"/>
                  </a:lnTo>
                  <a:lnTo>
                    <a:pt x="1877" y="3628"/>
                  </a:lnTo>
                  <a:lnTo>
                    <a:pt x="1906" y="3659"/>
                  </a:lnTo>
                  <a:lnTo>
                    <a:pt x="1907" y="3670"/>
                  </a:lnTo>
                  <a:lnTo>
                    <a:pt x="1899" y="3677"/>
                  </a:lnTo>
                  <a:lnTo>
                    <a:pt x="1897" y="3685"/>
                  </a:lnTo>
                  <a:lnTo>
                    <a:pt x="1877" y="3719"/>
                  </a:lnTo>
                  <a:lnTo>
                    <a:pt x="1868" y="3699"/>
                  </a:lnTo>
                  <a:lnTo>
                    <a:pt x="1861" y="3702"/>
                  </a:lnTo>
                  <a:lnTo>
                    <a:pt x="1865" y="3714"/>
                  </a:lnTo>
                  <a:lnTo>
                    <a:pt x="1869" y="3714"/>
                  </a:lnTo>
                  <a:lnTo>
                    <a:pt x="1861" y="3731"/>
                  </a:lnTo>
                  <a:lnTo>
                    <a:pt x="1863" y="3736"/>
                  </a:lnTo>
                  <a:lnTo>
                    <a:pt x="1857" y="3738"/>
                  </a:lnTo>
                  <a:lnTo>
                    <a:pt x="1828" y="3728"/>
                  </a:lnTo>
                  <a:lnTo>
                    <a:pt x="1808" y="3728"/>
                  </a:lnTo>
                  <a:lnTo>
                    <a:pt x="1803" y="3719"/>
                  </a:lnTo>
                  <a:lnTo>
                    <a:pt x="1803" y="3695"/>
                  </a:lnTo>
                  <a:lnTo>
                    <a:pt x="1784" y="3670"/>
                  </a:lnTo>
                  <a:lnTo>
                    <a:pt x="1779" y="3652"/>
                  </a:lnTo>
                  <a:lnTo>
                    <a:pt x="1775" y="3648"/>
                  </a:lnTo>
                  <a:lnTo>
                    <a:pt x="1781" y="3670"/>
                  </a:lnTo>
                  <a:lnTo>
                    <a:pt x="1791" y="3683"/>
                  </a:lnTo>
                  <a:lnTo>
                    <a:pt x="1791" y="3716"/>
                  </a:lnTo>
                  <a:lnTo>
                    <a:pt x="1772" y="3703"/>
                  </a:lnTo>
                  <a:lnTo>
                    <a:pt x="1742" y="3707"/>
                  </a:lnTo>
                  <a:lnTo>
                    <a:pt x="1733" y="3700"/>
                  </a:lnTo>
                  <a:lnTo>
                    <a:pt x="1726" y="3687"/>
                  </a:lnTo>
                  <a:lnTo>
                    <a:pt x="1713" y="3677"/>
                  </a:lnTo>
                  <a:lnTo>
                    <a:pt x="1698" y="3672"/>
                  </a:lnTo>
                  <a:lnTo>
                    <a:pt x="1680" y="3678"/>
                  </a:lnTo>
                  <a:lnTo>
                    <a:pt x="1669" y="3689"/>
                  </a:lnTo>
                  <a:lnTo>
                    <a:pt x="1662" y="3688"/>
                  </a:lnTo>
                  <a:lnTo>
                    <a:pt x="1646" y="3707"/>
                  </a:lnTo>
                  <a:lnTo>
                    <a:pt x="1633" y="3712"/>
                  </a:lnTo>
                  <a:lnTo>
                    <a:pt x="1631" y="3705"/>
                  </a:lnTo>
                  <a:lnTo>
                    <a:pt x="1621" y="3703"/>
                  </a:lnTo>
                  <a:lnTo>
                    <a:pt x="1619" y="3696"/>
                  </a:lnTo>
                  <a:lnTo>
                    <a:pt x="1628" y="3684"/>
                  </a:lnTo>
                  <a:lnTo>
                    <a:pt x="1641" y="3684"/>
                  </a:lnTo>
                  <a:lnTo>
                    <a:pt x="1647" y="3670"/>
                  </a:lnTo>
                  <a:lnTo>
                    <a:pt x="1661" y="3661"/>
                  </a:lnTo>
                  <a:lnTo>
                    <a:pt x="1662" y="3655"/>
                  </a:lnTo>
                  <a:lnTo>
                    <a:pt x="1645" y="3667"/>
                  </a:lnTo>
                  <a:lnTo>
                    <a:pt x="1635" y="3657"/>
                  </a:lnTo>
                  <a:lnTo>
                    <a:pt x="1651" y="3633"/>
                  </a:lnTo>
                  <a:lnTo>
                    <a:pt x="1679" y="3617"/>
                  </a:lnTo>
                  <a:lnTo>
                    <a:pt x="1682" y="3608"/>
                  </a:lnTo>
                  <a:lnTo>
                    <a:pt x="1699" y="3606"/>
                  </a:lnTo>
                  <a:lnTo>
                    <a:pt x="1717" y="3593"/>
                  </a:lnTo>
                  <a:lnTo>
                    <a:pt x="1730" y="3593"/>
                  </a:lnTo>
                  <a:lnTo>
                    <a:pt x="1731" y="3588"/>
                  </a:lnTo>
                  <a:lnTo>
                    <a:pt x="1736" y="3587"/>
                  </a:lnTo>
                  <a:lnTo>
                    <a:pt x="1735" y="3584"/>
                  </a:lnTo>
                  <a:lnTo>
                    <a:pt x="1728" y="3589"/>
                  </a:lnTo>
                  <a:lnTo>
                    <a:pt x="1705" y="3590"/>
                  </a:lnTo>
                  <a:lnTo>
                    <a:pt x="1696" y="3599"/>
                  </a:lnTo>
                  <a:lnTo>
                    <a:pt x="1692" y="3594"/>
                  </a:lnTo>
                  <a:lnTo>
                    <a:pt x="1698" y="3584"/>
                  </a:lnTo>
                  <a:lnTo>
                    <a:pt x="1683" y="3594"/>
                  </a:lnTo>
                  <a:lnTo>
                    <a:pt x="1670" y="3591"/>
                  </a:lnTo>
                  <a:lnTo>
                    <a:pt x="1639" y="3621"/>
                  </a:lnTo>
                  <a:lnTo>
                    <a:pt x="1629" y="3614"/>
                  </a:lnTo>
                  <a:lnTo>
                    <a:pt x="1623" y="3619"/>
                  </a:lnTo>
                  <a:lnTo>
                    <a:pt x="1614" y="3614"/>
                  </a:lnTo>
                  <a:lnTo>
                    <a:pt x="1615" y="3608"/>
                  </a:lnTo>
                  <a:lnTo>
                    <a:pt x="1610" y="3606"/>
                  </a:lnTo>
                  <a:lnTo>
                    <a:pt x="1605" y="3594"/>
                  </a:lnTo>
                  <a:lnTo>
                    <a:pt x="1589" y="3582"/>
                  </a:lnTo>
                  <a:lnTo>
                    <a:pt x="1585" y="3574"/>
                  </a:lnTo>
                  <a:lnTo>
                    <a:pt x="1589" y="3560"/>
                  </a:lnTo>
                  <a:lnTo>
                    <a:pt x="1592" y="3567"/>
                  </a:lnTo>
                  <a:lnTo>
                    <a:pt x="1610" y="3568"/>
                  </a:lnTo>
                  <a:lnTo>
                    <a:pt x="1623" y="3552"/>
                  </a:lnTo>
                  <a:lnTo>
                    <a:pt x="1620" y="3548"/>
                  </a:lnTo>
                  <a:lnTo>
                    <a:pt x="1623" y="3542"/>
                  </a:lnTo>
                  <a:lnTo>
                    <a:pt x="1639" y="3524"/>
                  </a:lnTo>
                  <a:lnTo>
                    <a:pt x="1650" y="3517"/>
                  </a:lnTo>
                  <a:lnTo>
                    <a:pt x="1670" y="3514"/>
                  </a:lnTo>
                  <a:lnTo>
                    <a:pt x="1678" y="3506"/>
                  </a:lnTo>
                  <a:lnTo>
                    <a:pt x="1693" y="3512"/>
                  </a:lnTo>
                  <a:lnTo>
                    <a:pt x="1696" y="3522"/>
                  </a:lnTo>
                  <a:lnTo>
                    <a:pt x="1711" y="3524"/>
                  </a:lnTo>
                  <a:lnTo>
                    <a:pt x="1696" y="3516"/>
                  </a:lnTo>
                  <a:lnTo>
                    <a:pt x="1700" y="3512"/>
                  </a:lnTo>
                  <a:lnTo>
                    <a:pt x="1695" y="3502"/>
                  </a:lnTo>
                  <a:lnTo>
                    <a:pt x="1670" y="3494"/>
                  </a:lnTo>
                  <a:lnTo>
                    <a:pt x="1671" y="3486"/>
                  </a:lnTo>
                  <a:lnTo>
                    <a:pt x="1710" y="3442"/>
                  </a:lnTo>
                  <a:lnTo>
                    <a:pt x="1714" y="3446"/>
                  </a:lnTo>
                  <a:lnTo>
                    <a:pt x="1723" y="3440"/>
                  </a:lnTo>
                  <a:lnTo>
                    <a:pt x="1739" y="3453"/>
                  </a:lnTo>
                  <a:lnTo>
                    <a:pt x="1759" y="3454"/>
                  </a:lnTo>
                  <a:lnTo>
                    <a:pt x="1764" y="3458"/>
                  </a:lnTo>
                  <a:lnTo>
                    <a:pt x="1762" y="3462"/>
                  </a:lnTo>
                  <a:lnTo>
                    <a:pt x="1772" y="3460"/>
                  </a:lnTo>
                  <a:lnTo>
                    <a:pt x="1778" y="3464"/>
                  </a:lnTo>
                  <a:lnTo>
                    <a:pt x="1778" y="3470"/>
                  </a:lnTo>
                  <a:lnTo>
                    <a:pt x="1786" y="3470"/>
                  </a:lnTo>
                  <a:lnTo>
                    <a:pt x="1797" y="3481"/>
                  </a:lnTo>
                  <a:lnTo>
                    <a:pt x="1818" y="3478"/>
                  </a:lnTo>
                  <a:lnTo>
                    <a:pt x="1819" y="3476"/>
                  </a:lnTo>
                  <a:lnTo>
                    <a:pt x="1812" y="3474"/>
                  </a:lnTo>
                  <a:lnTo>
                    <a:pt x="1801" y="3478"/>
                  </a:lnTo>
                  <a:lnTo>
                    <a:pt x="1785" y="3467"/>
                  </a:lnTo>
                  <a:lnTo>
                    <a:pt x="1784" y="3463"/>
                  </a:lnTo>
                  <a:lnTo>
                    <a:pt x="1794" y="3458"/>
                  </a:lnTo>
                  <a:lnTo>
                    <a:pt x="1799" y="3445"/>
                  </a:lnTo>
                  <a:lnTo>
                    <a:pt x="1792" y="3456"/>
                  </a:lnTo>
                  <a:lnTo>
                    <a:pt x="1785" y="3457"/>
                  </a:lnTo>
                  <a:lnTo>
                    <a:pt x="1779" y="3452"/>
                  </a:lnTo>
                  <a:lnTo>
                    <a:pt x="1764" y="3448"/>
                  </a:lnTo>
                  <a:lnTo>
                    <a:pt x="1766" y="3444"/>
                  </a:lnTo>
                  <a:lnTo>
                    <a:pt x="1760" y="3433"/>
                  </a:lnTo>
                  <a:lnTo>
                    <a:pt x="1752" y="3432"/>
                  </a:lnTo>
                  <a:lnTo>
                    <a:pt x="1749" y="3427"/>
                  </a:lnTo>
                  <a:lnTo>
                    <a:pt x="1737" y="3423"/>
                  </a:lnTo>
                  <a:lnTo>
                    <a:pt x="1721" y="3421"/>
                  </a:lnTo>
                  <a:lnTo>
                    <a:pt x="1717" y="3413"/>
                  </a:lnTo>
                  <a:lnTo>
                    <a:pt x="1722" y="3403"/>
                  </a:lnTo>
                  <a:lnTo>
                    <a:pt x="1730" y="3398"/>
                  </a:lnTo>
                  <a:lnTo>
                    <a:pt x="1732" y="3410"/>
                  </a:lnTo>
                  <a:lnTo>
                    <a:pt x="1763" y="3400"/>
                  </a:lnTo>
                  <a:lnTo>
                    <a:pt x="1769" y="3410"/>
                  </a:lnTo>
                  <a:lnTo>
                    <a:pt x="1774" y="3406"/>
                  </a:lnTo>
                  <a:lnTo>
                    <a:pt x="1775" y="3400"/>
                  </a:lnTo>
                  <a:lnTo>
                    <a:pt x="1767" y="3388"/>
                  </a:lnTo>
                  <a:lnTo>
                    <a:pt x="1760" y="3392"/>
                  </a:lnTo>
                  <a:lnTo>
                    <a:pt x="1756" y="3379"/>
                  </a:lnTo>
                  <a:lnTo>
                    <a:pt x="1750" y="3382"/>
                  </a:lnTo>
                  <a:lnTo>
                    <a:pt x="1732" y="3378"/>
                  </a:lnTo>
                  <a:lnTo>
                    <a:pt x="1738" y="3357"/>
                  </a:lnTo>
                  <a:lnTo>
                    <a:pt x="1749" y="3359"/>
                  </a:lnTo>
                  <a:lnTo>
                    <a:pt x="1763" y="3350"/>
                  </a:lnTo>
                  <a:lnTo>
                    <a:pt x="1786" y="3350"/>
                  </a:lnTo>
                  <a:lnTo>
                    <a:pt x="1805" y="3343"/>
                  </a:lnTo>
                  <a:lnTo>
                    <a:pt x="1809" y="3337"/>
                  </a:lnTo>
                  <a:lnTo>
                    <a:pt x="1796" y="3334"/>
                  </a:lnTo>
                  <a:lnTo>
                    <a:pt x="1800" y="3328"/>
                  </a:lnTo>
                  <a:lnTo>
                    <a:pt x="1798" y="3320"/>
                  </a:lnTo>
                  <a:lnTo>
                    <a:pt x="1780" y="3318"/>
                  </a:lnTo>
                  <a:lnTo>
                    <a:pt x="1768" y="3324"/>
                  </a:lnTo>
                  <a:lnTo>
                    <a:pt x="1767" y="3316"/>
                  </a:lnTo>
                  <a:lnTo>
                    <a:pt x="1755" y="3311"/>
                  </a:lnTo>
                  <a:lnTo>
                    <a:pt x="1759" y="3297"/>
                  </a:lnTo>
                  <a:lnTo>
                    <a:pt x="1758" y="3284"/>
                  </a:lnTo>
                  <a:lnTo>
                    <a:pt x="1780" y="3265"/>
                  </a:lnTo>
                  <a:lnTo>
                    <a:pt x="1785" y="3270"/>
                  </a:lnTo>
                  <a:lnTo>
                    <a:pt x="1789" y="3269"/>
                  </a:lnTo>
                  <a:lnTo>
                    <a:pt x="1787" y="3274"/>
                  </a:lnTo>
                  <a:lnTo>
                    <a:pt x="1792" y="3277"/>
                  </a:lnTo>
                  <a:lnTo>
                    <a:pt x="1799" y="3277"/>
                  </a:lnTo>
                  <a:lnTo>
                    <a:pt x="1801" y="3270"/>
                  </a:lnTo>
                  <a:lnTo>
                    <a:pt x="1823" y="3263"/>
                  </a:lnTo>
                  <a:lnTo>
                    <a:pt x="1834" y="3255"/>
                  </a:lnTo>
                  <a:lnTo>
                    <a:pt x="1834" y="3260"/>
                  </a:lnTo>
                  <a:lnTo>
                    <a:pt x="1853" y="3276"/>
                  </a:lnTo>
                  <a:lnTo>
                    <a:pt x="1869" y="3275"/>
                  </a:lnTo>
                  <a:lnTo>
                    <a:pt x="1871" y="3269"/>
                  </a:lnTo>
                  <a:lnTo>
                    <a:pt x="1880" y="3270"/>
                  </a:lnTo>
                  <a:lnTo>
                    <a:pt x="1883" y="3267"/>
                  </a:lnTo>
                  <a:lnTo>
                    <a:pt x="1876" y="3258"/>
                  </a:lnTo>
                  <a:lnTo>
                    <a:pt x="1866" y="3266"/>
                  </a:lnTo>
                  <a:lnTo>
                    <a:pt x="1852" y="3265"/>
                  </a:lnTo>
                  <a:lnTo>
                    <a:pt x="1846" y="3250"/>
                  </a:lnTo>
                  <a:lnTo>
                    <a:pt x="1841" y="3247"/>
                  </a:lnTo>
                  <a:lnTo>
                    <a:pt x="1836" y="3250"/>
                  </a:lnTo>
                  <a:lnTo>
                    <a:pt x="1837" y="3242"/>
                  </a:lnTo>
                  <a:lnTo>
                    <a:pt x="1847" y="3237"/>
                  </a:lnTo>
                  <a:lnTo>
                    <a:pt x="1844" y="3232"/>
                  </a:lnTo>
                  <a:lnTo>
                    <a:pt x="1831" y="3235"/>
                  </a:lnTo>
                  <a:lnTo>
                    <a:pt x="1826" y="3231"/>
                  </a:lnTo>
                  <a:lnTo>
                    <a:pt x="1814" y="3232"/>
                  </a:lnTo>
                  <a:lnTo>
                    <a:pt x="1807" y="3236"/>
                  </a:lnTo>
                  <a:lnTo>
                    <a:pt x="1803" y="3234"/>
                  </a:lnTo>
                  <a:lnTo>
                    <a:pt x="1800" y="3239"/>
                  </a:lnTo>
                  <a:lnTo>
                    <a:pt x="1793" y="3238"/>
                  </a:lnTo>
                  <a:lnTo>
                    <a:pt x="1786" y="3230"/>
                  </a:lnTo>
                  <a:lnTo>
                    <a:pt x="1786" y="3223"/>
                  </a:lnTo>
                  <a:lnTo>
                    <a:pt x="1798" y="3210"/>
                  </a:lnTo>
                  <a:lnTo>
                    <a:pt x="1828" y="3192"/>
                  </a:lnTo>
                  <a:lnTo>
                    <a:pt x="1837" y="3195"/>
                  </a:lnTo>
                  <a:lnTo>
                    <a:pt x="1848" y="3184"/>
                  </a:lnTo>
                  <a:lnTo>
                    <a:pt x="1858" y="3183"/>
                  </a:lnTo>
                  <a:lnTo>
                    <a:pt x="1861" y="3179"/>
                  </a:lnTo>
                  <a:lnTo>
                    <a:pt x="1850" y="3173"/>
                  </a:lnTo>
                  <a:lnTo>
                    <a:pt x="1842" y="3173"/>
                  </a:lnTo>
                  <a:lnTo>
                    <a:pt x="1835" y="3183"/>
                  </a:lnTo>
                  <a:lnTo>
                    <a:pt x="1828" y="3186"/>
                  </a:lnTo>
                  <a:lnTo>
                    <a:pt x="1832" y="3176"/>
                  </a:lnTo>
                  <a:lnTo>
                    <a:pt x="1824" y="3178"/>
                  </a:lnTo>
                  <a:lnTo>
                    <a:pt x="1824" y="3175"/>
                  </a:lnTo>
                  <a:lnTo>
                    <a:pt x="1837" y="3163"/>
                  </a:lnTo>
                  <a:lnTo>
                    <a:pt x="1830" y="3150"/>
                  </a:lnTo>
                  <a:lnTo>
                    <a:pt x="1806" y="3159"/>
                  </a:lnTo>
                  <a:lnTo>
                    <a:pt x="1798" y="3169"/>
                  </a:lnTo>
                  <a:lnTo>
                    <a:pt x="1787" y="3170"/>
                  </a:lnTo>
                  <a:lnTo>
                    <a:pt x="1789" y="3151"/>
                  </a:lnTo>
                  <a:lnTo>
                    <a:pt x="1795" y="3139"/>
                  </a:lnTo>
                  <a:lnTo>
                    <a:pt x="1783" y="3130"/>
                  </a:lnTo>
                  <a:lnTo>
                    <a:pt x="1777" y="3133"/>
                  </a:lnTo>
                  <a:lnTo>
                    <a:pt x="1782" y="3111"/>
                  </a:lnTo>
                  <a:lnTo>
                    <a:pt x="1789" y="3098"/>
                  </a:lnTo>
                  <a:lnTo>
                    <a:pt x="1802" y="3090"/>
                  </a:lnTo>
                  <a:lnTo>
                    <a:pt x="1803" y="3099"/>
                  </a:lnTo>
                  <a:lnTo>
                    <a:pt x="1815" y="3094"/>
                  </a:lnTo>
                  <a:lnTo>
                    <a:pt x="1812" y="3101"/>
                  </a:lnTo>
                  <a:lnTo>
                    <a:pt x="1816" y="3106"/>
                  </a:lnTo>
                  <a:lnTo>
                    <a:pt x="1827" y="3098"/>
                  </a:lnTo>
                  <a:lnTo>
                    <a:pt x="1840" y="3140"/>
                  </a:lnTo>
                  <a:lnTo>
                    <a:pt x="1846" y="3133"/>
                  </a:lnTo>
                  <a:lnTo>
                    <a:pt x="1854" y="3131"/>
                  </a:lnTo>
                  <a:lnTo>
                    <a:pt x="1853" y="3113"/>
                  </a:lnTo>
                  <a:lnTo>
                    <a:pt x="1863" y="3105"/>
                  </a:lnTo>
                  <a:lnTo>
                    <a:pt x="1868" y="3090"/>
                  </a:lnTo>
                  <a:lnTo>
                    <a:pt x="1876" y="3088"/>
                  </a:lnTo>
                  <a:lnTo>
                    <a:pt x="1882" y="3073"/>
                  </a:lnTo>
                  <a:lnTo>
                    <a:pt x="1874" y="3064"/>
                  </a:lnTo>
                  <a:lnTo>
                    <a:pt x="1865" y="3063"/>
                  </a:lnTo>
                  <a:lnTo>
                    <a:pt x="1863" y="3054"/>
                  </a:lnTo>
                  <a:lnTo>
                    <a:pt x="1884" y="3030"/>
                  </a:lnTo>
                  <a:lnTo>
                    <a:pt x="1891" y="3026"/>
                  </a:lnTo>
                  <a:lnTo>
                    <a:pt x="1911" y="3033"/>
                  </a:lnTo>
                  <a:lnTo>
                    <a:pt x="1922" y="3030"/>
                  </a:lnTo>
                  <a:lnTo>
                    <a:pt x="1921" y="3038"/>
                  </a:lnTo>
                  <a:lnTo>
                    <a:pt x="1938" y="3049"/>
                  </a:lnTo>
                  <a:lnTo>
                    <a:pt x="1966" y="3047"/>
                  </a:lnTo>
                  <a:lnTo>
                    <a:pt x="1964" y="3036"/>
                  </a:lnTo>
                  <a:lnTo>
                    <a:pt x="1952" y="3036"/>
                  </a:lnTo>
                  <a:lnTo>
                    <a:pt x="1950" y="3027"/>
                  </a:lnTo>
                  <a:lnTo>
                    <a:pt x="1953" y="3014"/>
                  </a:lnTo>
                  <a:lnTo>
                    <a:pt x="1946" y="3002"/>
                  </a:lnTo>
                  <a:lnTo>
                    <a:pt x="1940" y="3002"/>
                  </a:lnTo>
                  <a:lnTo>
                    <a:pt x="1938" y="2987"/>
                  </a:lnTo>
                  <a:lnTo>
                    <a:pt x="1942" y="2979"/>
                  </a:lnTo>
                  <a:lnTo>
                    <a:pt x="1965" y="2970"/>
                  </a:lnTo>
                  <a:lnTo>
                    <a:pt x="1973" y="2962"/>
                  </a:lnTo>
                  <a:lnTo>
                    <a:pt x="1985" y="2959"/>
                  </a:lnTo>
                  <a:lnTo>
                    <a:pt x="1987" y="2961"/>
                  </a:lnTo>
                  <a:lnTo>
                    <a:pt x="1998" y="2951"/>
                  </a:lnTo>
                  <a:lnTo>
                    <a:pt x="1996" y="2937"/>
                  </a:lnTo>
                  <a:lnTo>
                    <a:pt x="1981" y="2942"/>
                  </a:lnTo>
                  <a:lnTo>
                    <a:pt x="1975" y="2937"/>
                  </a:lnTo>
                  <a:lnTo>
                    <a:pt x="1972" y="2939"/>
                  </a:lnTo>
                  <a:lnTo>
                    <a:pt x="1971" y="2935"/>
                  </a:lnTo>
                  <a:lnTo>
                    <a:pt x="1981" y="2922"/>
                  </a:lnTo>
                  <a:lnTo>
                    <a:pt x="1983" y="2926"/>
                  </a:lnTo>
                  <a:lnTo>
                    <a:pt x="1991" y="2921"/>
                  </a:lnTo>
                  <a:lnTo>
                    <a:pt x="1997" y="2922"/>
                  </a:lnTo>
                  <a:lnTo>
                    <a:pt x="2035" y="2902"/>
                  </a:lnTo>
                  <a:lnTo>
                    <a:pt x="2034" y="2889"/>
                  </a:lnTo>
                  <a:lnTo>
                    <a:pt x="2026" y="2890"/>
                  </a:lnTo>
                  <a:lnTo>
                    <a:pt x="2034" y="2881"/>
                  </a:lnTo>
                  <a:lnTo>
                    <a:pt x="2043" y="2879"/>
                  </a:lnTo>
                  <a:lnTo>
                    <a:pt x="2040" y="2871"/>
                  </a:lnTo>
                  <a:lnTo>
                    <a:pt x="2054" y="2855"/>
                  </a:lnTo>
                  <a:lnTo>
                    <a:pt x="2060" y="2852"/>
                  </a:lnTo>
                  <a:lnTo>
                    <a:pt x="2078" y="2857"/>
                  </a:lnTo>
                  <a:lnTo>
                    <a:pt x="2084" y="2846"/>
                  </a:lnTo>
                  <a:lnTo>
                    <a:pt x="2099" y="2845"/>
                  </a:lnTo>
                  <a:lnTo>
                    <a:pt x="2097" y="2829"/>
                  </a:lnTo>
                  <a:lnTo>
                    <a:pt x="2110" y="2827"/>
                  </a:lnTo>
                  <a:lnTo>
                    <a:pt x="2130" y="2836"/>
                  </a:lnTo>
                  <a:lnTo>
                    <a:pt x="2139" y="2826"/>
                  </a:lnTo>
                  <a:lnTo>
                    <a:pt x="2153" y="2824"/>
                  </a:lnTo>
                  <a:lnTo>
                    <a:pt x="2153" y="2816"/>
                  </a:lnTo>
                  <a:lnTo>
                    <a:pt x="2157" y="2813"/>
                  </a:lnTo>
                  <a:lnTo>
                    <a:pt x="2172" y="2814"/>
                  </a:lnTo>
                  <a:lnTo>
                    <a:pt x="2183" y="2810"/>
                  </a:lnTo>
                  <a:lnTo>
                    <a:pt x="2187" y="2803"/>
                  </a:lnTo>
                  <a:lnTo>
                    <a:pt x="2185" y="2799"/>
                  </a:lnTo>
                  <a:lnTo>
                    <a:pt x="2176" y="2791"/>
                  </a:lnTo>
                  <a:lnTo>
                    <a:pt x="2164" y="2790"/>
                  </a:lnTo>
                  <a:lnTo>
                    <a:pt x="2162" y="2783"/>
                  </a:lnTo>
                  <a:lnTo>
                    <a:pt x="2179" y="2765"/>
                  </a:lnTo>
                  <a:lnTo>
                    <a:pt x="2202" y="2754"/>
                  </a:lnTo>
                  <a:lnTo>
                    <a:pt x="2212" y="2758"/>
                  </a:lnTo>
                  <a:lnTo>
                    <a:pt x="2228" y="2758"/>
                  </a:lnTo>
                  <a:lnTo>
                    <a:pt x="2215" y="2772"/>
                  </a:lnTo>
                  <a:lnTo>
                    <a:pt x="2204" y="2793"/>
                  </a:lnTo>
                  <a:lnTo>
                    <a:pt x="2195" y="2799"/>
                  </a:lnTo>
                  <a:lnTo>
                    <a:pt x="2198" y="2801"/>
                  </a:lnTo>
                  <a:lnTo>
                    <a:pt x="2200" y="2809"/>
                  </a:lnTo>
                  <a:lnTo>
                    <a:pt x="2207" y="2805"/>
                  </a:lnTo>
                  <a:lnTo>
                    <a:pt x="2216" y="2808"/>
                  </a:lnTo>
                  <a:lnTo>
                    <a:pt x="2220" y="2804"/>
                  </a:lnTo>
                  <a:close/>
                  <a:moveTo>
                    <a:pt x="2152" y="1060"/>
                  </a:moveTo>
                  <a:lnTo>
                    <a:pt x="2156" y="1060"/>
                  </a:lnTo>
                  <a:lnTo>
                    <a:pt x="2156" y="1064"/>
                  </a:lnTo>
                  <a:lnTo>
                    <a:pt x="2142" y="1072"/>
                  </a:lnTo>
                  <a:lnTo>
                    <a:pt x="2129" y="1092"/>
                  </a:lnTo>
                  <a:lnTo>
                    <a:pt x="2112" y="1092"/>
                  </a:lnTo>
                  <a:lnTo>
                    <a:pt x="2107" y="1103"/>
                  </a:lnTo>
                  <a:lnTo>
                    <a:pt x="2097" y="1105"/>
                  </a:lnTo>
                  <a:lnTo>
                    <a:pt x="2092" y="1092"/>
                  </a:lnTo>
                  <a:lnTo>
                    <a:pt x="2082" y="1086"/>
                  </a:lnTo>
                  <a:lnTo>
                    <a:pt x="2078" y="1079"/>
                  </a:lnTo>
                  <a:lnTo>
                    <a:pt x="2059" y="1062"/>
                  </a:lnTo>
                  <a:lnTo>
                    <a:pt x="2046" y="1060"/>
                  </a:lnTo>
                  <a:lnTo>
                    <a:pt x="2048" y="1053"/>
                  </a:lnTo>
                  <a:lnTo>
                    <a:pt x="2081" y="1026"/>
                  </a:lnTo>
                  <a:lnTo>
                    <a:pt x="2107" y="1015"/>
                  </a:lnTo>
                  <a:lnTo>
                    <a:pt x="2124" y="1018"/>
                  </a:lnTo>
                  <a:lnTo>
                    <a:pt x="2137" y="1025"/>
                  </a:lnTo>
                  <a:lnTo>
                    <a:pt x="2152" y="1060"/>
                  </a:lnTo>
                  <a:close/>
                  <a:moveTo>
                    <a:pt x="1370" y="1033"/>
                  </a:moveTo>
                  <a:lnTo>
                    <a:pt x="1375" y="1034"/>
                  </a:lnTo>
                  <a:lnTo>
                    <a:pt x="1366" y="1068"/>
                  </a:lnTo>
                  <a:lnTo>
                    <a:pt x="1383" y="1086"/>
                  </a:lnTo>
                  <a:lnTo>
                    <a:pt x="1382" y="1093"/>
                  </a:lnTo>
                  <a:lnTo>
                    <a:pt x="1387" y="1101"/>
                  </a:lnTo>
                  <a:lnTo>
                    <a:pt x="1383" y="1105"/>
                  </a:lnTo>
                  <a:lnTo>
                    <a:pt x="1357" y="1108"/>
                  </a:lnTo>
                  <a:lnTo>
                    <a:pt x="1326" y="1097"/>
                  </a:lnTo>
                  <a:lnTo>
                    <a:pt x="1307" y="1099"/>
                  </a:lnTo>
                  <a:lnTo>
                    <a:pt x="1294" y="1094"/>
                  </a:lnTo>
                  <a:lnTo>
                    <a:pt x="1293" y="1082"/>
                  </a:lnTo>
                  <a:lnTo>
                    <a:pt x="1281" y="1090"/>
                  </a:lnTo>
                  <a:lnTo>
                    <a:pt x="1266" y="1089"/>
                  </a:lnTo>
                  <a:lnTo>
                    <a:pt x="1263" y="1084"/>
                  </a:lnTo>
                  <a:lnTo>
                    <a:pt x="1266" y="1077"/>
                  </a:lnTo>
                  <a:lnTo>
                    <a:pt x="1284" y="1063"/>
                  </a:lnTo>
                  <a:lnTo>
                    <a:pt x="1292" y="1067"/>
                  </a:lnTo>
                  <a:lnTo>
                    <a:pt x="1295" y="1077"/>
                  </a:lnTo>
                  <a:lnTo>
                    <a:pt x="1299" y="1076"/>
                  </a:lnTo>
                  <a:lnTo>
                    <a:pt x="1310" y="1065"/>
                  </a:lnTo>
                  <a:lnTo>
                    <a:pt x="1322" y="1036"/>
                  </a:lnTo>
                  <a:lnTo>
                    <a:pt x="1343" y="1022"/>
                  </a:lnTo>
                  <a:lnTo>
                    <a:pt x="1346" y="1005"/>
                  </a:lnTo>
                  <a:lnTo>
                    <a:pt x="1360" y="1016"/>
                  </a:lnTo>
                  <a:lnTo>
                    <a:pt x="1360" y="1023"/>
                  </a:lnTo>
                  <a:lnTo>
                    <a:pt x="1370" y="1033"/>
                  </a:lnTo>
                  <a:close/>
                  <a:moveTo>
                    <a:pt x="1288" y="992"/>
                  </a:moveTo>
                  <a:lnTo>
                    <a:pt x="1270" y="993"/>
                  </a:lnTo>
                  <a:lnTo>
                    <a:pt x="1267" y="1007"/>
                  </a:lnTo>
                  <a:lnTo>
                    <a:pt x="1272" y="1028"/>
                  </a:lnTo>
                  <a:lnTo>
                    <a:pt x="1263" y="1037"/>
                  </a:lnTo>
                  <a:lnTo>
                    <a:pt x="1256" y="1036"/>
                  </a:lnTo>
                  <a:lnTo>
                    <a:pt x="1248" y="1031"/>
                  </a:lnTo>
                  <a:lnTo>
                    <a:pt x="1246" y="1014"/>
                  </a:lnTo>
                  <a:lnTo>
                    <a:pt x="1221" y="988"/>
                  </a:lnTo>
                  <a:lnTo>
                    <a:pt x="1218" y="977"/>
                  </a:lnTo>
                  <a:lnTo>
                    <a:pt x="1225" y="966"/>
                  </a:lnTo>
                  <a:lnTo>
                    <a:pt x="1247" y="948"/>
                  </a:lnTo>
                  <a:lnTo>
                    <a:pt x="1268" y="941"/>
                  </a:lnTo>
                  <a:lnTo>
                    <a:pt x="1283" y="946"/>
                  </a:lnTo>
                  <a:lnTo>
                    <a:pt x="1293" y="960"/>
                  </a:lnTo>
                  <a:lnTo>
                    <a:pt x="1294" y="975"/>
                  </a:lnTo>
                  <a:lnTo>
                    <a:pt x="1286" y="984"/>
                  </a:lnTo>
                  <a:lnTo>
                    <a:pt x="1288" y="992"/>
                  </a:lnTo>
                  <a:close/>
                  <a:moveTo>
                    <a:pt x="1745" y="894"/>
                  </a:moveTo>
                  <a:lnTo>
                    <a:pt x="1753" y="895"/>
                  </a:lnTo>
                  <a:lnTo>
                    <a:pt x="1757" y="899"/>
                  </a:lnTo>
                  <a:lnTo>
                    <a:pt x="1752" y="925"/>
                  </a:lnTo>
                  <a:lnTo>
                    <a:pt x="1739" y="932"/>
                  </a:lnTo>
                  <a:lnTo>
                    <a:pt x="1731" y="943"/>
                  </a:lnTo>
                  <a:lnTo>
                    <a:pt x="1717" y="948"/>
                  </a:lnTo>
                  <a:lnTo>
                    <a:pt x="1703" y="932"/>
                  </a:lnTo>
                  <a:lnTo>
                    <a:pt x="1704" y="929"/>
                  </a:lnTo>
                  <a:lnTo>
                    <a:pt x="1707" y="926"/>
                  </a:lnTo>
                  <a:lnTo>
                    <a:pt x="1717" y="930"/>
                  </a:lnTo>
                  <a:lnTo>
                    <a:pt x="1717" y="919"/>
                  </a:lnTo>
                  <a:lnTo>
                    <a:pt x="1729" y="916"/>
                  </a:lnTo>
                  <a:lnTo>
                    <a:pt x="1719" y="903"/>
                  </a:lnTo>
                  <a:lnTo>
                    <a:pt x="1730" y="893"/>
                  </a:lnTo>
                  <a:lnTo>
                    <a:pt x="1742" y="885"/>
                  </a:lnTo>
                  <a:lnTo>
                    <a:pt x="1745" y="894"/>
                  </a:lnTo>
                  <a:close/>
                  <a:moveTo>
                    <a:pt x="1886" y="876"/>
                  </a:moveTo>
                  <a:lnTo>
                    <a:pt x="1888" y="885"/>
                  </a:lnTo>
                  <a:lnTo>
                    <a:pt x="1901" y="894"/>
                  </a:lnTo>
                  <a:lnTo>
                    <a:pt x="1904" y="901"/>
                  </a:lnTo>
                  <a:lnTo>
                    <a:pt x="1896" y="945"/>
                  </a:lnTo>
                  <a:lnTo>
                    <a:pt x="1905" y="958"/>
                  </a:lnTo>
                  <a:lnTo>
                    <a:pt x="1894" y="969"/>
                  </a:lnTo>
                  <a:lnTo>
                    <a:pt x="1893" y="1001"/>
                  </a:lnTo>
                  <a:lnTo>
                    <a:pt x="1896" y="1008"/>
                  </a:lnTo>
                  <a:lnTo>
                    <a:pt x="1891" y="1027"/>
                  </a:lnTo>
                  <a:lnTo>
                    <a:pt x="1888" y="1030"/>
                  </a:lnTo>
                  <a:lnTo>
                    <a:pt x="1872" y="1029"/>
                  </a:lnTo>
                  <a:lnTo>
                    <a:pt x="1865" y="1031"/>
                  </a:lnTo>
                  <a:lnTo>
                    <a:pt x="1864" y="1036"/>
                  </a:lnTo>
                  <a:lnTo>
                    <a:pt x="1842" y="1027"/>
                  </a:lnTo>
                  <a:lnTo>
                    <a:pt x="1816" y="1031"/>
                  </a:lnTo>
                  <a:lnTo>
                    <a:pt x="1782" y="1015"/>
                  </a:lnTo>
                  <a:lnTo>
                    <a:pt x="1810" y="967"/>
                  </a:lnTo>
                  <a:lnTo>
                    <a:pt x="1801" y="941"/>
                  </a:lnTo>
                  <a:lnTo>
                    <a:pt x="1802" y="927"/>
                  </a:lnTo>
                  <a:lnTo>
                    <a:pt x="1791" y="902"/>
                  </a:lnTo>
                  <a:lnTo>
                    <a:pt x="1802" y="893"/>
                  </a:lnTo>
                  <a:lnTo>
                    <a:pt x="1827" y="885"/>
                  </a:lnTo>
                  <a:lnTo>
                    <a:pt x="1842" y="887"/>
                  </a:lnTo>
                  <a:lnTo>
                    <a:pt x="1850" y="898"/>
                  </a:lnTo>
                  <a:lnTo>
                    <a:pt x="1855" y="899"/>
                  </a:lnTo>
                  <a:lnTo>
                    <a:pt x="1859" y="895"/>
                  </a:lnTo>
                  <a:lnTo>
                    <a:pt x="1860" y="876"/>
                  </a:lnTo>
                  <a:lnTo>
                    <a:pt x="1886" y="876"/>
                  </a:lnTo>
                  <a:close/>
                  <a:moveTo>
                    <a:pt x="1562" y="860"/>
                  </a:moveTo>
                  <a:lnTo>
                    <a:pt x="1566" y="867"/>
                  </a:lnTo>
                  <a:lnTo>
                    <a:pt x="1562" y="881"/>
                  </a:lnTo>
                  <a:lnTo>
                    <a:pt x="1612" y="939"/>
                  </a:lnTo>
                  <a:lnTo>
                    <a:pt x="1599" y="962"/>
                  </a:lnTo>
                  <a:lnTo>
                    <a:pt x="1591" y="951"/>
                  </a:lnTo>
                  <a:lnTo>
                    <a:pt x="1581" y="956"/>
                  </a:lnTo>
                  <a:lnTo>
                    <a:pt x="1577" y="962"/>
                  </a:lnTo>
                  <a:lnTo>
                    <a:pt x="1576" y="985"/>
                  </a:lnTo>
                  <a:lnTo>
                    <a:pt x="1569" y="991"/>
                  </a:lnTo>
                  <a:lnTo>
                    <a:pt x="1563" y="991"/>
                  </a:lnTo>
                  <a:lnTo>
                    <a:pt x="1553" y="982"/>
                  </a:lnTo>
                  <a:lnTo>
                    <a:pt x="1503" y="981"/>
                  </a:lnTo>
                  <a:lnTo>
                    <a:pt x="1473" y="962"/>
                  </a:lnTo>
                  <a:lnTo>
                    <a:pt x="1460" y="942"/>
                  </a:lnTo>
                  <a:lnTo>
                    <a:pt x="1459" y="928"/>
                  </a:lnTo>
                  <a:lnTo>
                    <a:pt x="1468" y="922"/>
                  </a:lnTo>
                  <a:lnTo>
                    <a:pt x="1493" y="924"/>
                  </a:lnTo>
                  <a:lnTo>
                    <a:pt x="1499" y="909"/>
                  </a:lnTo>
                  <a:lnTo>
                    <a:pt x="1513" y="906"/>
                  </a:lnTo>
                  <a:lnTo>
                    <a:pt x="1519" y="888"/>
                  </a:lnTo>
                  <a:lnTo>
                    <a:pt x="1507" y="883"/>
                  </a:lnTo>
                  <a:lnTo>
                    <a:pt x="1505" y="879"/>
                  </a:lnTo>
                  <a:lnTo>
                    <a:pt x="1521" y="861"/>
                  </a:lnTo>
                  <a:lnTo>
                    <a:pt x="1531" y="856"/>
                  </a:lnTo>
                  <a:lnTo>
                    <a:pt x="1542" y="864"/>
                  </a:lnTo>
                  <a:lnTo>
                    <a:pt x="1553" y="854"/>
                  </a:lnTo>
                  <a:lnTo>
                    <a:pt x="1562" y="860"/>
                  </a:lnTo>
                  <a:close/>
                  <a:moveTo>
                    <a:pt x="1680" y="875"/>
                  </a:moveTo>
                  <a:lnTo>
                    <a:pt x="1673" y="875"/>
                  </a:lnTo>
                  <a:lnTo>
                    <a:pt x="1671" y="869"/>
                  </a:lnTo>
                  <a:lnTo>
                    <a:pt x="1700" y="850"/>
                  </a:lnTo>
                  <a:lnTo>
                    <a:pt x="1690" y="871"/>
                  </a:lnTo>
                  <a:lnTo>
                    <a:pt x="1680" y="875"/>
                  </a:lnTo>
                  <a:close/>
                  <a:moveTo>
                    <a:pt x="1983" y="808"/>
                  </a:moveTo>
                  <a:lnTo>
                    <a:pt x="1990" y="815"/>
                  </a:lnTo>
                  <a:lnTo>
                    <a:pt x="2002" y="813"/>
                  </a:lnTo>
                  <a:lnTo>
                    <a:pt x="2061" y="842"/>
                  </a:lnTo>
                  <a:lnTo>
                    <a:pt x="2072" y="857"/>
                  </a:lnTo>
                  <a:lnTo>
                    <a:pt x="2080" y="862"/>
                  </a:lnTo>
                  <a:lnTo>
                    <a:pt x="2093" y="891"/>
                  </a:lnTo>
                  <a:lnTo>
                    <a:pt x="2090" y="897"/>
                  </a:lnTo>
                  <a:lnTo>
                    <a:pt x="2059" y="897"/>
                  </a:lnTo>
                  <a:lnTo>
                    <a:pt x="2035" y="888"/>
                  </a:lnTo>
                  <a:lnTo>
                    <a:pt x="2032" y="901"/>
                  </a:lnTo>
                  <a:lnTo>
                    <a:pt x="2018" y="900"/>
                  </a:lnTo>
                  <a:lnTo>
                    <a:pt x="2008" y="912"/>
                  </a:lnTo>
                  <a:lnTo>
                    <a:pt x="1991" y="922"/>
                  </a:lnTo>
                  <a:lnTo>
                    <a:pt x="1986" y="943"/>
                  </a:lnTo>
                  <a:lnTo>
                    <a:pt x="2001" y="942"/>
                  </a:lnTo>
                  <a:lnTo>
                    <a:pt x="2016" y="950"/>
                  </a:lnTo>
                  <a:lnTo>
                    <a:pt x="2019" y="956"/>
                  </a:lnTo>
                  <a:lnTo>
                    <a:pt x="2013" y="969"/>
                  </a:lnTo>
                  <a:lnTo>
                    <a:pt x="2016" y="985"/>
                  </a:lnTo>
                  <a:lnTo>
                    <a:pt x="1977" y="976"/>
                  </a:lnTo>
                  <a:lnTo>
                    <a:pt x="1974" y="979"/>
                  </a:lnTo>
                  <a:lnTo>
                    <a:pt x="1983" y="1002"/>
                  </a:lnTo>
                  <a:lnTo>
                    <a:pt x="1980" y="1016"/>
                  </a:lnTo>
                  <a:lnTo>
                    <a:pt x="1963" y="1011"/>
                  </a:lnTo>
                  <a:lnTo>
                    <a:pt x="1944" y="999"/>
                  </a:lnTo>
                  <a:lnTo>
                    <a:pt x="1938" y="991"/>
                  </a:lnTo>
                  <a:lnTo>
                    <a:pt x="1917" y="980"/>
                  </a:lnTo>
                  <a:lnTo>
                    <a:pt x="1908" y="895"/>
                  </a:lnTo>
                  <a:lnTo>
                    <a:pt x="1912" y="878"/>
                  </a:lnTo>
                  <a:lnTo>
                    <a:pt x="1906" y="866"/>
                  </a:lnTo>
                  <a:lnTo>
                    <a:pt x="1905" y="850"/>
                  </a:lnTo>
                  <a:lnTo>
                    <a:pt x="1886" y="824"/>
                  </a:lnTo>
                  <a:lnTo>
                    <a:pt x="1914" y="818"/>
                  </a:lnTo>
                  <a:lnTo>
                    <a:pt x="1921" y="812"/>
                  </a:lnTo>
                  <a:lnTo>
                    <a:pt x="1938" y="817"/>
                  </a:lnTo>
                  <a:lnTo>
                    <a:pt x="1942" y="811"/>
                  </a:lnTo>
                  <a:lnTo>
                    <a:pt x="1983" y="808"/>
                  </a:lnTo>
                  <a:close/>
                  <a:moveTo>
                    <a:pt x="1664" y="862"/>
                  </a:moveTo>
                  <a:lnTo>
                    <a:pt x="1657" y="857"/>
                  </a:lnTo>
                  <a:lnTo>
                    <a:pt x="1660" y="834"/>
                  </a:lnTo>
                  <a:lnTo>
                    <a:pt x="1670" y="818"/>
                  </a:lnTo>
                  <a:lnTo>
                    <a:pt x="1674" y="805"/>
                  </a:lnTo>
                  <a:lnTo>
                    <a:pt x="1683" y="810"/>
                  </a:lnTo>
                  <a:lnTo>
                    <a:pt x="1693" y="835"/>
                  </a:lnTo>
                  <a:lnTo>
                    <a:pt x="1687" y="853"/>
                  </a:lnTo>
                  <a:lnTo>
                    <a:pt x="1664" y="862"/>
                  </a:lnTo>
                  <a:close/>
                  <a:moveTo>
                    <a:pt x="1650" y="798"/>
                  </a:moveTo>
                  <a:lnTo>
                    <a:pt x="1660" y="800"/>
                  </a:lnTo>
                  <a:lnTo>
                    <a:pt x="1666" y="809"/>
                  </a:lnTo>
                  <a:lnTo>
                    <a:pt x="1665" y="813"/>
                  </a:lnTo>
                  <a:lnTo>
                    <a:pt x="1653" y="823"/>
                  </a:lnTo>
                  <a:lnTo>
                    <a:pt x="1648" y="842"/>
                  </a:lnTo>
                  <a:lnTo>
                    <a:pt x="1641" y="841"/>
                  </a:lnTo>
                  <a:lnTo>
                    <a:pt x="1626" y="827"/>
                  </a:lnTo>
                  <a:lnTo>
                    <a:pt x="1607" y="823"/>
                  </a:lnTo>
                  <a:lnTo>
                    <a:pt x="1607" y="797"/>
                  </a:lnTo>
                  <a:lnTo>
                    <a:pt x="1614" y="785"/>
                  </a:lnTo>
                  <a:lnTo>
                    <a:pt x="1602" y="761"/>
                  </a:lnTo>
                  <a:lnTo>
                    <a:pt x="1609" y="742"/>
                  </a:lnTo>
                  <a:lnTo>
                    <a:pt x="1621" y="742"/>
                  </a:lnTo>
                  <a:lnTo>
                    <a:pt x="1642" y="750"/>
                  </a:lnTo>
                  <a:lnTo>
                    <a:pt x="1641" y="759"/>
                  </a:lnTo>
                  <a:lnTo>
                    <a:pt x="1634" y="763"/>
                  </a:lnTo>
                  <a:lnTo>
                    <a:pt x="1628" y="773"/>
                  </a:lnTo>
                  <a:lnTo>
                    <a:pt x="1651" y="781"/>
                  </a:lnTo>
                  <a:lnTo>
                    <a:pt x="1654" y="788"/>
                  </a:lnTo>
                  <a:lnTo>
                    <a:pt x="1647" y="796"/>
                  </a:lnTo>
                  <a:lnTo>
                    <a:pt x="1650" y="798"/>
                  </a:lnTo>
                  <a:close/>
                  <a:moveTo>
                    <a:pt x="1966" y="729"/>
                  </a:moveTo>
                  <a:lnTo>
                    <a:pt x="1973" y="731"/>
                  </a:lnTo>
                  <a:lnTo>
                    <a:pt x="1981" y="725"/>
                  </a:lnTo>
                  <a:lnTo>
                    <a:pt x="1983" y="733"/>
                  </a:lnTo>
                  <a:lnTo>
                    <a:pt x="1966" y="779"/>
                  </a:lnTo>
                  <a:lnTo>
                    <a:pt x="1954" y="780"/>
                  </a:lnTo>
                  <a:lnTo>
                    <a:pt x="1950" y="774"/>
                  </a:lnTo>
                  <a:lnTo>
                    <a:pt x="1943" y="776"/>
                  </a:lnTo>
                  <a:lnTo>
                    <a:pt x="1939" y="783"/>
                  </a:lnTo>
                  <a:lnTo>
                    <a:pt x="1914" y="762"/>
                  </a:lnTo>
                  <a:lnTo>
                    <a:pt x="1911" y="747"/>
                  </a:lnTo>
                  <a:lnTo>
                    <a:pt x="1917" y="745"/>
                  </a:lnTo>
                  <a:lnTo>
                    <a:pt x="1922" y="738"/>
                  </a:lnTo>
                  <a:lnTo>
                    <a:pt x="1955" y="729"/>
                  </a:lnTo>
                  <a:lnTo>
                    <a:pt x="1961" y="723"/>
                  </a:lnTo>
                  <a:lnTo>
                    <a:pt x="1966" y="729"/>
                  </a:lnTo>
                  <a:close/>
                  <a:moveTo>
                    <a:pt x="1563" y="731"/>
                  </a:moveTo>
                  <a:lnTo>
                    <a:pt x="1566" y="767"/>
                  </a:lnTo>
                  <a:lnTo>
                    <a:pt x="1578" y="788"/>
                  </a:lnTo>
                  <a:lnTo>
                    <a:pt x="1567" y="812"/>
                  </a:lnTo>
                  <a:lnTo>
                    <a:pt x="1556" y="803"/>
                  </a:lnTo>
                  <a:lnTo>
                    <a:pt x="1547" y="786"/>
                  </a:lnTo>
                  <a:lnTo>
                    <a:pt x="1550" y="759"/>
                  </a:lnTo>
                  <a:lnTo>
                    <a:pt x="1556" y="749"/>
                  </a:lnTo>
                  <a:lnTo>
                    <a:pt x="1533" y="732"/>
                  </a:lnTo>
                  <a:lnTo>
                    <a:pt x="1543" y="728"/>
                  </a:lnTo>
                  <a:lnTo>
                    <a:pt x="1541" y="717"/>
                  </a:lnTo>
                  <a:lnTo>
                    <a:pt x="1544" y="715"/>
                  </a:lnTo>
                  <a:lnTo>
                    <a:pt x="1553" y="719"/>
                  </a:lnTo>
                  <a:lnTo>
                    <a:pt x="1563" y="731"/>
                  </a:lnTo>
                  <a:close/>
                  <a:moveTo>
                    <a:pt x="1840" y="652"/>
                  </a:moveTo>
                  <a:lnTo>
                    <a:pt x="1877" y="677"/>
                  </a:lnTo>
                  <a:lnTo>
                    <a:pt x="1887" y="700"/>
                  </a:lnTo>
                  <a:lnTo>
                    <a:pt x="1878" y="727"/>
                  </a:lnTo>
                  <a:lnTo>
                    <a:pt x="1861" y="737"/>
                  </a:lnTo>
                  <a:lnTo>
                    <a:pt x="1847" y="735"/>
                  </a:lnTo>
                  <a:lnTo>
                    <a:pt x="1833" y="745"/>
                  </a:lnTo>
                  <a:lnTo>
                    <a:pt x="1828" y="742"/>
                  </a:lnTo>
                  <a:lnTo>
                    <a:pt x="1825" y="727"/>
                  </a:lnTo>
                  <a:lnTo>
                    <a:pt x="1801" y="741"/>
                  </a:lnTo>
                  <a:lnTo>
                    <a:pt x="1763" y="731"/>
                  </a:lnTo>
                  <a:lnTo>
                    <a:pt x="1757" y="725"/>
                  </a:lnTo>
                  <a:lnTo>
                    <a:pt x="1774" y="695"/>
                  </a:lnTo>
                  <a:lnTo>
                    <a:pt x="1769" y="691"/>
                  </a:lnTo>
                  <a:lnTo>
                    <a:pt x="1747" y="696"/>
                  </a:lnTo>
                  <a:lnTo>
                    <a:pt x="1744" y="694"/>
                  </a:lnTo>
                  <a:lnTo>
                    <a:pt x="1751" y="684"/>
                  </a:lnTo>
                  <a:lnTo>
                    <a:pt x="1773" y="677"/>
                  </a:lnTo>
                  <a:lnTo>
                    <a:pt x="1780" y="665"/>
                  </a:lnTo>
                  <a:lnTo>
                    <a:pt x="1790" y="659"/>
                  </a:lnTo>
                  <a:lnTo>
                    <a:pt x="1840" y="652"/>
                  </a:lnTo>
                  <a:close/>
                  <a:moveTo>
                    <a:pt x="1049" y="610"/>
                  </a:moveTo>
                  <a:lnTo>
                    <a:pt x="1074" y="631"/>
                  </a:lnTo>
                  <a:lnTo>
                    <a:pt x="1090" y="624"/>
                  </a:lnTo>
                  <a:lnTo>
                    <a:pt x="1095" y="626"/>
                  </a:lnTo>
                  <a:lnTo>
                    <a:pt x="1104" y="620"/>
                  </a:lnTo>
                  <a:lnTo>
                    <a:pt x="1124" y="631"/>
                  </a:lnTo>
                  <a:lnTo>
                    <a:pt x="1133" y="643"/>
                  </a:lnTo>
                  <a:lnTo>
                    <a:pt x="1134" y="659"/>
                  </a:lnTo>
                  <a:lnTo>
                    <a:pt x="1120" y="663"/>
                  </a:lnTo>
                  <a:lnTo>
                    <a:pt x="1120" y="669"/>
                  </a:lnTo>
                  <a:lnTo>
                    <a:pt x="1132" y="676"/>
                  </a:lnTo>
                  <a:lnTo>
                    <a:pt x="1137" y="689"/>
                  </a:lnTo>
                  <a:lnTo>
                    <a:pt x="1134" y="698"/>
                  </a:lnTo>
                  <a:lnTo>
                    <a:pt x="1144" y="703"/>
                  </a:lnTo>
                  <a:lnTo>
                    <a:pt x="1150" y="711"/>
                  </a:lnTo>
                  <a:lnTo>
                    <a:pt x="1141" y="730"/>
                  </a:lnTo>
                  <a:lnTo>
                    <a:pt x="1136" y="731"/>
                  </a:lnTo>
                  <a:lnTo>
                    <a:pt x="1130" y="726"/>
                  </a:lnTo>
                  <a:lnTo>
                    <a:pt x="1123" y="728"/>
                  </a:lnTo>
                  <a:lnTo>
                    <a:pt x="1121" y="717"/>
                  </a:lnTo>
                  <a:lnTo>
                    <a:pt x="1116" y="714"/>
                  </a:lnTo>
                  <a:lnTo>
                    <a:pt x="1102" y="717"/>
                  </a:lnTo>
                  <a:lnTo>
                    <a:pt x="1092" y="714"/>
                  </a:lnTo>
                  <a:lnTo>
                    <a:pt x="1080" y="700"/>
                  </a:lnTo>
                  <a:lnTo>
                    <a:pt x="1082" y="673"/>
                  </a:lnTo>
                  <a:lnTo>
                    <a:pt x="1070" y="677"/>
                  </a:lnTo>
                  <a:lnTo>
                    <a:pt x="1068" y="653"/>
                  </a:lnTo>
                  <a:lnTo>
                    <a:pt x="1059" y="647"/>
                  </a:lnTo>
                  <a:lnTo>
                    <a:pt x="1050" y="647"/>
                  </a:lnTo>
                  <a:lnTo>
                    <a:pt x="1040" y="657"/>
                  </a:lnTo>
                  <a:lnTo>
                    <a:pt x="1046" y="670"/>
                  </a:lnTo>
                  <a:lnTo>
                    <a:pt x="1033" y="664"/>
                  </a:lnTo>
                  <a:lnTo>
                    <a:pt x="1030" y="667"/>
                  </a:lnTo>
                  <a:lnTo>
                    <a:pt x="1031" y="680"/>
                  </a:lnTo>
                  <a:lnTo>
                    <a:pt x="1037" y="682"/>
                  </a:lnTo>
                  <a:lnTo>
                    <a:pt x="1039" y="699"/>
                  </a:lnTo>
                  <a:lnTo>
                    <a:pt x="1013" y="693"/>
                  </a:lnTo>
                  <a:lnTo>
                    <a:pt x="1013" y="715"/>
                  </a:lnTo>
                  <a:lnTo>
                    <a:pt x="1018" y="718"/>
                  </a:lnTo>
                  <a:lnTo>
                    <a:pt x="1019" y="727"/>
                  </a:lnTo>
                  <a:lnTo>
                    <a:pt x="1026" y="733"/>
                  </a:lnTo>
                  <a:lnTo>
                    <a:pt x="1026" y="749"/>
                  </a:lnTo>
                  <a:lnTo>
                    <a:pt x="1014" y="747"/>
                  </a:lnTo>
                  <a:lnTo>
                    <a:pt x="1000" y="738"/>
                  </a:lnTo>
                  <a:lnTo>
                    <a:pt x="982" y="758"/>
                  </a:lnTo>
                  <a:lnTo>
                    <a:pt x="977" y="779"/>
                  </a:lnTo>
                  <a:lnTo>
                    <a:pt x="962" y="777"/>
                  </a:lnTo>
                  <a:lnTo>
                    <a:pt x="954" y="770"/>
                  </a:lnTo>
                  <a:lnTo>
                    <a:pt x="947" y="780"/>
                  </a:lnTo>
                  <a:lnTo>
                    <a:pt x="952" y="801"/>
                  </a:lnTo>
                  <a:lnTo>
                    <a:pt x="943" y="795"/>
                  </a:lnTo>
                  <a:lnTo>
                    <a:pt x="933" y="797"/>
                  </a:lnTo>
                  <a:lnTo>
                    <a:pt x="934" y="818"/>
                  </a:lnTo>
                  <a:lnTo>
                    <a:pt x="925" y="826"/>
                  </a:lnTo>
                  <a:lnTo>
                    <a:pt x="915" y="826"/>
                  </a:lnTo>
                  <a:lnTo>
                    <a:pt x="902" y="820"/>
                  </a:lnTo>
                  <a:lnTo>
                    <a:pt x="908" y="787"/>
                  </a:lnTo>
                  <a:lnTo>
                    <a:pt x="906" y="766"/>
                  </a:lnTo>
                  <a:lnTo>
                    <a:pt x="893" y="767"/>
                  </a:lnTo>
                  <a:lnTo>
                    <a:pt x="885" y="775"/>
                  </a:lnTo>
                  <a:lnTo>
                    <a:pt x="878" y="770"/>
                  </a:lnTo>
                  <a:lnTo>
                    <a:pt x="873" y="771"/>
                  </a:lnTo>
                  <a:lnTo>
                    <a:pt x="868" y="788"/>
                  </a:lnTo>
                  <a:lnTo>
                    <a:pt x="860" y="791"/>
                  </a:lnTo>
                  <a:lnTo>
                    <a:pt x="847" y="769"/>
                  </a:lnTo>
                  <a:lnTo>
                    <a:pt x="834" y="760"/>
                  </a:lnTo>
                  <a:lnTo>
                    <a:pt x="814" y="756"/>
                  </a:lnTo>
                  <a:lnTo>
                    <a:pt x="807" y="747"/>
                  </a:lnTo>
                  <a:lnTo>
                    <a:pt x="800" y="744"/>
                  </a:lnTo>
                  <a:lnTo>
                    <a:pt x="812" y="732"/>
                  </a:lnTo>
                  <a:lnTo>
                    <a:pt x="833" y="729"/>
                  </a:lnTo>
                  <a:lnTo>
                    <a:pt x="838" y="723"/>
                  </a:lnTo>
                  <a:lnTo>
                    <a:pt x="857" y="714"/>
                  </a:lnTo>
                  <a:lnTo>
                    <a:pt x="910" y="706"/>
                  </a:lnTo>
                  <a:lnTo>
                    <a:pt x="932" y="693"/>
                  </a:lnTo>
                  <a:lnTo>
                    <a:pt x="943" y="680"/>
                  </a:lnTo>
                  <a:lnTo>
                    <a:pt x="942" y="676"/>
                  </a:lnTo>
                  <a:lnTo>
                    <a:pt x="981" y="662"/>
                  </a:lnTo>
                  <a:lnTo>
                    <a:pt x="991" y="645"/>
                  </a:lnTo>
                  <a:lnTo>
                    <a:pt x="1011" y="636"/>
                  </a:lnTo>
                  <a:lnTo>
                    <a:pt x="1003" y="621"/>
                  </a:lnTo>
                  <a:lnTo>
                    <a:pt x="1005" y="608"/>
                  </a:lnTo>
                  <a:lnTo>
                    <a:pt x="1019" y="611"/>
                  </a:lnTo>
                  <a:lnTo>
                    <a:pt x="1029" y="600"/>
                  </a:lnTo>
                  <a:lnTo>
                    <a:pt x="1049" y="610"/>
                  </a:lnTo>
                  <a:close/>
                  <a:moveTo>
                    <a:pt x="2347" y="614"/>
                  </a:moveTo>
                  <a:lnTo>
                    <a:pt x="2354" y="648"/>
                  </a:lnTo>
                  <a:lnTo>
                    <a:pt x="2353" y="683"/>
                  </a:lnTo>
                  <a:lnTo>
                    <a:pt x="2350" y="707"/>
                  </a:lnTo>
                  <a:lnTo>
                    <a:pt x="2342" y="713"/>
                  </a:lnTo>
                  <a:lnTo>
                    <a:pt x="2337" y="726"/>
                  </a:lnTo>
                  <a:lnTo>
                    <a:pt x="2337" y="738"/>
                  </a:lnTo>
                  <a:lnTo>
                    <a:pt x="2341" y="746"/>
                  </a:lnTo>
                  <a:lnTo>
                    <a:pt x="2323" y="761"/>
                  </a:lnTo>
                  <a:lnTo>
                    <a:pt x="2303" y="765"/>
                  </a:lnTo>
                  <a:lnTo>
                    <a:pt x="2297" y="792"/>
                  </a:lnTo>
                  <a:lnTo>
                    <a:pt x="2302" y="812"/>
                  </a:lnTo>
                  <a:lnTo>
                    <a:pt x="2292" y="819"/>
                  </a:lnTo>
                  <a:lnTo>
                    <a:pt x="2272" y="823"/>
                  </a:lnTo>
                  <a:lnTo>
                    <a:pt x="2282" y="827"/>
                  </a:lnTo>
                  <a:lnTo>
                    <a:pt x="2271" y="857"/>
                  </a:lnTo>
                  <a:lnTo>
                    <a:pt x="2261" y="862"/>
                  </a:lnTo>
                  <a:lnTo>
                    <a:pt x="2255" y="870"/>
                  </a:lnTo>
                  <a:lnTo>
                    <a:pt x="2226" y="861"/>
                  </a:lnTo>
                  <a:lnTo>
                    <a:pt x="2208" y="852"/>
                  </a:lnTo>
                  <a:lnTo>
                    <a:pt x="2201" y="838"/>
                  </a:lnTo>
                  <a:lnTo>
                    <a:pt x="2186" y="822"/>
                  </a:lnTo>
                  <a:lnTo>
                    <a:pt x="2172" y="826"/>
                  </a:lnTo>
                  <a:lnTo>
                    <a:pt x="2173" y="832"/>
                  </a:lnTo>
                  <a:lnTo>
                    <a:pt x="2168" y="837"/>
                  </a:lnTo>
                  <a:lnTo>
                    <a:pt x="2161" y="838"/>
                  </a:lnTo>
                  <a:lnTo>
                    <a:pt x="2126" y="859"/>
                  </a:lnTo>
                  <a:lnTo>
                    <a:pt x="2112" y="821"/>
                  </a:lnTo>
                  <a:lnTo>
                    <a:pt x="2104" y="816"/>
                  </a:lnTo>
                  <a:lnTo>
                    <a:pt x="2095" y="803"/>
                  </a:lnTo>
                  <a:lnTo>
                    <a:pt x="2107" y="784"/>
                  </a:lnTo>
                  <a:lnTo>
                    <a:pt x="2099" y="771"/>
                  </a:lnTo>
                  <a:lnTo>
                    <a:pt x="2101" y="743"/>
                  </a:lnTo>
                  <a:lnTo>
                    <a:pt x="2097" y="737"/>
                  </a:lnTo>
                  <a:lnTo>
                    <a:pt x="2106" y="732"/>
                  </a:lnTo>
                  <a:lnTo>
                    <a:pt x="2102" y="722"/>
                  </a:lnTo>
                  <a:lnTo>
                    <a:pt x="2107" y="691"/>
                  </a:lnTo>
                  <a:lnTo>
                    <a:pt x="2114" y="675"/>
                  </a:lnTo>
                  <a:lnTo>
                    <a:pt x="2125" y="663"/>
                  </a:lnTo>
                  <a:lnTo>
                    <a:pt x="2119" y="645"/>
                  </a:lnTo>
                  <a:lnTo>
                    <a:pt x="2119" y="642"/>
                  </a:lnTo>
                  <a:lnTo>
                    <a:pt x="2124" y="645"/>
                  </a:lnTo>
                  <a:lnTo>
                    <a:pt x="2122" y="637"/>
                  </a:lnTo>
                  <a:lnTo>
                    <a:pt x="2135" y="626"/>
                  </a:lnTo>
                  <a:lnTo>
                    <a:pt x="2145" y="625"/>
                  </a:lnTo>
                  <a:lnTo>
                    <a:pt x="2162" y="614"/>
                  </a:lnTo>
                  <a:lnTo>
                    <a:pt x="2182" y="624"/>
                  </a:lnTo>
                  <a:lnTo>
                    <a:pt x="2172" y="631"/>
                  </a:lnTo>
                  <a:lnTo>
                    <a:pt x="2155" y="634"/>
                  </a:lnTo>
                  <a:lnTo>
                    <a:pt x="2155" y="638"/>
                  </a:lnTo>
                  <a:lnTo>
                    <a:pt x="2180" y="633"/>
                  </a:lnTo>
                  <a:lnTo>
                    <a:pt x="2192" y="644"/>
                  </a:lnTo>
                  <a:lnTo>
                    <a:pt x="2214" y="633"/>
                  </a:lnTo>
                  <a:lnTo>
                    <a:pt x="2221" y="638"/>
                  </a:lnTo>
                  <a:lnTo>
                    <a:pt x="2221" y="634"/>
                  </a:lnTo>
                  <a:lnTo>
                    <a:pt x="2227" y="629"/>
                  </a:lnTo>
                  <a:lnTo>
                    <a:pt x="2246" y="626"/>
                  </a:lnTo>
                  <a:lnTo>
                    <a:pt x="2265" y="615"/>
                  </a:lnTo>
                  <a:lnTo>
                    <a:pt x="2276" y="621"/>
                  </a:lnTo>
                  <a:lnTo>
                    <a:pt x="2298" y="594"/>
                  </a:lnTo>
                  <a:lnTo>
                    <a:pt x="2338" y="597"/>
                  </a:lnTo>
                  <a:lnTo>
                    <a:pt x="2347" y="614"/>
                  </a:lnTo>
                  <a:close/>
                  <a:moveTo>
                    <a:pt x="1735" y="607"/>
                  </a:moveTo>
                  <a:lnTo>
                    <a:pt x="1738" y="612"/>
                  </a:lnTo>
                  <a:lnTo>
                    <a:pt x="1750" y="614"/>
                  </a:lnTo>
                  <a:lnTo>
                    <a:pt x="1766" y="630"/>
                  </a:lnTo>
                  <a:lnTo>
                    <a:pt x="1779" y="632"/>
                  </a:lnTo>
                  <a:lnTo>
                    <a:pt x="1793" y="649"/>
                  </a:lnTo>
                  <a:lnTo>
                    <a:pt x="1740" y="668"/>
                  </a:lnTo>
                  <a:lnTo>
                    <a:pt x="1720" y="665"/>
                  </a:lnTo>
                  <a:lnTo>
                    <a:pt x="1704" y="680"/>
                  </a:lnTo>
                  <a:lnTo>
                    <a:pt x="1696" y="679"/>
                  </a:lnTo>
                  <a:lnTo>
                    <a:pt x="1681" y="666"/>
                  </a:lnTo>
                  <a:lnTo>
                    <a:pt x="1682" y="647"/>
                  </a:lnTo>
                  <a:lnTo>
                    <a:pt x="1679" y="642"/>
                  </a:lnTo>
                  <a:lnTo>
                    <a:pt x="1660" y="639"/>
                  </a:lnTo>
                  <a:lnTo>
                    <a:pt x="1643" y="645"/>
                  </a:lnTo>
                  <a:lnTo>
                    <a:pt x="1622" y="629"/>
                  </a:lnTo>
                  <a:lnTo>
                    <a:pt x="1621" y="618"/>
                  </a:lnTo>
                  <a:lnTo>
                    <a:pt x="1631" y="603"/>
                  </a:lnTo>
                  <a:lnTo>
                    <a:pt x="1647" y="595"/>
                  </a:lnTo>
                  <a:lnTo>
                    <a:pt x="1651" y="595"/>
                  </a:lnTo>
                  <a:lnTo>
                    <a:pt x="1660" y="602"/>
                  </a:lnTo>
                  <a:lnTo>
                    <a:pt x="1672" y="593"/>
                  </a:lnTo>
                  <a:lnTo>
                    <a:pt x="1686" y="591"/>
                  </a:lnTo>
                  <a:lnTo>
                    <a:pt x="1691" y="594"/>
                  </a:lnTo>
                  <a:lnTo>
                    <a:pt x="1688" y="605"/>
                  </a:lnTo>
                  <a:lnTo>
                    <a:pt x="1691" y="607"/>
                  </a:lnTo>
                  <a:lnTo>
                    <a:pt x="1700" y="604"/>
                  </a:lnTo>
                  <a:lnTo>
                    <a:pt x="1705" y="588"/>
                  </a:lnTo>
                  <a:lnTo>
                    <a:pt x="1715" y="587"/>
                  </a:lnTo>
                  <a:lnTo>
                    <a:pt x="1724" y="590"/>
                  </a:lnTo>
                  <a:lnTo>
                    <a:pt x="1734" y="599"/>
                  </a:lnTo>
                  <a:lnTo>
                    <a:pt x="1735" y="607"/>
                  </a:lnTo>
                  <a:close/>
                  <a:moveTo>
                    <a:pt x="2055" y="591"/>
                  </a:moveTo>
                  <a:lnTo>
                    <a:pt x="2067" y="618"/>
                  </a:lnTo>
                  <a:lnTo>
                    <a:pt x="2061" y="653"/>
                  </a:lnTo>
                  <a:lnTo>
                    <a:pt x="2041" y="655"/>
                  </a:lnTo>
                  <a:lnTo>
                    <a:pt x="2021" y="674"/>
                  </a:lnTo>
                  <a:lnTo>
                    <a:pt x="2005" y="671"/>
                  </a:lnTo>
                  <a:lnTo>
                    <a:pt x="1993" y="657"/>
                  </a:lnTo>
                  <a:lnTo>
                    <a:pt x="1984" y="659"/>
                  </a:lnTo>
                  <a:lnTo>
                    <a:pt x="1965" y="648"/>
                  </a:lnTo>
                  <a:lnTo>
                    <a:pt x="1962" y="635"/>
                  </a:lnTo>
                  <a:lnTo>
                    <a:pt x="1978" y="630"/>
                  </a:lnTo>
                  <a:lnTo>
                    <a:pt x="1993" y="601"/>
                  </a:lnTo>
                  <a:lnTo>
                    <a:pt x="2005" y="594"/>
                  </a:lnTo>
                  <a:lnTo>
                    <a:pt x="2043" y="587"/>
                  </a:lnTo>
                  <a:lnTo>
                    <a:pt x="2055" y="591"/>
                  </a:lnTo>
                  <a:close/>
                  <a:moveTo>
                    <a:pt x="1346" y="601"/>
                  </a:moveTo>
                  <a:lnTo>
                    <a:pt x="1332" y="610"/>
                  </a:lnTo>
                  <a:lnTo>
                    <a:pt x="1318" y="612"/>
                  </a:lnTo>
                  <a:lnTo>
                    <a:pt x="1322" y="619"/>
                  </a:lnTo>
                  <a:lnTo>
                    <a:pt x="1318" y="622"/>
                  </a:lnTo>
                  <a:lnTo>
                    <a:pt x="1300" y="624"/>
                  </a:lnTo>
                  <a:lnTo>
                    <a:pt x="1298" y="629"/>
                  </a:lnTo>
                  <a:lnTo>
                    <a:pt x="1309" y="628"/>
                  </a:lnTo>
                  <a:lnTo>
                    <a:pt x="1309" y="632"/>
                  </a:lnTo>
                  <a:lnTo>
                    <a:pt x="1295" y="643"/>
                  </a:lnTo>
                  <a:lnTo>
                    <a:pt x="1295" y="650"/>
                  </a:lnTo>
                  <a:lnTo>
                    <a:pt x="1289" y="648"/>
                  </a:lnTo>
                  <a:lnTo>
                    <a:pt x="1278" y="658"/>
                  </a:lnTo>
                  <a:lnTo>
                    <a:pt x="1284" y="660"/>
                  </a:lnTo>
                  <a:lnTo>
                    <a:pt x="1291" y="671"/>
                  </a:lnTo>
                  <a:lnTo>
                    <a:pt x="1299" y="673"/>
                  </a:lnTo>
                  <a:lnTo>
                    <a:pt x="1318" y="648"/>
                  </a:lnTo>
                  <a:lnTo>
                    <a:pt x="1325" y="658"/>
                  </a:lnTo>
                  <a:lnTo>
                    <a:pt x="1332" y="641"/>
                  </a:lnTo>
                  <a:lnTo>
                    <a:pt x="1343" y="638"/>
                  </a:lnTo>
                  <a:lnTo>
                    <a:pt x="1349" y="650"/>
                  </a:lnTo>
                  <a:lnTo>
                    <a:pt x="1359" y="650"/>
                  </a:lnTo>
                  <a:lnTo>
                    <a:pt x="1359" y="638"/>
                  </a:lnTo>
                  <a:lnTo>
                    <a:pt x="1372" y="630"/>
                  </a:lnTo>
                  <a:lnTo>
                    <a:pt x="1392" y="653"/>
                  </a:lnTo>
                  <a:lnTo>
                    <a:pt x="1393" y="662"/>
                  </a:lnTo>
                  <a:lnTo>
                    <a:pt x="1402" y="663"/>
                  </a:lnTo>
                  <a:lnTo>
                    <a:pt x="1420" y="678"/>
                  </a:lnTo>
                  <a:lnTo>
                    <a:pt x="1418" y="684"/>
                  </a:lnTo>
                  <a:lnTo>
                    <a:pt x="1384" y="723"/>
                  </a:lnTo>
                  <a:lnTo>
                    <a:pt x="1363" y="730"/>
                  </a:lnTo>
                  <a:lnTo>
                    <a:pt x="1360" y="749"/>
                  </a:lnTo>
                  <a:lnTo>
                    <a:pt x="1347" y="770"/>
                  </a:lnTo>
                  <a:lnTo>
                    <a:pt x="1328" y="780"/>
                  </a:lnTo>
                  <a:lnTo>
                    <a:pt x="1278" y="785"/>
                  </a:lnTo>
                  <a:lnTo>
                    <a:pt x="1259" y="798"/>
                  </a:lnTo>
                  <a:lnTo>
                    <a:pt x="1244" y="804"/>
                  </a:lnTo>
                  <a:lnTo>
                    <a:pt x="1231" y="804"/>
                  </a:lnTo>
                  <a:lnTo>
                    <a:pt x="1228" y="813"/>
                  </a:lnTo>
                  <a:lnTo>
                    <a:pt x="1240" y="827"/>
                  </a:lnTo>
                  <a:lnTo>
                    <a:pt x="1241" y="856"/>
                  </a:lnTo>
                  <a:lnTo>
                    <a:pt x="1236" y="866"/>
                  </a:lnTo>
                  <a:lnTo>
                    <a:pt x="1231" y="866"/>
                  </a:lnTo>
                  <a:lnTo>
                    <a:pt x="1225" y="875"/>
                  </a:lnTo>
                  <a:lnTo>
                    <a:pt x="1217" y="878"/>
                  </a:lnTo>
                  <a:lnTo>
                    <a:pt x="1201" y="875"/>
                  </a:lnTo>
                  <a:lnTo>
                    <a:pt x="1181" y="864"/>
                  </a:lnTo>
                  <a:lnTo>
                    <a:pt x="1165" y="866"/>
                  </a:lnTo>
                  <a:lnTo>
                    <a:pt x="1158" y="858"/>
                  </a:lnTo>
                  <a:lnTo>
                    <a:pt x="1149" y="864"/>
                  </a:lnTo>
                  <a:lnTo>
                    <a:pt x="1152" y="886"/>
                  </a:lnTo>
                  <a:lnTo>
                    <a:pt x="1143" y="889"/>
                  </a:lnTo>
                  <a:lnTo>
                    <a:pt x="1135" y="888"/>
                  </a:lnTo>
                  <a:lnTo>
                    <a:pt x="1127" y="895"/>
                  </a:lnTo>
                  <a:lnTo>
                    <a:pt x="1127" y="916"/>
                  </a:lnTo>
                  <a:lnTo>
                    <a:pt x="1134" y="911"/>
                  </a:lnTo>
                  <a:lnTo>
                    <a:pt x="1141" y="915"/>
                  </a:lnTo>
                  <a:lnTo>
                    <a:pt x="1159" y="912"/>
                  </a:lnTo>
                  <a:lnTo>
                    <a:pt x="1165" y="920"/>
                  </a:lnTo>
                  <a:lnTo>
                    <a:pt x="1163" y="930"/>
                  </a:lnTo>
                  <a:lnTo>
                    <a:pt x="1169" y="936"/>
                  </a:lnTo>
                  <a:lnTo>
                    <a:pt x="1155" y="949"/>
                  </a:lnTo>
                  <a:lnTo>
                    <a:pt x="1166" y="957"/>
                  </a:lnTo>
                  <a:lnTo>
                    <a:pt x="1175" y="959"/>
                  </a:lnTo>
                  <a:lnTo>
                    <a:pt x="1179" y="971"/>
                  </a:lnTo>
                  <a:lnTo>
                    <a:pt x="1172" y="977"/>
                  </a:lnTo>
                  <a:lnTo>
                    <a:pt x="1160" y="976"/>
                  </a:lnTo>
                  <a:lnTo>
                    <a:pt x="1159" y="982"/>
                  </a:lnTo>
                  <a:lnTo>
                    <a:pt x="1163" y="985"/>
                  </a:lnTo>
                  <a:lnTo>
                    <a:pt x="1154" y="985"/>
                  </a:lnTo>
                  <a:lnTo>
                    <a:pt x="1136" y="975"/>
                  </a:lnTo>
                  <a:lnTo>
                    <a:pt x="1132" y="963"/>
                  </a:lnTo>
                  <a:lnTo>
                    <a:pt x="1124" y="960"/>
                  </a:lnTo>
                  <a:lnTo>
                    <a:pt x="1119" y="972"/>
                  </a:lnTo>
                  <a:lnTo>
                    <a:pt x="1126" y="995"/>
                  </a:lnTo>
                  <a:lnTo>
                    <a:pt x="1111" y="1020"/>
                  </a:lnTo>
                  <a:lnTo>
                    <a:pt x="1104" y="999"/>
                  </a:lnTo>
                  <a:lnTo>
                    <a:pt x="1091" y="997"/>
                  </a:lnTo>
                  <a:lnTo>
                    <a:pt x="1078" y="1008"/>
                  </a:lnTo>
                  <a:lnTo>
                    <a:pt x="1077" y="1013"/>
                  </a:lnTo>
                  <a:lnTo>
                    <a:pt x="1082" y="1015"/>
                  </a:lnTo>
                  <a:lnTo>
                    <a:pt x="1080" y="1024"/>
                  </a:lnTo>
                  <a:lnTo>
                    <a:pt x="1052" y="1032"/>
                  </a:lnTo>
                  <a:lnTo>
                    <a:pt x="1048" y="1017"/>
                  </a:lnTo>
                  <a:lnTo>
                    <a:pt x="1066" y="974"/>
                  </a:lnTo>
                  <a:lnTo>
                    <a:pt x="1081" y="969"/>
                  </a:lnTo>
                  <a:lnTo>
                    <a:pt x="1093" y="958"/>
                  </a:lnTo>
                  <a:lnTo>
                    <a:pt x="1064" y="956"/>
                  </a:lnTo>
                  <a:lnTo>
                    <a:pt x="1066" y="949"/>
                  </a:lnTo>
                  <a:lnTo>
                    <a:pt x="1078" y="943"/>
                  </a:lnTo>
                  <a:lnTo>
                    <a:pt x="1078" y="933"/>
                  </a:lnTo>
                  <a:lnTo>
                    <a:pt x="1066" y="930"/>
                  </a:lnTo>
                  <a:lnTo>
                    <a:pt x="1055" y="939"/>
                  </a:lnTo>
                  <a:lnTo>
                    <a:pt x="1046" y="937"/>
                  </a:lnTo>
                  <a:lnTo>
                    <a:pt x="1044" y="943"/>
                  </a:lnTo>
                  <a:lnTo>
                    <a:pt x="1036" y="938"/>
                  </a:lnTo>
                  <a:lnTo>
                    <a:pt x="1034" y="944"/>
                  </a:lnTo>
                  <a:lnTo>
                    <a:pt x="1024" y="943"/>
                  </a:lnTo>
                  <a:lnTo>
                    <a:pt x="1022" y="946"/>
                  </a:lnTo>
                  <a:lnTo>
                    <a:pt x="1031" y="959"/>
                  </a:lnTo>
                  <a:lnTo>
                    <a:pt x="1030" y="964"/>
                  </a:lnTo>
                  <a:lnTo>
                    <a:pt x="1018" y="962"/>
                  </a:lnTo>
                  <a:lnTo>
                    <a:pt x="1007" y="976"/>
                  </a:lnTo>
                  <a:lnTo>
                    <a:pt x="1000" y="975"/>
                  </a:lnTo>
                  <a:lnTo>
                    <a:pt x="985" y="962"/>
                  </a:lnTo>
                  <a:lnTo>
                    <a:pt x="990" y="944"/>
                  </a:lnTo>
                  <a:lnTo>
                    <a:pt x="967" y="911"/>
                  </a:lnTo>
                  <a:lnTo>
                    <a:pt x="968" y="894"/>
                  </a:lnTo>
                  <a:lnTo>
                    <a:pt x="984" y="884"/>
                  </a:lnTo>
                  <a:lnTo>
                    <a:pt x="993" y="868"/>
                  </a:lnTo>
                  <a:lnTo>
                    <a:pt x="1009" y="861"/>
                  </a:lnTo>
                  <a:lnTo>
                    <a:pt x="1018" y="869"/>
                  </a:lnTo>
                  <a:lnTo>
                    <a:pt x="1014" y="896"/>
                  </a:lnTo>
                  <a:lnTo>
                    <a:pt x="1018" y="897"/>
                  </a:lnTo>
                  <a:lnTo>
                    <a:pt x="1030" y="891"/>
                  </a:lnTo>
                  <a:lnTo>
                    <a:pt x="1038" y="890"/>
                  </a:lnTo>
                  <a:lnTo>
                    <a:pt x="1042" y="904"/>
                  </a:lnTo>
                  <a:lnTo>
                    <a:pt x="1055" y="897"/>
                  </a:lnTo>
                  <a:lnTo>
                    <a:pt x="1059" y="904"/>
                  </a:lnTo>
                  <a:lnTo>
                    <a:pt x="1084" y="902"/>
                  </a:lnTo>
                  <a:lnTo>
                    <a:pt x="1070" y="891"/>
                  </a:lnTo>
                  <a:lnTo>
                    <a:pt x="1069" y="885"/>
                  </a:lnTo>
                  <a:lnTo>
                    <a:pt x="1090" y="885"/>
                  </a:lnTo>
                  <a:lnTo>
                    <a:pt x="1092" y="882"/>
                  </a:lnTo>
                  <a:lnTo>
                    <a:pt x="1057" y="873"/>
                  </a:lnTo>
                  <a:lnTo>
                    <a:pt x="1049" y="866"/>
                  </a:lnTo>
                  <a:lnTo>
                    <a:pt x="1044" y="852"/>
                  </a:lnTo>
                  <a:lnTo>
                    <a:pt x="1059" y="846"/>
                  </a:lnTo>
                  <a:lnTo>
                    <a:pt x="1076" y="850"/>
                  </a:lnTo>
                  <a:lnTo>
                    <a:pt x="1087" y="843"/>
                  </a:lnTo>
                  <a:lnTo>
                    <a:pt x="1109" y="852"/>
                  </a:lnTo>
                  <a:lnTo>
                    <a:pt x="1109" y="844"/>
                  </a:lnTo>
                  <a:lnTo>
                    <a:pt x="1096" y="834"/>
                  </a:lnTo>
                  <a:lnTo>
                    <a:pt x="1100" y="825"/>
                  </a:lnTo>
                  <a:lnTo>
                    <a:pt x="1097" y="821"/>
                  </a:lnTo>
                  <a:lnTo>
                    <a:pt x="1067" y="815"/>
                  </a:lnTo>
                  <a:lnTo>
                    <a:pt x="1035" y="824"/>
                  </a:lnTo>
                  <a:lnTo>
                    <a:pt x="1027" y="819"/>
                  </a:lnTo>
                  <a:lnTo>
                    <a:pt x="1059" y="795"/>
                  </a:lnTo>
                  <a:lnTo>
                    <a:pt x="1075" y="778"/>
                  </a:lnTo>
                  <a:lnTo>
                    <a:pt x="1086" y="773"/>
                  </a:lnTo>
                  <a:lnTo>
                    <a:pt x="1094" y="780"/>
                  </a:lnTo>
                  <a:lnTo>
                    <a:pt x="1109" y="769"/>
                  </a:lnTo>
                  <a:lnTo>
                    <a:pt x="1124" y="770"/>
                  </a:lnTo>
                  <a:lnTo>
                    <a:pt x="1123" y="775"/>
                  </a:lnTo>
                  <a:lnTo>
                    <a:pt x="1130" y="779"/>
                  </a:lnTo>
                  <a:lnTo>
                    <a:pt x="1128" y="791"/>
                  </a:lnTo>
                  <a:lnTo>
                    <a:pt x="1132" y="793"/>
                  </a:lnTo>
                  <a:lnTo>
                    <a:pt x="1138" y="790"/>
                  </a:lnTo>
                  <a:lnTo>
                    <a:pt x="1146" y="803"/>
                  </a:lnTo>
                  <a:lnTo>
                    <a:pt x="1157" y="801"/>
                  </a:lnTo>
                  <a:lnTo>
                    <a:pt x="1156" y="782"/>
                  </a:lnTo>
                  <a:lnTo>
                    <a:pt x="1168" y="782"/>
                  </a:lnTo>
                  <a:lnTo>
                    <a:pt x="1182" y="787"/>
                  </a:lnTo>
                  <a:lnTo>
                    <a:pt x="1188" y="784"/>
                  </a:lnTo>
                  <a:lnTo>
                    <a:pt x="1189" y="777"/>
                  </a:lnTo>
                  <a:lnTo>
                    <a:pt x="1186" y="768"/>
                  </a:lnTo>
                  <a:lnTo>
                    <a:pt x="1191" y="761"/>
                  </a:lnTo>
                  <a:lnTo>
                    <a:pt x="1190" y="748"/>
                  </a:lnTo>
                  <a:lnTo>
                    <a:pt x="1199" y="743"/>
                  </a:lnTo>
                  <a:lnTo>
                    <a:pt x="1203" y="745"/>
                  </a:lnTo>
                  <a:lnTo>
                    <a:pt x="1207" y="741"/>
                  </a:lnTo>
                  <a:lnTo>
                    <a:pt x="1194" y="723"/>
                  </a:lnTo>
                  <a:lnTo>
                    <a:pt x="1207" y="715"/>
                  </a:lnTo>
                  <a:lnTo>
                    <a:pt x="1216" y="718"/>
                  </a:lnTo>
                  <a:lnTo>
                    <a:pt x="1220" y="716"/>
                  </a:lnTo>
                  <a:lnTo>
                    <a:pt x="1230" y="704"/>
                  </a:lnTo>
                  <a:lnTo>
                    <a:pt x="1226" y="698"/>
                  </a:lnTo>
                  <a:lnTo>
                    <a:pt x="1229" y="691"/>
                  </a:lnTo>
                  <a:lnTo>
                    <a:pt x="1223" y="691"/>
                  </a:lnTo>
                  <a:lnTo>
                    <a:pt x="1226" y="683"/>
                  </a:lnTo>
                  <a:lnTo>
                    <a:pt x="1223" y="675"/>
                  </a:lnTo>
                  <a:lnTo>
                    <a:pt x="1188" y="687"/>
                  </a:lnTo>
                  <a:lnTo>
                    <a:pt x="1188" y="676"/>
                  </a:lnTo>
                  <a:lnTo>
                    <a:pt x="1200" y="658"/>
                  </a:lnTo>
                  <a:lnTo>
                    <a:pt x="1196" y="656"/>
                  </a:lnTo>
                  <a:lnTo>
                    <a:pt x="1188" y="665"/>
                  </a:lnTo>
                  <a:lnTo>
                    <a:pt x="1182" y="662"/>
                  </a:lnTo>
                  <a:lnTo>
                    <a:pt x="1179" y="675"/>
                  </a:lnTo>
                  <a:lnTo>
                    <a:pt x="1175" y="676"/>
                  </a:lnTo>
                  <a:lnTo>
                    <a:pt x="1167" y="663"/>
                  </a:lnTo>
                  <a:lnTo>
                    <a:pt x="1182" y="654"/>
                  </a:lnTo>
                  <a:lnTo>
                    <a:pt x="1185" y="645"/>
                  </a:lnTo>
                  <a:lnTo>
                    <a:pt x="1180" y="641"/>
                  </a:lnTo>
                  <a:lnTo>
                    <a:pt x="1169" y="642"/>
                  </a:lnTo>
                  <a:lnTo>
                    <a:pt x="1200" y="620"/>
                  </a:lnTo>
                  <a:lnTo>
                    <a:pt x="1210" y="619"/>
                  </a:lnTo>
                  <a:lnTo>
                    <a:pt x="1215" y="610"/>
                  </a:lnTo>
                  <a:lnTo>
                    <a:pt x="1227" y="602"/>
                  </a:lnTo>
                  <a:lnTo>
                    <a:pt x="1241" y="569"/>
                  </a:lnTo>
                  <a:lnTo>
                    <a:pt x="1278" y="546"/>
                  </a:lnTo>
                  <a:lnTo>
                    <a:pt x="1286" y="555"/>
                  </a:lnTo>
                  <a:lnTo>
                    <a:pt x="1298" y="558"/>
                  </a:lnTo>
                  <a:lnTo>
                    <a:pt x="1293" y="564"/>
                  </a:lnTo>
                  <a:lnTo>
                    <a:pt x="1274" y="569"/>
                  </a:lnTo>
                  <a:lnTo>
                    <a:pt x="1251" y="583"/>
                  </a:lnTo>
                  <a:lnTo>
                    <a:pt x="1258" y="583"/>
                  </a:lnTo>
                  <a:lnTo>
                    <a:pt x="1256" y="589"/>
                  </a:lnTo>
                  <a:lnTo>
                    <a:pt x="1264" y="589"/>
                  </a:lnTo>
                  <a:lnTo>
                    <a:pt x="1267" y="601"/>
                  </a:lnTo>
                  <a:lnTo>
                    <a:pt x="1276" y="598"/>
                  </a:lnTo>
                  <a:lnTo>
                    <a:pt x="1279" y="587"/>
                  </a:lnTo>
                  <a:lnTo>
                    <a:pt x="1311" y="575"/>
                  </a:lnTo>
                  <a:lnTo>
                    <a:pt x="1335" y="545"/>
                  </a:lnTo>
                  <a:lnTo>
                    <a:pt x="1348" y="590"/>
                  </a:lnTo>
                  <a:lnTo>
                    <a:pt x="1346" y="601"/>
                  </a:lnTo>
                  <a:close/>
                  <a:moveTo>
                    <a:pt x="2005" y="474"/>
                  </a:moveTo>
                  <a:lnTo>
                    <a:pt x="2010" y="474"/>
                  </a:lnTo>
                  <a:lnTo>
                    <a:pt x="2015" y="486"/>
                  </a:lnTo>
                  <a:lnTo>
                    <a:pt x="2037" y="502"/>
                  </a:lnTo>
                  <a:lnTo>
                    <a:pt x="2043" y="514"/>
                  </a:lnTo>
                  <a:lnTo>
                    <a:pt x="2033" y="537"/>
                  </a:lnTo>
                  <a:lnTo>
                    <a:pt x="2032" y="551"/>
                  </a:lnTo>
                  <a:lnTo>
                    <a:pt x="2023" y="557"/>
                  </a:lnTo>
                  <a:lnTo>
                    <a:pt x="2005" y="554"/>
                  </a:lnTo>
                  <a:lnTo>
                    <a:pt x="1981" y="515"/>
                  </a:lnTo>
                  <a:lnTo>
                    <a:pt x="1968" y="504"/>
                  </a:lnTo>
                  <a:lnTo>
                    <a:pt x="1963" y="493"/>
                  </a:lnTo>
                  <a:lnTo>
                    <a:pt x="1964" y="489"/>
                  </a:lnTo>
                  <a:lnTo>
                    <a:pt x="1976" y="483"/>
                  </a:lnTo>
                  <a:lnTo>
                    <a:pt x="1976" y="489"/>
                  </a:lnTo>
                  <a:lnTo>
                    <a:pt x="1983" y="487"/>
                  </a:lnTo>
                  <a:lnTo>
                    <a:pt x="1985" y="468"/>
                  </a:lnTo>
                  <a:lnTo>
                    <a:pt x="2005" y="474"/>
                  </a:lnTo>
                  <a:close/>
                  <a:moveTo>
                    <a:pt x="1700" y="472"/>
                  </a:moveTo>
                  <a:lnTo>
                    <a:pt x="1704" y="474"/>
                  </a:lnTo>
                  <a:lnTo>
                    <a:pt x="1711" y="470"/>
                  </a:lnTo>
                  <a:lnTo>
                    <a:pt x="1719" y="482"/>
                  </a:lnTo>
                  <a:lnTo>
                    <a:pt x="1730" y="484"/>
                  </a:lnTo>
                  <a:lnTo>
                    <a:pt x="1749" y="516"/>
                  </a:lnTo>
                  <a:lnTo>
                    <a:pt x="1767" y="514"/>
                  </a:lnTo>
                  <a:lnTo>
                    <a:pt x="1798" y="503"/>
                  </a:lnTo>
                  <a:lnTo>
                    <a:pt x="1819" y="512"/>
                  </a:lnTo>
                  <a:lnTo>
                    <a:pt x="1826" y="525"/>
                  </a:lnTo>
                  <a:lnTo>
                    <a:pt x="1855" y="541"/>
                  </a:lnTo>
                  <a:lnTo>
                    <a:pt x="1861" y="563"/>
                  </a:lnTo>
                  <a:lnTo>
                    <a:pt x="1871" y="573"/>
                  </a:lnTo>
                  <a:lnTo>
                    <a:pt x="1876" y="587"/>
                  </a:lnTo>
                  <a:lnTo>
                    <a:pt x="1896" y="601"/>
                  </a:lnTo>
                  <a:lnTo>
                    <a:pt x="1913" y="605"/>
                  </a:lnTo>
                  <a:lnTo>
                    <a:pt x="1938" y="618"/>
                  </a:lnTo>
                  <a:lnTo>
                    <a:pt x="1947" y="634"/>
                  </a:lnTo>
                  <a:lnTo>
                    <a:pt x="1958" y="645"/>
                  </a:lnTo>
                  <a:lnTo>
                    <a:pt x="1959" y="654"/>
                  </a:lnTo>
                  <a:lnTo>
                    <a:pt x="1938" y="685"/>
                  </a:lnTo>
                  <a:lnTo>
                    <a:pt x="1902" y="703"/>
                  </a:lnTo>
                  <a:lnTo>
                    <a:pt x="1895" y="702"/>
                  </a:lnTo>
                  <a:lnTo>
                    <a:pt x="1887" y="694"/>
                  </a:lnTo>
                  <a:lnTo>
                    <a:pt x="1881" y="670"/>
                  </a:lnTo>
                  <a:lnTo>
                    <a:pt x="1862" y="659"/>
                  </a:lnTo>
                  <a:lnTo>
                    <a:pt x="1861" y="648"/>
                  </a:lnTo>
                  <a:lnTo>
                    <a:pt x="1856" y="640"/>
                  </a:lnTo>
                  <a:lnTo>
                    <a:pt x="1830" y="632"/>
                  </a:lnTo>
                  <a:lnTo>
                    <a:pt x="1815" y="623"/>
                  </a:lnTo>
                  <a:lnTo>
                    <a:pt x="1809" y="622"/>
                  </a:lnTo>
                  <a:lnTo>
                    <a:pt x="1801" y="627"/>
                  </a:lnTo>
                  <a:lnTo>
                    <a:pt x="1786" y="616"/>
                  </a:lnTo>
                  <a:lnTo>
                    <a:pt x="1775" y="602"/>
                  </a:lnTo>
                  <a:lnTo>
                    <a:pt x="1783" y="591"/>
                  </a:lnTo>
                  <a:lnTo>
                    <a:pt x="1779" y="587"/>
                  </a:lnTo>
                  <a:lnTo>
                    <a:pt x="1763" y="584"/>
                  </a:lnTo>
                  <a:lnTo>
                    <a:pt x="1746" y="568"/>
                  </a:lnTo>
                  <a:lnTo>
                    <a:pt x="1740" y="546"/>
                  </a:lnTo>
                  <a:lnTo>
                    <a:pt x="1732" y="545"/>
                  </a:lnTo>
                  <a:lnTo>
                    <a:pt x="1728" y="555"/>
                  </a:lnTo>
                  <a:lnTo>
                    <a:pt x="1710" y="554"/>
                  </a:lnTo>
                  <a:lnTo>
                    <a:pt x="1692" y="541"/>
                  </a:lnTo>
                  <a:lnTo>
                    <a:pt x="1698" y="533"/>
                  </a:lnTo>
                  <a:lnTo>
                    <a:pt x="1692" y="523"/>
                  </a:lnTo>
                  <a:lnTo>
                    <a:pt x="1686" y="521"/>
                  </a:lnTo>
                  <a:lnTo>
                    <a:pt x="1672" y="528"/>
                  </a:lnTo>
                  <a:lnTo>
                    <a:pt x="1661" y="520"/>
                  </a:lnTo>
                  <a:lnTo>
                    <a:pt x="1659" y="500"/>
                  </a:lnTo>
                  <a:lnTo>
                    <a:pt x="1678" y="481"/>
                  </a:lnTo>
                  <a:lnTo>
                    <a:pt x="1674" y="477"/>
                  </a:lnTo>
                  <a:lnTo>
                    <a:pt x="1674" y="465"/>
                  </a:lnTo>
                  <a:lnTo>
                    <a:pt x="1679" y="456"/>
                  </a:lnTo>
                  <a:lnTo>
                    <a:pt x="1689" y="456"/>
                  </a:lnTo>
                  <a:lnTo>
                    <a:pt x="1700" y="472"/>
                  </a:lnTo>
                  <a:close/>
                  <a:moveTo>
                    <a:pt x="1836" y="468"/>
                  </a:moveTo>
                  <a:lnTo>
                    <a:pt x="1865" y="467"/>
                  </a:lnTo>
                  <a:lnTo>
                    <a:pt x="1874" y="473"/>
                  </a:lnTo>
                  <a:lnTo>
                    <a:pt x="1887" y="491"/>
                  </a:lnTo>
                  <a:lnTo>
                    <a:pt x="1911" y="489"/>
                  </a:lnTo>
                  <a:lnTo>
                    <a:pt x="1919" y="497"/>
                  </a:lnTo>
                  <a:lnTo>
                    <a:pt x="1937" y="500"/>
                  </a:lnTo>
                  <a:lnTo>
                    <a:pt x="1941" y="503"/>
                  </a:lnTo>
                  <a:lnTo>
                    <a:pt x="1939" y="513"/>
                  </a:lnTo>
                  <a:lnTo>
                    <a:pt x="1952" y="524"/>
                  </a:lnTo>
                  <a:lnTo>
                    <a:pt x="1963" y="544"/>
                  </a:lnTo>
                  <a:lnTo>
                    <a:pt x="1971" y="545"/>
                  </a:lnTo>
                  <a:lnTo>
                    <a:pt x="1978" y="557"/>
                  </a:lnTo>
                  <a:lnTo>
                    <a:pt x="1991" y="555"/>
                  </a:lnTo>
                  <a:lnTo>
                    <a:pt x="2004" y="567"/>
                  </a:lnTo>
                  <a:lnTo>
                    <a:pt x="2005" y="573"/>
                  </a:lnTo>
                  <a:lnTo>
                    <a:pt x="1983" y="589"/>
                  </a:lnTo>
                  <a:lnTo>
                    <a:pt x="1978" y="597"/>
                  </a:lnTo>
                  <a:lnTo>
                    <a:pt x="1972" y="599"/>
                  </a:lnTo>
                  <a:lnTo>
                    <a:pt x="1973" y="609"/>
                  </a:lnTo>
                  <a:lnTo>
                    <a:pt x="1962" y="621"/>
                  </a:lnTo>
                  <a:lnTo>
                    <a:pt x="1933" y="612"/>
                  </a:lnTo>
                  <a:lnTo>
                    <a:pt x="1915" y="597"/>
                  </a:lnTo>
                  <a:lnTo>
                    <a:pt x="1914" y="572"/>
                  </a:lnTo>
                  <a:lnTo>
                    <a:pt x="1904" y="561"/>
                  </a:lnTo>
                  <a:lnTo>
                    <a:pt x="1889" y="552"/>
                  </a:lnTo>
                  <a:lnTo>
                    <a:pt x="1880" y="538"/>
                  </a:lnTo>
                  <a:lnTo>
                    <a:pt x="1880" y="524"/>
                  </a:lnTo>
                  <a:lnTo>
                    <a:pt x="1868" y="506"/>
                  </a:lnTo>
                  <a:lnTo>
                    <a:pt x="1844" y="495"/>
                  </a:lnTo>
                  <a:lnTo>
                    <a:pt x="1811" y="470"/>
                  </a:lnTo>
                  <a:lnTo>
                    <a:pt x="1805" y="461"/>
                  </a:lnTo>
                  <a:lnTo>
                    <a:pt x="1812" y="453"/>
                  </a:lnTo>
                  <a:lnTo>
                    <a:pt x="1820" y="464"/>
                  </a:lnTo>
                  <a:lnTo>
                    <a:pt x="1836" y="468"/>
                  </a:lnTo>
                  <a:close/>
                  <a:moveTo>
                    <a:pt x="2257" y="451"/>
                  </a:moveTo>
                  <a:lnTo>
                    <a:pt x="2286" y="454"/>
                  </a:lnTo>
                  <a:lnTo>
                    <a:pt x="2302" y="462"/>
                  </a:lnTo>
                  <a:lnTo>
                    <a:pt x="2302" y="467"/>
                  </a:lnTo>
                  <a:lnTo>
                    <a:pt x="2292" y="475"/>
                  </a:lnTo>
                  <a:lnTo>
                    <a:pt x="2297" y="497"/>
                  </a:lnTo>
                  <a:lnTo>
                    <a:pt x="2292" y="514"/>
                  </a:lnTo>
                  <a:lnTo>
                    <a:pt x="2263" y="561"/>
                  </a:lnTo>
                  <a:lnTo>
                    <a:pt x="2253" y="571"/>
                  </a:lnTo>
                  <a:lnTo>
                    <a:pt x="2225" y="580"/>
                  </a:lnTo>
                  <a:lnTo>
                    <a:pt x="2192" y="571"/>
                  </a:lnTo>
                  <a:lnTo>
                    <a:pt x="2182" y="562"/>
                  </a:lnTo>
                  <a:lnTo>
                    <a:pt x="2179" y="551"/>
                  </a:lnTo>
                  <a:lnTo>
                    <a:pt x="2162" y="543"/>
                  </a:lnTo>
                  <a:lnTo>
                    <a:pt x="2155" y="531"/>
                  </a:lnTo>
                  <a:lnTo>
                    <a:pt x="2174" y="519"/>
                  </a:lnTo>
                  <a:lnTo>
                    <a:pt x="2181" y="505"/>
                  </a:lnTo>
                  <a:lnTo>
                    <a:pt x="2192" y="494"/>
                  </a:lnTo>
                  <a:lnTo>
                    <a:pt x="2208" y="488"/>
                  </a:lnTo>
                  <a:lnTo>
                    <a:pt x="2218" y="475"/>
                  </a:lnTo>
                  <a:lnTo>
                    <a:pt x="2257" y="451"/>
                  </a:lnTo>
                  <a:close/>
                  <a:moveTo>
                    <a:pt x="1325" y="408"/>
                  </a:moveTo>
                  <a:lnTo>
                    <a:pt x="1330" y="416"/>
                  </a:lnTo>
                  <a:lnTo>
                    <a:pt x="1346" y="425"/>
                  </a:lnTo>
                  <a:lnTo>
                    <a:pt x="1349" y="446"/>
                  </a:lnTo>
                  <a:lnTo>
                    <a:pt x="1339" y="461"/>
                  </a:lnTo>
                  <a:lnTo>
                    <a:pt x="1328" y="464"/>
                  </a:lnTo>
                  <a:lnTo>
                    <a:pt x="1326" y="472"/>
                  </a:lnTo>
                  <a:lnTo>
                    <a:pt x="1331" y="481"/>
                  </a:lnTo>
                  <a:lnTo>
                    <a:pt x="1317" y="481"/>
                  </a:lnTo>
                  <a:lnTo>
                    <a:pt x="1305" y="488"/>
                  </a:lnTo>
                  <a:lnTo>
                    <a:pt x="1298" y="503"/>
                  </a:lnTo>
                  <a:lnTo>
                    <a:pt x="1292" y="492"/>
                  </a:lnTo>
                  <a:lnTo>
                    <a:pt x="1301" y="479"/>
                  </a:lnTo>
                  <a:lnTo>
                    <a:pt x="1302" y="470"/>
                  </a:lnTo>
                  <a:lnTo>
                    <a:pt x="1297" y="463"/>
                  </a:lnTo>
                  <a:lnTo>
                    <a:pt x="1299" y="448"/>
                  </a:lnTo>
                  <a:lnTo>
                    <a:pt x="1291" y="438"/>
                  </a:lnTo>
                  <a:lnTo>
                    <a:pt x="1291" y="430"/>
                  </a:lnTo>
                  <a:lnTo>
                    <a:pt x="1305" y="423"/>
                  </a:lnTo>
                  <a:lnTo>
                    <a:pt x="1306" y="419"/>
                  </a:lnTo>
                  <a:lnTo>
                    <a:pt x="1301" y="417"/>
                  </a:lnTo>
                  <a:lnTo>
                    <a:pt x="1304" y="413"/>
                  </a:lnTo>
                  <a:lnTo>
                    <a:pt x="1325" y="408"/>
                  </a:lnTo>
                  <a:close/>
                  <a:moveTo>
                    <a:pt x="2565" y="406"/>
                  </a:moveTo>
                  <a:lnTo>
                    <a:pt x="2584" y="410"/>
                  </a:lnTo>
                  <a:lnTo>
                    <a:pt x="2593" y="418"/>
                  </a:lnTo>
                  <a:lnTo>
                    <a:pt x="2603" y="417"/>
                  </a:lnTo>
                  <a:lnTo>
                    <a:pt x="2622" y="441"/>
                  </a:lnTo>
                  <a:lnTo>
                    <a:pt x="2630" y="460"/>
                  </a:lnTo>
                  <a:lnTo>
                    <a:pt x="2632" y="467"/>
                  </a:lnTo>
                  <a:lnTo>
                    <a:pt x="2628" y="469"/>
                  </a:lnTo>
                  <a:lnTo>
                    <a:pt x="2639" y="508"/>
                  </a:lnTo>
                  <a:lnTo>
                    <a:pt x="2619" y="529"/>
                  </a:lnTo>
                  <a:lnTo>
                    <a:pt x="2628" y="532"/>
                  </a:lnTo>
                  <a:lnTo>
                    <a:pt x="2631" y="551"/>
                  </a:lnTo>
                  <a:lnTo>
                    <a:pt x="2637" y="559"/>
                  </a:lnTo>
                  <a:lnTo>
                    <a:pt x="2632" y="584"/>
                  </a:lnTo>
                  <a:lnTo>
                    <a:pt x="2597" y="646"/>
                  </a:lnTo>
                  <a:lnTo>
                    <a:pt x="2582" y="655"/>
                  </a:lnTo>
                  <a:lnTo>
                    <a:pt x="2551" y="682"/>
                  </a:lnTo>
                  <a:lnTo>
                    <a:pt x="2538" y="686"/>
                  </a:lnTo>
                  <a:lnTo>
                    <a:pt x="2526" y="684"/>
                  </a:lnTo>
                  <a:lnTo>
                    <a:pt x="2490" y="699"/>
                  </a:lnTo>
                  <a:lnTo>
                    <a:pt x="2487" y="698"/>
                  </a:lnTo>
                  <a:lnTo>
                    <a:pt x="2488" y="691"/>
                  </a:lnTo>
                  <a:lnTo>
                    <a:pt x="2438" y="720"/>
                  </a:lnTo>
                  <a:lnTo>
                    <a:pt x="2427" y="718"/>
                  </a:lnTo>
                  <a:lnTo>
                    <a:pt x="2427" y="706"/>
                  </a:lnTo>
                  <a:lnTo>
                    <a:pt x="2403" y="664"/>
                  </a:lnTo>
                  <a:lnTo>
                    <a:pt x="2382" y="644"/>
                  </a:lnTo>
                  <a:lnTo>
                    <a:pt x="2381" y="630"/>
                  </a:lnTo>
                  <a:lnTo>
                    <a:pt x="2407" y="596"/>
                  </a:lnTo>
                  <a:lnTo>
                    <a:pt x="2432" y="572"/>
                  </a:lnTo>
                  <a:lnTo>
                    <a:pt x="2441" y="553"/>
                  </a:lnTo>
                  <a:lnTo>
                    <a:pt x="2454" y="543"/>
                  </a:lnTo>
                  <a:lnTo>
                    <a:pt x="2464" y="540"/>
                  </a:lnTo>
                  <a:lnTo>
                    <a:pt x="2510" y="542"/>
                  </a:lnTo>
                  <a:lnTo>
                    <a:pt x="2523" y="535"/>
                  </a:lnTo>
                  <a:lnTo>
                    <a:pt x="2530" y="512"/>
                  </a:lnTo>
                  <a:lnTo>
                    <a:pt x="2524" y="478"/>
                  </a:lnTo>
                  <a:lnTo>
                    <a:pt x="2532" y="446"/>
                  </a:lnTo>
                  <a:lnTo>
                    <a:pt x="2530" y="438"/>
                  </a:lnTo>
                  <a:lnTo>
                    <a:pt x="2545" y="418"/>
                  </a:lnTo>
                  <a:lnTo>
                    <a:pt x="2565" y="406"/>
                  </a:lnTo>
                  <a:close/>
                  <a:moveTo>
                    <a:pt x="1968" y="386"/>
                  </a:moveTo>
                  <a:lnTo>
                    <a:pt x="1980" y="394"/>
                  </a:lnTo>
                  <a:lnTo>
                    <a:pt x="1984" y="408"/>
                  </a:lnTo>
                  <a:lnTo>
                    <a:pt x="1974" y="407"/>
                  </a:lnTo>
                  <a:lnTo>
                    <a:pt x="1967" y="417"/>
                  </a:lnTo>
                  <a:lnTo>
                    <a:pt x="1960" y="448"/>
                  </a:lnTo>
                  <a:lnTo>
                    <a:pt x="1954" y="456"/>
                  </a:lnTo>
                  <a:lnTo>
                    <a:pt x="1947" y="454"/>
                  </a:lnTo>
                  <a:lnTo>
                    <a:pt x="1945" y="459"/>
                  </a:lnTo>
                  <a:lnTo>
                    <a:pt x="1931" y="460"/>
                  </a:lnTo>
                  <a:lnTo>
                    <a:pt x="1914" y="458"/>
                  </a:lnTo>
                  <a:lnTo>
                    <a:pt x="1891" y="439"/>
                  </a:lnTo>
                  <a:lnTo>
                    <a:pt x="1879" y="433"/>
                  </a:lnTo>
                  <a:lnTo>
                    <a:pt x="1886" y="421"/>
                  </a:lnTo>
                  <a:lnTo>
                    <a:pt x="1907" y="412"/>
                  </a:lnTo>
                  <a:lnTo>
                    <a:pt x="1918" y="400"/>
                  </a:lnTo>
                  <a:lnTo>
                    <a:pt x="1968" y="386"/>
                  </a:lnTo>
                  <a:close/>
                  <a:moveTo>
                    <a:pt x="2205" y="355"/>
                  </a:moveTo>
                  <a:lnTo>
                    <a:pt x="2209" y="365"/>
                  </a:lnTo>
                  <a:lnTo>
                    <a:pt x="2192" y="378"/>
                  </a:lnTo>
                  <a:lnTo>
                    <a:pt x="2172" y="363"/>
                  </a:lnTo>
                  <a:lnTo>
                    <a:pt x="2150" y="358"/>
                  </a:lnTo>
                  <a:lnTo>
                    <a:pt x="2141" y="347"/>
                  </a:lnTo>
                  <a:lnTo>
                    <a:pt x="2158" y="336"/>
                  </a:lnTo>
                  <a:lnTo>
                    <a:pt x="2179" y="338"/>
                  </a:lnTo>
                  <a:lnTo>
                    <a:pt x="2197" y="344"/>
                  </a:lnTo>
                  <a:lnTo>
                    <a:pt x="2205" y="355"/>
                  </a:lnTo>
                  <a:close/>
                  <a:moveTo>
                    <a:pt x="1855" y="277"/>
                  </a:moveTo>
                  <a:lnTo>
                    <a:pt x="1868" y="283"/>
                  </a:lnTo>
                  <a:lnTo>
                    <a:pt x="1873" y="293"/>
                  </a:lnTo>
                  <a:lnTo>
                    <a:pt x="1887" y="289"/>
                  </a:lnTo>
                  <a:lnTo>
                    <a:pt x="1913" y="314"/>
                  </a:lnTo>
                  <a:lnTo>
                    <a:pt x="1922" y="310"/>
                  </a:lnTo>
                  <a:lnTo>
                    <a:pt x="1931" y="337"/>
                  </a:lnTo>
                  <a:lnTo>
                    <a:pt x="1942" y="334"/>
                  </a:lnTo>
                  <a:lnTo>
                    <a:pt x="1945" y="322"/>
                  </a:lnTo>
                  <a:lnTo>
                    <a:pt x="1951" y="334"/>
                  </a:lnTo>
                  <a:lnTo>
                    <a:pt x="1971" y="346"/>
                  </a:lnTo>
                  <a:lnTo>
                    <a:pt x="1946" y="356"/>
                  </a:lnTo>
                  <a:lnTo>
                    <a:pt x="1936" y="354"/>
                  </a:lnTo>
                  <a:lnTo>
                    <a:pt x="1921" y="363"/>
                  </a:lnTo>
                  <a:lnTo>
                    <a:pt x="1909" y="366"/>
                  </a:lnTo>
                  <a:lnTo>
                    <a:pt x="1869" y="402"/>
                  </a:lnTo>
                  <a:lnTo>
                    <a:pt x="1866" y="411"/>
                  </a:lnTo>
                  <a:lnTo>
                    <a:pt x="1843" y="426"/>
                  </a:lnTo>
                  <a:lnTo>
                    <a:pt x="1828" y="423"/>
                  </a:lnTo>
                  <a:lnTo>
                    <a:pt x="1834" y="402"/>
                  </a:lnTo>
                  <a:lnTo>
                    <a:pt x="1821" y="394"/>
                  </a:lnTo>
                  <a:lnTo>
                    <a:pt x="1790" y="410"/>
                  </a:lnTo>
                  <a:lnTo>
                    <a:pt x="1760" y="401"/>
                  </a:lnTo>
                  <a:lnTo>
                    <a:pt x="1757" y="395"/>
                  </a:lnTo>
                  <a:lnTo>
                    <a:pt x="1763" y="383"/>
                  </a:lnTo>
                  <a:lnTo>
                    <a:pt x="1762" y="368"/>
                  </a:lnTo>
                  <a:lnTo>
                    <a:pt x="1759" y="365"/>
                  </a:lnTo>
                  <a:lnTo>
                    <a:pt x="1750" y="367"/>
                  </a:lnTo>
                  <a:lnTo>
                    <a:pt x="1748" y="362"/>
                  </a:lnTo>
                  <a:lnTo>
                    <a:pt x="1757" y="344"/>
                  </a:lnTo>
                  <a:lnTo>
                    <a:pt x="1750" y="334"/>
                  </a:lnTo>
                  <a:lnTo>
                    <a:pt x="1768" y="321"/>
                  </a:lnTo>
                  <a:lnTo>
                    <a:pt x="1770" y="325"/>
                  </a:lnTo>
                  <a:lnTo>
                    <a:pt x="1768" y="333"/>
                  </a:lnTo>
                  <a:lnTo>
                    <a:pt x="1775" y="337"/>
                  </a:lnTo>
                  <a:lnTo>
                    <a:pt x="1789" y="337"/>
                  </a:lnTo>
                  <a:lnTo>
                    <a:pt x="1807" y="352"/>
                  </a:lnTo>
                  <a:lnTo>
                    <a:pt x="1814" y="348"/>
                  </a:lnTo>
                  <a:lnTo>
                    <a:pt x="1820" y="350"/>
                  </a:lnTo>
                  <a:lnTo>
                    <a:pt x="1826" y="362"/>
                  </a:lnTo>
                  <a:lnTo>
                    <a:pt x="1848" y="369"/>
                  </a:lnTo>
                  <a:lnTo>
                    <a:pt x="1853" y="367"/>
                  </a:lnTo>
                  <a:lnTo>
                    <a:pt x="1843" y="347"/>
                  </a:lnTo>
                  <a:lnTo>
                    <a:pt x="1833" y="338"/>
                  </a:lnTo>
                  <a:lnTo>
                    <a:pt x="1840" y="316"/>
                  </a:lnTo>
                  <a:lnTo>
                    <a:pt x="1829" y="284"/>
                  </a:lnTo>
                  <a:lnTo>
                    <a:pt x="1855" y="277"/>
                  </a:lnTo>
                  <a:close/>
                  <a:moveTo>
                    <a:pt x="2067" y="268"/>
                  </a:moveTo>
                  <a:lnTo>
                    <a:pt x="2074" y="270"/>
                  </a:lnTo>
                  <a:lnTo>
                    <a:pt x="2084" y="267"/>
                  </a:lnTo>
                  <a:lnTo>
                    <a:pt x="2088" y="270"/>
                  </a:lnTo>
                  <a:lnTo>
                    <a:pt x="2081" y="273"/>
                  </a:lnTo>
                  <a:lnTo>
                    <a:pt x="2080" y="282"/>
                  </a:lnTo>
                  <a:lnTo>
                    <a:pt x="2087" y="289"/>
                  </a:lnTo>
                  <a:lnTo>
                    <a:pt x="2097" y="321"/>
                  </a:lnTo>
                  <a:lnTo>
                    <a:pt x="2097" y="327"/>
                  </a:lnTo>
                  <a:lnTo>
                    <a:pt x="2088" y="337"/>
                  </a:lnTo>
                  <a:lnTo>
                    <a:pt x="2063" y="346"/>
                  </a:lnTo>
                  <a:lnTo>
                    <a:pt x="2033" y="333"/>
                  </a:lnTo>
                  <a:lnTo>
                    <a:pt x="2023" y="315"/>
                  </a:lnTo>
                  <a:lnTo>
                    <a:pt x="2027" y="298"/>
                  </a:lnTo>
                  <a:lnTo>
                    <a:pt x="2046" y="276"/>
                  </a:lnTo>
                  <a:lnTo>
                    <a:pt x="2057" y="267"/>
                  </a:lnTo>
                  <a:lnTo>
                    <a:pt x="2067" y="268"/>
                  </a:lnTo>
                  <a:close/>
                  <a:moveTo>
                    <a:pt x="1946" y="183"/>
                  </a:moveTo>
                  <a:lnTo>
                    <a:pt x="1961" y="190"/>
                  </a:lnTo>
                  <a:lnTo>
                    <a:pt x="1959" y="207"/>
                  </a:lnTo>
                  <a:lnTo>
                    <a:pt x="1967" y="211"/>
                  </a:lnTo>
                  <a:lnTo>
                    <a:pt x="1968" y="221"/>
                  </a:lnTo>
                  <a:lnTo>
                    <a:pt x="1981" y="229"/>
                  </a:lnTo>
                  <a:lnTo>
                    <a:pt x="1992" y="227"/>
                  </a:lnTo>
                  <a:lnTo>
                    <a:pt x="2008" y="234"/>
                  </a:lnTo>
                  <a:lnTo>
                    <a:pt x="2025" y="258"/>
                  </a:lnTo>
                  <a:lnTo>
                    <a:pt x="2028" y="269"/>
                  </a:lnTo>
                  <a:lnTo>
                    <a:pt x="2025" y="278"/>
                  </a:lnTo>
                  <a:lnTo>
                    <a:pt x="2003" y="295"/>
                  </a:lnTo>
                  <a:lnTo>
                    <a:pt x="1987" y="299"/>
                  </a:lnTo>
                  <a:lnTo>
                    <a:pt x="1961" y="295"/>
                  </a:lnTo>
                  <a:lnTo>
                    <a:pt x="1952" y="285"/>
                  </a:lnTo>
                  <a:lnTo>
                    <a:pt x="1938" y="281"/>
                  </a:lnTo>
                  <a:lnTo>
                    <a:pt x="1933" y="266"/>
                  </a:lnTo>
                  <a:lnTo>
                    <a:pt x="1924" y="258"/>
                  </a:lnTo>
                  <a:lnTo>
                    <a:pt x="1919" y="262"/>
                  </a:lnTo>
                  <a:lnTo>
                    <a:pt x="1910" y="258"/>
                  </a:lnTo>
                  <a:lnTo>
                    <a:pt x="1903" y="262"/>
                  </a:lnTo>
                  <a:lnTo>
                    <a:pt x="1897" y="256"/>
                  </a:lnTo>
                  <a:lnTo>
                    <a:pt x="1877" y="254"/>
                  </a:lnTo>
                  <a:lnTo>
                    <a:pt x="1873" y="251"/>
                  </a:lnTo>
                  <a:lnTo>
                    <a:pt x="1872" y="230"/>
                  </a:lnTo>
                  <a:lnTo>
                    <a:pt x="1882" y="228"/>
                  </a:lnTo>
                  <a:lnTo>
                    <a:pt x="1881" y="203"/>
                  </a:lnTo>
                  <a:lnTo>
                    <a:pt x="1889" y="196"/>
                  </a:lnTo>
                  <a:lnTo>
                    <a:pt x="1910" y="203"/>
                  </a:lnTo>
                  <a:lnTo>
                    <a:pt x="1919" y="195"/>
                  </a:lnTo>
                  <a:lnTo>
                    <a:pt x="1924" y="198"/>
                  </a:lnTo>
                  <a:lnTo>
                    <a:pt x="1930" y="186"/>
                  </a:lnTo>
                  <a:lnTo>
                    <a:pt x="1946" y="183"/>
                  </a:lnTo>
                  <a:close/>
                  <a:moveTo>
                    <a:pt x="2448" y="93"/>
                  </a:moveTo>
                  <a:lnTo>
                    <a:pt x="2470" y="96"/>
                  </a:lnTo>
                  <a:lnTo>
                    <a:pt x="2482" y="104"/>
                  </a:lnTo>
                  <a:lnTo>
                    <a:pt x="2491" y="114"/>
                  </a:lnTo>
                  <a:lnTo>
                    <a:pt x="2498" y="135"/>
                  </a:lnTo>
                  <a:lnTo>
                    <a:pt x="2490" y="159"/>
                  </a:lnTo>
                  <a:lnTo>
                    <a:pt x="2477" y="173"/>
                  </a:lnTo>
                  <a:lnTo>
                    <a:pt x="2465" y="179"/>
                  </a:lnTo>
                  <a:lnTo>
                    <a:pt x="2439" y="173"/>
                  </a:lnTo>
                  <a:lnTo>
                    <a:pt x="2422" y="174"/>
                  </a:lnTo>
                  <a:lnTo>
                    <a:pt x="2403" y="166"/>
                  </a:lnTo>
                  <a:lnTo>
                    <a:pt x="2393" y="157"/>
                  </a:lnTo>
                  <a:lnTo>
                    <a:pt x="2389" y="133"/>
                  </a:lnTo>
                  <a:lnTo>
                    <a:pt x="2365" y="130"/>
                  </a:lnTo>
                  <a:lnTo>
                    <a:pt x="2352" y="119"/>
                  </a:lnTo>
                  <a:lnTo>
                    <a:pt x="2359" y="105"/>
                  </a:lnTo>
                  <a:lnTo>
                    <a:pt x="2372" y="99"/>
                  </a:lnTo>
                  <a:lnTo>
                    <a:pt x="2394" y="100"/>
                  </a:lnTo>
                  <a:lnTo>
                    <a:pt x="2409" y="93"/>
                  </a:lnTo>
                  <a:lnTo>
                    <a:pt x="2409" y="100"/>
                  </a:lnTo>
                  <a:lnTo>
                    <a:pt x="2403" y="102"/>
                  </a:lnTo>
                  <a:lnTo>
                    <a:pt x="2401" y="108"/>
                  </a:lnTo>
                  <a:lnTo>
                    <a:pt x="2448" y="93"/>
                  </a:lnTo>
                  <a:close/>
                  <a:moveTo>
                    <a:pt x="2074" y="0"/>
                  </a:moveTo>
                  <a:lnTo>
                    <a:pt x="2091" y="7"/>
                  </a:lnTo>
                  <a:lnTo>
                    <a:pt x="2099" y="21"/>
                  </a:lnTo>
                  <a:lnTo>
                    <a:pt x="2098" y="39"/>
                  </a:lnTo>
                  <a:lnTo>
                    <a:pt x="2092" y="47"/>
                  </a:lnTo>
                  <a:lnTo>
                    <a:pt x="2096" y="62"/>
                  </a:lnTo>
                  <a:lnTo>
                    <a:pt x="2086" y="77"/>
                  </a:lnTo>
                  <a:lnTo>
                    <a:pt x="2053" y="83"/>
                  </a:lnTo>
                  <a:lnTo>
                    <a:pt x="2049" y="88"/>
                  </a:lnTo>
                  <a:lnTo>
                    <a:pt x="2039" y="82"/>
                  </a:lnTo>
                  <a:lnTo>
                    <a:pt x="2022" y="85"/>
                  </a:lnTo>
                  <a:lnTo>
                    <a:pt x="2015" y="94"/>
                  </a:lnTo>
                  <a:lnTo>
                    <a:pt x="2008" y="95"/>
                  </a:lnTo>
                  <a:lnTo>
                    <a:pt x="1996" y="106"/>
                  </a:lnTo>
                  <a:lnTo>
                    <a:pt x="1989" y="107"/>
                  </a:lnTo>
                  <a:lnTo>
                    <a:pt x="1974" y="90"/>
                  </a:lnTo>
                  <a:lnTo>
                    <a:pt x="1973" y="70"/>
                  </a:lnTo>
                  <a:lnTo>
                    <a:pt x="1982" y="56"/>
                  </a:lnTo>
                  <a:lnTo>
                    <a:pt x="1968" y="30"/>
                  </a:lnTo>
                  <a:lnTo>
                    <a:pt x="1995" y="15"/>
                  </a:lnTo>
                  <a:lnTo>
                    <a:pt x="2014" y="18"/>
                  </a:lnTo>
                  <a:lnTo>
                    <a:pt x="2052" y="1"/>
                  </a:lnTo>
                  <a:lnTo>
                    <a:pt x="2074" y="0"/>
                  </a:lnTo>
                  <a:close/>
                </a:path>
              </a:pathLst>
            </a:custGeom>
            <a:solidFill>
              <a:srgbClr val="FFFF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19" name="Freeform 95"/>
            <p:cNvSpPr>
              <a:spLocks/>
            </p:cNvSpPr>
            <p:nvPr/>
          </p:nvSpPr>
          <p:spPr bwMode="auto">
            <a:xfrm>
              <a:off x="857" y="3576"/>
              <a:ext cx="142" cy="169"/>
            </a:xfrm>
            <a:custGeom>
              <a:avLst/>
              <a:gdLst/>
              <a:ahLst/>
              <a:cxnLst>
                <a:cxn ang="0">
                  <a:pos x="132" y="55"/>
                </a:cxn>
                <a:cxn ang="0">
                  <a:pos x="187" y="87"/>
                </a:cxn>
                <a:cxn ang="0">
                  <a:pos x="196" y="104"/>
                </a:cxn>
                <a:cxn ang="0">
                  <a:pos x="192" y="136"/>
                </a:cxn>
                <a:cxn ang="0">
                  <a:pos x="193" y="146"/>
                </a:cxn>
                <a:cxn ang="0">
                  <a:pos x="214" y="139"/>
                </a:cxn>
                <a:cxn ang="0">
                  <a:pos x="272" y="146"/>
                </a:cxn>
                <a:cxn ang="0">
                  <a:pos x="301" y="190"/>
                </a:cxn>
                <a:cxn ang="0">
                  <a:pos x="333" y="235"/>
                </a:cxn>
                <a:cxn ang="0">
                  <a:pos x="349" y="287"/>
                </a:cxn>
                <a:cxn ang="0">
                  <a:pos x="335" y="288"/>
                </a:cxn>
                <a:cxn ang="0">
                  <a:pos x="319" y="276"/>
                </a:cxn>
                <a:cxn ang="0">
                  <a:pos x="310" y="292"/>
                </a:cxn>
                <a:cxn ang="0">
                  <a:pos x="317" y="298"/>
                </a:cxn>
                <a:cxn ang="0">
                  <a:pos x="341" y="315"/>
                </a:cxn>
                <a:cxn ang="0">
                  <a:pos x="377" y="338"/>
                </a:cxn>
                <a:cxn ang="0">
                  <a:pos x="375" y="350"/>
                </a:cxn>
                <a:cxn ang="0">
                  <a:pos x="364" y="369"/>
                </a:cxn>
                <a:cxn ang="0">
                  <a:pos x="356" y="375"/>
                </a:cxn>
                <a:cxn ang="0">
                  <a:pos x="343" y="381"/>
                </a:cxn>
                <a:cxn ang="0">
                  <a:pos x="332" y="367"/>
                </a:cxn>
                <a:cxn ang="0">
                  <a:pos x="336" y="385"/>
                </a:cxn>
                <a:cxn ang="0">
                  <a:pos x="341" y="399"/>
                </a:cxn>
                <a:cxn ang="0">
                  <a:pos x="335" y="404"/>
                </a:cxn>
                <a:cxn ang="0">
                  <a:pos x="321" y="396"/>
                </a:cxn>
                <a:cxn ang="0">
                  <a:pos x="311" y="407"/>
                </a:cxn>
                <a:cxn ang="0">
                  <a:pos x="289" y="427"/>
                </a:cxn>
                <a:cxn ang="0">
                  <a:pos x="263" y="424"/>
                </a:cxn>
                <a:cxn ang="0">
                  <a:pos x="239" y="413"/>
                </a:cxn>
                <a:cxn ang="0">
                  <a:pos x="229" y="423"/>
                </a:cxn>
                <a:cxn ang="0">
                  <a:pos x="237" y="439"/>
                </a:cxn>
                <a:cxn ang="0">
                  <a:pos x="237" y="447"/>
                </a:cxn>
                <a:cxn ang="0">
                  <a:pos x="231" y="448"/>
                </a:cxn>
                <a:cxn ang="0">
                  <a:pos x="229" y="429"/>
                </a:cxn>
                <a:cxn ang="0">
                  <a:pos x="195" y="432"/>
                </a:cxn>
                <a:cxn ang="0">
                  <a:pos x="180" y="415"/>
                </a:cxn>
                <a:cxn ang="0">
                  <a:pos x="198" y="364"/>
                </a:cxn>
                <a:cxn ang="0">
                  <a:pos x="169" y="367"/>
                </a:cxn>
                <a:cxn ang="0">
                  <a:pos x="165" y="348"/>
                </a:cxn>
                <a:cxn ang="0">
                  <a:pos x="142" y="340"/>
                </a:cxn>
                <a:cxn ang="0">
                  <a:pos x="176" y="323"/>
                </a:cxn>
                <a:cxn ang="0">
                  <a:pos x="182" y="301"/>
                </a:cxn>
                <a:cxn ang="0">
                  <a:pos x="201" y="283"/>
                </a:cxn>
                <a:cxn ang="0">
                  <a:pos x="179" y="264"/>
                </a:cxn>
                <a:cxn ang="0">
                  <a:pos x="165" y="248"/>
                </a:cxn>
                <a:cxn ang="0">
                  <a:pos x="146" y="180"/>
                </a:cxn>
                <a:cxn ang="0">
                  <a:pos x="161" y="170"/>
                </a:cxn>
                <a:cxn ang="0">
                  <a:pos x="122" y="193"/>
                </a:cxn>
                <a:cxn ang="0">
                  <a:pos x="66" y="136"/>
                </a:cxn>
                <a:cxn ang="0">
                  <a:pos x="59" y="112"/>
                </a:cxn>
                <a:cxn ang="0">
                  <a:pos x="28" y="97"/>
                </a:cxn>
                <a:cxn ang="0">
                  <a:pos x="17" y="85"/>
                </a:cxn>
                <a:cxn ang="0">
                  <a:pos x="0" y="74"/>
                </a:cxn>
                <a:cxn ang="0">
                  <a:pos x="33" y="54"/>
                </a:cxn>
                <a:cxn ang="0">
                  <a:pos x="22" y="46"/>
                </a:cxn>
                <a:cxn ang="0">
                  <a:pos x="51" y="38"/>
                </a:cxn>
                <a:cxn ang="0">
                  <a:pos x="94" y="0"/>
                </a:cxn>
                <a:cxn ang="0">
                  <a:pos x="122" y="6"/>
                </a:cxn>
                <a:cxn ang="0">
                  <a:pos x="142" y="26"/>
                </a:cxn>
                <a:cxn ang="0">
                  <a:pos x="140" y="32"/>
                </a:cxn>
              </a:cxnLst>
              <a:rect l="0" t="0" r="r" b="b"/>
              <a:pathLst>
                <a:path w="377" h="448">
                  <a:moveTo>
                    <a:pt x="140" y="32"/>
                  </a:moveTo>
                  <a:lnTo>
                    <a:pt x="132" y="55"/>
                  </a:lnTo>
                  <a:lnTo>
                    <a:pt x="171" y="70"/>
                  </a:lnTo>
                  <a:lnTo>
                    <a:pt x="187" y="87"/>
                  </a:lnTo>
                  <a:lnTo>
                    <a:pt x="186" y="101"/>
                  </a:lnTo>
                  <a:lnTo>
                    <a:pt x="196" y="104"/>
                  </a:lnTo>
                  <a:lnTo>
                    <a:pt x="179" y="115"/>
                  </a:lnTo>
                  <a:lnTo>
                    <a:pt x="192" y="136"/>
                  </a:lnTo>
                  <a:lnTo>
                    <a:pt x="188" y="139"/>
                  </a:lnTo>
                  <a:lnTo>
                    <a:pt x="193" y="146"/>
                  </a:lnTo>
                  <a:lnTo>
                    <a:pt x="211" y="158"/>
                  </a:lnTo>
                  <a:lnTo>
                    <a:pt x="214" y="139"/>
                  </a:lnTo>
                  <a:lnTo>
                    <a:pt x="239" y="149"/>
                  </a:lnTo>
                  <a:lnTo>
                    <a:pt x="272" y="146"/>
                  </a:lnTo>
                  <a:lnTo>
                    <a:pt x="284" y="157"/>
                  </a:lnTo>
                  <a:lnTo>
                    <a:pt x="301" y="190"/>
                  </a:lnTo>
                  <a:lnTo>
                    <a:pt x="322" y="192"/>
                  </a:lnTo>
                  <a:lnTo>
                    <a:pt x="333" y="235"/>
                  </a:lnTo>
                  <a:lnTo>
                    <a:pt x="357" y="277"/>
                  </a:lnTo>
                  <a:lnTo>
                    <a:pt x="349" y="287"/>
                  </a:lnTo>
                  <a:lnTo>
                    <a:pt x="339" y="288"/>
                  </a:lnTo>
                  <a:lnTo>
                    <a:pt x="335" y="288"/>
                  </a:lnTo>
                  <a:lnTo>
                    <a:pt x="326" y="277"/>
                  </a:lnTo>
                  <a:lnTo>
                    <a:pt x="319" y="276"/>
                  </a:lnTo>
                  <a:lnTo>
                    <a:pt x="313" y="282"/>
                  </a:lnTo>
                  <a:lnTo>
                    <a:pt x="310" y="292"/>
                  </a:lnTo>
                  <a:lnTo>
                    <a:pt x="316" y="293"/>
                  </a:lnTo>
                  <a:lnTo>
                    <a:pt x="317" y="298"/>
                  </a:lnTo>
                  <a:lnTo>
                    <a:pt x="324" y="298"/>
                  </a:lnTo>
                  <a:lnTo>
                    <a:pt x="341" y="315"/>
                  </a:lnTo>
                  <a:lnTo>
                    <a:pt x="370" y="329"/>
                  </a:lnTo>
                  <a:lnTo>
                    <a:pt x="377" y="338"/>
                  </a:lnTo>
                  <a:lnTo>
                    <a:pt x="372" y="344"/>
                  </a:lnTo>
                  <a:lnTo>
                    <a:pt x="375" y="350"/>
                  </a:lnTo>
                  <a:lnTo>
                    <a:pt x="362" y="365"/>
                  </a:lnTo>
                  <a:lnTo>
                    <a:pt x="364" y="369"/>
                  </a:lnTo>
                  <a:lnTo>
                    <a:pt x="358" y="378"/>
                  </a:lnTo>
                  <a:lnTo>
                    <a:pt x="356" y="375"/>
                  </a:lnTo>
                  <a:lnTo>
                    <a:pt x="351" y="380"/>
                  </a:lnTo>
                  <a:lnTo>
                    <a:pt x="343" y="381"/>
                  </a:lnTo>
                  <a:lnTo>
                    <a:pt x="345" y="396"/>
                  </a:lnTo>
                  <a:lnTo>
                    <a:pt x="332" y="367"/>
                  </a:lnTo>
                  <a:lnTo>
                    <a:pt x="327" y="367"/>
                  </a:lnTo>
                  <a:lnTo>
                    <a:pt x="336" y="385"/>
                  </a:lnTo>
                  <a:lnTo>
                    <a:pt x="335" y="393"/>
                  </a:lnTo>
                  <a:lnTo>
                    <a:pt x="341" y="399"/>
                  </a:lnTo>
                  <a:lnTo>
                    <a:pt x="340" y="404"/>
                  </a:lnTo>
                  <a:lnTo>
                    <a:pt x="335" y="404"/>
                  </a:lnTo>
                  <a:lnTo>
                    <a:pt x="318" y="386"/>
                  </a:lnTo>
                  <a:lnTo>
                    <a:pt x="321" y="396"/>
                  </a:lnTo>
                  <a:lnTo>
                    <a:pt x="310" y="398"/>
                  </a:lnTo>
                  <a:lnTo>
                    <a:pt x="311" y="407"/>
                  </a:lnTo>
                  <a:lnTo>
                    <a:pt x="302" y="404"/>
                  </a:lnTo>
                  <a:lnTo>
                    <a:pt x="289" y="427"/>
                  </a:lnTo>
                  <a:lnTo>
                    <a:pt x="273" y="421"/>
                  </a:lnTo>
                  <a:lnTo>
                    <a:pt x="263" y="424"/>
                  </a:lnTo>
                  <a:lnTo>
                    <a:pt x="254" y="433"/>
                  </a:lnTo>
                  <a:lnTo>
                    <a:pt x="239" y="413"/>
                  </a:lnTo>
                  <a:lnTo>
                    <a:pt x="232" y="416"/>
                  </a:lnTo>
                  <a:lnTo>
                    <a:pt x="229" y="423"/>
                  </a:lnTo>
                  <a:lnTo>
                    <a:pt x="240" y="436"/>
                  </a:lnTo>
                  <a:lnTo>
                    <a:pt x="237" y="439"/>
                  </a:lnTo>
                  <a:lnTo>
                    <a:pt x="231" y="433"/>
                  </a:lnTo>
                  <a:lnTo>
                    <a:pt x="237" y="447"/>
                  </a:lnTo>
                  <a:lnTo>
                    <a:pt x="231" y="448"/>
                  </a:lnTo>
                  <a:lnTo>
                    <a:pt x="231" y="448"/>
                  </a:lnTo>
                  <a:lnTo>
                    <a:pt x="222" y="441"/>
                  </a:lnTo>
                  <a:lnTo>
                    <a:pt x="229" y="429"/>
                  </a:lnTo>
                  <a:lnTo>
                    <a:pt x="211" y="426"/>
                  </a:lnTo>
                  <a:lnTo>
                    <a:pt x="195" y="432"/>
                  </a:lnTo>
                  <a:lnTo>
                    <a:pt x="168" y="432"/>
                  </a:lnTo>
                  <a:lnTo>
                    <a:pt x="180" y="415"/>
                  </a:lnTo>
                  <a:lnTo>
                    <a:pt x="201" y="370"/>
                  </a:lnTo>
                  <a:lnTo>
                    <a:pt x="198" y="364"/>
                  </a:lnTo>
                  <a:lnTo>
                    <a:pt x="173" y="370"/>
                  </a:lnTo>
                  <a:lnTo>
                    <a:pt x="169" y="367"/>
                  </a:lnTo>
                  <a:lnTo>
                    <a:pt x="169" y="354"/>
                  </a:lnTo>
                  <a:lnTo>
                    <a:pt x="165" y="348"/>
                  </a:lnTo>
                  <a:lnTo>
                    <a:pt x="155" y="347"/>
                  </a:lnTo>
                  <a:lnTo>
                    <a:pt x="142" y="340"/>
                  </a:lnTo>
                  <a:lnTo>
                    <a:pt x="159" y="324"/>
                  </a:lnTo>
                  <a:lnTo>
                    <a:pt x="176" y="323"/>
                  </a:lnTo>
                  <a:lnTo>
                    <a:pt x="177" y="309"/>
                  </a:lnTo>
                  <a:lnTo>
                    <a:pt x="182" y="301"/>
                  </a:lnTo>
                  <a:lnTo>
                    <a:pt x="198" y="294"/>
                  </a:lnTo>
                  <a:lnTo>
                    <a:pt x="201" y="283"/>
                  </a:lnTo>
                  <a:lnTo>
                    <a:pt x="188" y="265"/>
                  </a:lnTo>
                  <a:lnTo>
                    <a:pt x="179" y="264"/>
                  </a:lnTo>
                  <a:lnTo>
                    <a:pt x="172" y="251"/>
                  </a:lnTo>
                  <a:lnTo>
                    <a:pt x="165" y="248"/>
                  </a:lnTo>
                  <a:lnTo>
                    <a:pt x="136" y="194"/>
                  </a:lnTo>
                  <a:lnTo>
                    <a:pt x="146" y="180"/>
                  </a:lnTo>
                  <a:lnTo>
                    <a:pt x="158" y="175"/>
                  </a:lnTo>
                  <a:lnTo>
                    <a:pt x="161" y="170"/>
                  </a:lnTo>
                  <a:lnTo>
                    <a:pt x="147" y="165"/>
                  </a:lnTo>
                  <a:lnTo>
                    <a:pt x="122" y="193"/>
                  </a:lnTo>
                  <a:lnTo>
                    <a:pt x="90" y="167"/>
                  </a:lnTo>
                  <a:lnTo>
                    <a:pt x="66" y="136"/>
                  </a:lnTo>
                  <a:lnTo>
                    <a:pt x="67" y="115"/>
                  </a:lnTo>
                  <a:lnTo>
                    <a:pt x="59" y="112"/>
                  </a:lnTo>
                  <a:lnTo>
                    <a:pt x="50" y="115"/>
                  </a:lnTo>
                  <a:lnTo>
                    <a:pt x="28" y="97"/>
                  </a:lnTo>
                  <a:lnTo>
                    <a:pt x="28" y="97"/>
                  </a:lnTo>
                  <a:lnTo>
                    <a:pt x="17" y="85"/>
                  </a:lnTo>
                  <a:lnTo>
                    <a:pt x="5" y="82"/>
                  </a:lnTo>
                  <a:lnTo>
                    <a:pt x="0" y="74"/>
                  </a:lnTo>
                  <a:lnTo>
                    <a:pt x="15" y="50"/>
                  </a:lnTo>
                  <a:lnTo>
                    <a:pt x="33" y="54"/>
                  </a:lnTo>
                  <a:lnTo>
                    <a:pt x="32" y="48"/>
                  </a:lnTo>
                  <a:lnTo>
                    <a:pt x="22" y="46"/>
                  </a:lnTo>
                  <a:lnTo>
                    <a:pt x="22" y="41"/>
                  </a:lnTo>
                  <a:lnTo>
                    <a:pt x="51" y="38"/>
                  </a:lnTo>
                  <a:lnTo>
                    <a:pt x="76" y="21"/>
                  </a:lnTo>
                  <a:lnTo>
                    <a:pt x="94" y="0"/>
                  </a:lnTo>
                  <a:lnTo>
                    <a:pt x="111" y="0"/>
                  </a:lnTo>
                  <a:lnTo>
                    <a:pt x="122" y="6"/>
                  </a:lnTo>
                  <a:lnTo>
                    <a:pt x="140" y="19"/>
                  </a:lnTo>
                  <a:lnTo>
                    <a:pt x="142" y="26"/>
                  </a:lnTo>
                  <a:lnTo>
                    <a:pt x="142" y="26"/>
                  </a:lnTo>
                  <a:lnTo>
                    <a:pt x="140" y="32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0" name="Freeform 96"/>
            <p:cNvSpPr>
              <a:spLocks/>
            </p:cNvSpPr>
            <p:nvPr/>
          </p:nvSpPr>
          <p:spPr bwMode="auto">
            <a:xfrm>
              <a:off x="1131" y="3147"/>
              <a:ext cx="229" cy="287"/>
            </a:xfrm>
            <a:custGeom>
              <a:avLst/>
              <a:gdLst/>
              <a:ahLst/>
              <a:cxnLst>
                <a:cxn ang="0">
                  <a:pos x="145" y="14"/>
                </a:cxn>
                <a:cxn ang="0">
                  <a:pos x="199" y="27"/>
                </a:cxn>
                <a:cxn ang="0">
                  <a:pos x="244" y="9"/>
                </a:cxn>
                <a:cxn ang="0">
                  <a:pos x="293" y="29"/>
                </a:cxn>
                <a:cxn ang="0">
                  <a:pos x="364" y="60"/>
                </a:cxn>
                <a:cxn ang="0">
                  <a:pos x="385" y="43"/>
                </a:cxn>
                <a:cxn ang="0">
                  <a:pos x="410" y="62"/>
                </a:cxn>
                <a:cxn ang="0">
                  <a:pos x="447" y="66"/>
                </a:cxn>
                <a:cxn ang="0">
                  <a:pos x="509" y="75"/>
                </a:cxn>
                <a:cxn ang="0">
                  <a:pos x="535" y="61"/>
                </a:cxn>
                <a:cxn ang="0">
                  <a:pos x="557" y="71"/>
                </a:cxn>
                <a:cxn ang="0">
                  <a:pos x="554" y="127"/>
                </a:cxn>
                <a:cxn ang="0">
                  <a:pos x="571" y="152"/>
                </a:cxn>
                <a:cxn ang="0">
                  <a:pos x="539" y="181"/>
                </a:cxn>
                <a:cxn ang="0">
                  <a:pos x="511" y="196"/>
                </a:cxn>
                <a:cxn ang="0">
                  <a:pos x="506" y="224"/>
                </a:cxn>
                <a:cxn ang="0">
                  <a:pos x="483" y="239"/>
                </a:cxn>
                <a:cxn ang="0">
                  <a:pos x="451" y="224"/>
                </a:cxn>
                <a:cxn ang="0">
                  <a:pos x="439" y="242"/>
                </a:cxn>
                <a:cxn ang="0">
                  <a:pos x="395" y="194"/>
                </a:cxn>
                <a:cxn ang="0">
                  <a:pos x="362" y="269"/>
                </a:cxn>
                <a:cxn ang="0">
                  <a:pos x="434" y="337"/>
                </a:cxn>
                <a:cxn ang="0">
                  <a:pos x="492" y="326"/>
                </a:cxn>
                <a:cxn ang="0">
                  <a:pos x="541" y="306"/>
                </a:cxn>
                <a:cxn ang="0">
                  <a:pos x="581" y="267"/>
                </a:cxn>
                <a:cxn ang="0">
                  <a:pos x="603" y="275"/>
                </a:cxn>
                <a:cxn ang="0">
                  <a:pos x="591" y="332"/>
                </a:cxn>
                <a:cxn ang="0">
                  <a:pos x="577" y="370"/>
                </a:cxn>
                <a:cxn ang="0">
                  <a:pos x="521" y="409"/>
                </a:cxn>
                <a:cxn ang="0">
                  <a:pos x="514" y="484"/>
                </a:cxn>
                <a:cxn ang="0">
                  <a:pos x="518" y="534"/>
                </a:cxn>
                <a:cxn ang="0">
                  <a:pos x="505" y="601"/>
                </a:cxn>
                <a:cxn ang="0">
                  <a:pos x="513" y="631"/>
                </a:cxn>
                <a:cxn ang="0">
                  <a:pos x="506" y="656"/>
                </a:cxn>
                <a:cxn ang="0">
                  <a:pos x="495" y="724"/>
                </a:cxn>
                <a:cxn ang="0">
                  <a:pos x="456" y="741"/>
                </a:cxn>
                <a:cxn ang="0">
                  <a:pos x="416" y="720"/>
                </a:cxn>
                <a:cxn ang="0">
                  <a:pos x="384" y="752"/>
                </a:cxn>
                <a:cxn ang="0">
                  <a:pos x="337" y="739"/>
                </a:cxn>
                <a:cxn ang="0">
                  <a:pos x="332" y="746"/>
                </a:cxn>
                <a:cxn ang="0">
                  <a:pos x="298" y="670"/>
                </a:cxn>
                <a:cxn ang="0">
                  <a:pos x="294" y="658"/>
                </a:cxn>
                <a:cxn ang="0">
                  <a:pos x="293" y="613"/>
                </a:cxn>
                <a:cxn ang="0">
                  <a:pos x="259" y="617"/>
                </a:cxn>
                <a:cxn ang="0">
                  <a:pos x="198" y="602"/>
                </a:cxn>
                <a:cxn ang="0">
                  <a:pos x="198" y="594"/>
                </a:cxn>
                <a:cxn ang="0">
                  <a:pos x="181" y="576"/>
                </a:cxn>
                <a:cxn ang="0">
                  <a:pos x="157" y="515"/>
                </a:cxn>
                <a:cxn ang="0">
                  <a:pos x="106" y="491"/>
                </a:cxn>
                <a:cxn ang="0">
                  <a:pos x="44" y="430"/>
                </a:cxn>
                <a:cxn ang="0">
                  <a:pos x="26" y="383"/>
                </a:cxn>
                <a:cxn ang="0">
                  <a:pos x="44" y="293"/>
                </a:cxn>
                <a:cxn ang="0">
                  <a:pos x="33" y="259"/>
                </a:cxn>
                <a:cxn ang="0">
                  <a:pos x="4" y="223"/>
                </a:cxn>
                <a:cxn ang="0">
                  <a:pos x="68" y="186"/>
                </a:cxn>
                <a:cxn ang="0">
                  <a:pos x="95" y="139"/>
                </a:cxn>
                <a:cxn ang="0">
                  <a:pos x="79" y="114"/>
                </a:cxn>
                <a:cxn ang="0">
                  <a:pos x="64" y="84"/>
                </a:cxn>
                <a:cxn ang="0">
                  <a:pos x="113" y="30"/>
                </a:cxn>
              </a:cxnLst>
              <a:rect l="0" t="0" r="r" b="b"/>
              <a:pathLst>
                <a:path w="608" h="762">
                  <a:moveTo>
                    <a:pt x="113" y="30"/>
                  </a:moveTo>
                  <a:lnTo>
                    <a:pt x="133" y="0"/>
                  </a:lnTo>
                  <a:lnTo>
                    <a:pt x="141" y="2"/>
                  </a:lnTo>
                  <a:lnTo>
                    <a:pt x="145" y="14"/>
                  </a:lnTo>
                  <a:lnTo>
                    <a:pt x="154" y="16"/>
                  </a:lnTo>
                  <a:lnTo>
                    <a:pt x="163" y="25"/>
                  </a:lnTo>
                  <a:lnTo>
                    <a:pt x="183" y="18"/>
                  </a:lnTo>
                  <a:lnTo>
                    <a:pt x="199" y="27"/>
                  </a:lnTo>
                  <a:lnTo>
                    <a:pt x="207" y="25"/>
                  </a:lnTo>
                  <a:lnTo>
                    <a:pt x="218" y="14"/>
                  </a:lnTo>
                  <a:lnTo>
                    <a:pt x="238" y="8"/>
                  </a:lnTo>
                  <a:lnTo>
                    <a:pt x="244" y="9"/>
                  </a:lnTo>
                  <a:lnTo>
                    <a:pt x="260" y="40"/>
                  </a:lnTo>
                  <a:lnTo>
                    <a:pt x="266" y="43"/>
                  </a:lnTo>
                  <a:lnTo>
                    <a:pt x="280" y="39"/>
                  </a:lnTo>
                  <a:lnTo>
                    <a:pt x="293" y="29"/>
                  </a:lnTo>
                  <a:lnTo>
                    <a:pt x="301" y="28"/>
                  </a:lnTo>
                  <a:lnTo>
                    <a:pt x="334" y="71"/>
                  </a:lnTo>
                  <a:lnTo>
                    <a:pt x="342" y="71"/>
                  </a:lnTo>
                  <a:lnTo>
                    <a:pt x="364" y="60"/>
                  </a:lnTo>
                  <a:lnTo>
                    <a:pt x="366" y="53"/>
                  </a:lnTo>
                  <a:lnTo>
                    <a:pt x="383" y="35"/>
                  </a:lnTo>
                  <a:lnTo>
                    <a:pt x="383" y="35"/>
                  </a:lnTo>
                  <a:lnTo>
                    <a:pt x="385" y="43"/>
                  </a:lnTo>
                  <a:lnTo>
                    <a:pt x="394" y="54"/>
                  </a:lnTo>
                  <a:lnTo>
                    <a:pt x="390" y="62"/>
                  </a:lnTo>
                  <a:lnTo>
                    <a:pt x="396" y="68"/>
                  </a:lnTo>
                  <a:lnTo>
                    <a:pt x="410" y="62"/>
                  </a:lnTo>
                  <a:lnTo>
                    <a:pt x="418" y="62"/>
                  </a:lnTo>
                  <a:lnTo>
                    <a:pt x="431" y="72"/>
                  </a:lnTo>
                  <a:lnTo>
                    <a:pt x="437" y="73"/>
                  </a:lnTo>
                  <a:lnTo>
                    <a:pt x="447" y="66"/>
                  </a:lnTo>
                  <a:lnTo>
                    <a:pt x="460" y="68"/>
                  </a:lnTo>
                  <a:lnTo>
                    <a:pt x="464" y="72"/>
                  </a:lnTo>
                  <a:lnTo>
                    <a:pt x="486" y="60"/>
                  </a:lnTo>
                  <a:lnTo>
                    <a:pt x="509" y="75"/>
                  </a:lnTo>
                  <a:lnTo>
                    <a:pt x="518" y="77"/>
                  </a:lnTo>
                  <a:lnTo>
                    <a:pt x="528" y="65"/>
                  </a:lnTo>
                  <a:lnTo>
                    <a:pt x="528" y="65"/>
                  </a:lnTo>
                  <a:lnTo>
                    <a:pt x="535" y="61"/>
                  </a:lnTo>
                  <a:lnTo>
                    <a:pt x="541" y="64"/>
                  </a:lnTo>
                  <a:lnTo>
                    <a:pt x="554" y="61"/>
                  </a:lnTo>
                  <a:lnTo>
                    <a:pt x="558" y="67"/>
                  </a:lnTo>
                  <a:lnTo>
                    <a:pt x="557" y="71"/>
                  </a:lnTo>
                  <a:lnTo>
                    <a:pt x="544" y="82"/>
                  </a:lnTo>
                  <a:lnTo>
                    <a:pt x="546" y="97"/>
                  </a:lnTo>
                  <a:lnTo>
                    <a:pt x="537" y="116"/>
                  </a:lnTo>
                  <a:lnTo>
                    <a:pt x="554" y="127"/>
                  </a:lnTo>
                  <a:lnTo>
                    <a:pt x="551" y="133"/>
                  </a:lnTo>
                  <a:lnTo>
                    <a:pt x="554" y="147"/>
                  </a:lnTo>
                  <a:lnTo>
                    <a:pt x="562" y="144"/>
                  </a:lnTo>
                  <a:lnTo>
                    <a:pt x="571" y="152"/>
                  </a:lnTo>
                  <a:lnTo>
                    <a:pt x="584" y="152"/>
                  </a:lnTo>
                  <a:lnTo>
                    <a:pt x="570" y="172"/>
                  </a:lnTo>
                  <a:lnTo>
                    <a:pt x="542" y="176"/>
                  </a:lnTo>
                  <a:lnTo>
                    <a:pt x="539" y="181"/>
                  </a:lnTo>
                  <a:lnTo>
                    <a:pt x="541" y="190"/>
                  </a:lnTo>
                  <a:lnTo>
                    <a:pt x="530" y="201"/>
                  </a:lnTo>
                  <a:lnTo>
                    <a:pt x="525" y="203"/>
                  </a:lnTo>
                  <a:lnTo>
                    <a:pt x="511" y="196"/>
                  </a:lnTo>
                  <a:lnTo>
                    <a:pt x="501" y="203"/>
                  </a:lnTo>
                  <a:lnTo>
                    <a:pt x="502" y="209"/>
                  </a:lnTo>
                  <a:lnTo>
                    <a:pt x="493" y="219"/>
                  </a:lnTo>
                  <a:lnTo>
                    <a:pt x="506" y="224"/>
                  </a:lnTo>
                  <a:lnTo>
                    <a:pt x="511" y="237"/>
                  </a:lnTo>
                  <a:lnTo>
                    <a:pt x="500" y="248"/>
                  </a:lnTo>
                  <a:lnTo>
                    <a:pt x="490" y="252"/>
                  </a:lnTo>
                  <a:lnTo>
                    <a:pt x="483" y="239"/>
                  </a:lnTo>
                  <a:lnTo>
                    <a:pt x="478" y="241"/>
                  </a:lnTo>
                  <a:lnTo>
                    <a:pt x="473" y="236"/>
                  </a:lnTo>
                  <a:lnTo>
                    <a:pt x="459" y="215"/>
                  </a:lnTo>
                  <a:lnTo>
                    <a:pt x="451" y="224"/>
                  </a:lnTo>
                  <a:lnTo>
                    <a:pt x="449" y="236"/>
                  </a:lnTo>
                  <a:lnTo>
                    <a:pt x="436" y="255"/>
                  </a:lnTo>
                  <a:lnTo>
                    <a:pt x="432" y="254"/>
                  </a:lnTo>
                  <a:lnTo>
                    <a:pt x="439" y="242"/>
                  </a:lnTo>
                  <a:lnTo>
                    <a:pt x="435" y="224"/>
                  </a:lnTo>
                  <a:lnTo>
                    <a:pt x="443" y="211"/>
                  </a:lnTo>
                  <a:lnTo>
                    <a:pt x="440" y="204"/>
                  </a:lnTo>
                  <a:lnTo>
                    <a:pt x="395" y="194"/>
                  </a:lnTo>
                  <a:lnTo>
                    <a:pt x="370" y="209"/>
                  </a:lnTo>
                  <a:lnTo>
                    <a:pt x="357" y="234"/>
                  </a:lnTo>
                  <a:lnTo>
                    <a:pt x="371" y="250"/>
                  </a:lnTo>
                  <a:lnTo>
                    <a:pt x="362" y="269"/>
                  </a:lnTo>
                  <a:lnTo>
                    <a:pt x="411" y="307"/>
                  </a:lnTo>
                  <a:lnTo>
                    <a:pt x="414" y="319"/>
                  </a:lnTo>
                  <a:lnTo>
                    <a:pt x="428" y="335"/>
                  </a:lnTo>
                  <a:lnTo>
                    <a:pt x="434" y="337"/>
                  </a:lnTo>
                  <a:lnTo>
                    <a:pt x="441" y="335"/>
                  </a:lnTo>
                  <a:lnTo>
                    <a:pt x="456" y="320"/>
                  </a:lnTo>
                  <a:lnTo>
                    <a:pt x="473" y="315"/>
                  </a:lnTo>
                  <a:lnTo>
                    <a:pt x="492" y="326"/>
                  </a:lnTo>
                  <a:lnTo>
                    <a:pt x="500" y="325"/>
                  </a:lnTo>
                  <a:lnTo>
                    <a:pt x="507" y="312"/>
                  </a:lnTo>
                  <a:lnTo>
                    <a:pt x="534" y="302"/>
                  </a:lnTo>
                  <a:lnTo>
                    <a:pt x="541" y="306"/>
                  </a:lnTo>
                  <a:lnTo>
                    <a:pt x="548" y="305"/>
                  </a:lnTo>
                  <a:lnTo>
                    <a:pt x="566" y="286"/>
                  </a:lnTo>
                  <a:lnTo>
                    <a:pt x="574" y="270"/>
                  </a:lnTo>
                  <a:lnTo>
                    <a:pt x="581" y="267"/>
                  </a:lnTo>
                  <a:lnTo>
                    <a:pt x="588" y="258"/>
                  </a:lnTo>
                  <a:lnTo>
                    <a:pt x="593" y="267"/>
                  </a:lnTo>
                  <a:lnTo>
                    <a:pt x="607" y="265"/>
                  </a:lnTo>
                  <a:lnTo>
                    <a:pt x="603" y="275"/>
                  </a:lnTo>
                  <a:lnTo>
                    <a:pt x="608" y="285"/>
                  </a:lnTo>
                  <a:lnTo>
                    <a:pt x="597" y="312"/>
                  </a:lnTo>
                  <a:lnTo>
                    <a:pt x="586" y="322"/>
                  </a:lnTo>
                  <a:lnTo>
                    <a:pt x="591" y="332"/>
                  </a:lnTo>
                  <a:lnTo>
                    <a:pt x="583" y="343"/>
                  </a:lnTo>
                  <a:lnTo>
                    <a:pt x="595" y="351"/>
                  </a:lnTo>
                  <a:lnTo>
                    <a:pt x="590" y="376"/>
                  </a:lnTo>
                  <a:lnTo>
                    <a:pt x="577" y="370"/>
                  </a:lnTo>
                  <a:lnTo>
                    <a:pt x="553" y="373"/>
                  </a:lnTo>
                  <a:lnTo>
                    <a:pt x="543" y="398"/>
                  </a:lnTo>
                  <a:lnTo>
                    <a:pt x="533" y="406"/>
                  </a:lnTo>
                  <a:lnTo>
                    <a:pt x="521" y="409"/>
                  </a:lnTo>
                  <a:lnTo>
                    <a:pt x="517" y="447"/>
                  </a:lnTo>
                  <a:lnTo>
                    <a:pt x="509" y="461"/>
                  </a:lnTo>
                  <a:lnTo>
                    <a:pt x="514" y="470"/>
                  </a:lnTo>
                  <a:lnTo>
                    <a:pt x="514" y="484"/>
                  </a:lnTo>
                  <a:lnTo>
                    <a:pt x="514" y="506"/>
                  </a:lnTo>
                  <a:lnTo>
                    <a:pt x="509" y="510"/>
                  </a:lnTo>
                  <a:lnTo>
                    <a:pt x="516" y="518"/>
                  </a:lnTo>
                  <a:lnTo>
                    <a:pt x="518" y="534"/>
                  </a:lnTo>
                  <a:lnTo>
                    <a:pt x="523" y="542"/>
                  </a:lnTo>
                  <a:lnTo>
                    <a:pt x="511" y="556"/>
                  </a:lnTo>
                  <a:lnTo>
                    <a:pt x="508" y="593"/>
                  </a:lnTo>
                  <a:lnTo>
                    <a:pt x="505" y="601"/>
                  </a:lnTo>
                  <a:lnTo>
                    <a:pt x="514" y="615"/>
                  </a:lnTo>
                  <a:lnTo>
                    <a:pt x="509" y="624"/>
                  </a:lnTo>
                  <a:lnTo>
                    <a:pt x="513" y="631"/>
                  </a:lnTo>
                  <a:lnTo>
                    <a:pt x="513" y="631"/>
                  </a:lnTo>
                  <a:lnTo>
                    <a:pt x="512" y="635"/>
                  </a:lnTo>
                  <a:lnTo>
                    <a:pt x="519" y="651"/>
                  </a:lnTo>
                  <a:lnTo>
                    <a:pt x="513" y="659"/>
                  </a:lnTo>
                  <a:lnTo>
                    <a:pt x="506" y="656"/>
                  </a:lnTo>
                  <a:lnTo>
                    <a:pt x="500" y="660"/>
                  </a:lnTo>
                  <a:lnTo>
                    <a:pt x="497" y="679"/>
                  </a:lnTo>
                  <a:lnTo>
                    <a:pt x="505" y="688"/>
                  </a:lnTo>
                  <a:lnTo>
                    <a:pt x="495" y="724"/>
                  </a:lnTo>
                  <a:lnTo>
                    <a:pt x="487" y="732"/>
                  </a:lnTo>
                  <a:lnTo>
                    <a:pt x="475" y="734"/>
                  </a:lnTo>
                  <a:lnTo>
                    <a:pt x="461" y="742"/>
                  </a:lnTo>
                  <a:lnTo>
                    <a:pt x="456" y="741"/>
                  </a:lnTo>
                  <a:lnTo>
                    <a:pt x="447" y="729"/>
                  </a:lnTo>
                  <a:lnTo>
                    <a:pt x="428" y="724"/>
                  </a:lnTo>
                  <a:lnTo>
                    <a:pt x="420" y="725"/>
                  </a:lnTo>
                  <a:lnTo>
                    <a:pt x="416" y="720"/>
                  </a:lnTo>
                  <a:lnTo>
                    <a:pt x="410" y="722"/>
                  </a:lnTo>
                  <a:lnTo>
                    <a:pt x="400" y="744"/>
                  </a:lnTo>
                  <a:lnTo>
                    <a:pt x="385" y="740"/>
                  </a:lnTo>
                  <a:lnTo>
                    <a:pt x="384" y="752"/>
                  </a:lnTo>
                  <a:lnTo>
                    <a:pt x="368" y="762"/>
                  </a:lnTo>
                  <a:lnTo>
                    <a:pt x="354" y="744"/>
                  </a:lnTo>
                  <a:lnTo>
                    <a:pt x="342" y="736"/>
                  </a:lnTo>
                  <a:lnTo>
                    <a:pt x="337" y="739"/>
                  </a:lnTo>
                  <a:lnTo>
                    <a:pt x="342" y="754"/>
                  </a:lnTo>
                  <a:lnTo>
                    <a:pt x="337" y="760"/>
                  </a:lnTo>
                  <a:lnTo>
                    <a:pt x="329" y="759"/>
                  </a:lnTo>
                  <a:lnTo>
                    <a:pt x="332" y="746"/>
                  </a:lnTo>
                  <a:lnTo>
                    <a:pt x="316" y="720"/>
                  </a:lnTo>
                  <a:lnTo>
                    <a:pt x="325" y="708"/>
                  </a:lnTo>
                  <a:lnTo>
                    <a:pt x="315" y="687"/>
                  </a:lnTo>
                  <a:lnTo>
                    <a:pt x="298" y="670"/>
                  </a:lnTo>
                  <a:lnTo>
                    <a:pt x="294" y="670"/>
                  </a:lnTo>
                  <a:lnTo>
                    <a:pt x="288" y="681"/>
                  </a:lnTo>
                  <a:lnTo>
                    <a:pt x="279" y="672"/>
                  </a:lnTo>
                  <a:lnTo>
                    <a:pt x="294" y="658"/>
                  </a:lnTo>
                  <a:lnTo>
                    <a:pt x="297" y="647"/>
                  </a:lnTo>
                  <a:lnTo>
                    <a:pt x="295" y="633"/>
                  </a:lnTo>
                  <a:lnTo>
                    <a:pt x="288" y="623"/>
                  </a:lnTo>
                  <a:lnTo>
                    <a:pt x="293" y="613"/>
                  </a:lnTo>
                  <a:lnTo>
                    <a:pt x="290" y="610"/>
                  </a:lnTo>
                  <a:lnTo>
                    <a:pt x="284" y="615"/>
                  </a:lnTo>
                  <a:lnTo>
                    <a:pt x="263" y="601"/>
                  </a:lnTo>
                  <a:lnTo>
                    <a:pt x="259" y="617"/>
                  </a:lnTo>
                  <a:lnTo>
                    <a:pt x="239" y="644"/>
                  </a:lnTo>
                  <a:lnTo>
                    <a:pt x="214" y="637"/>
                  </a:lnTo>
                  <a:lnTo>
                    <a:pt x="207" y="610"/>
                  </a:lnTo>
                  <a:lnTo>
                    <a:pt x="198" y="602"/>
                  </a:lnTo>
                  <a:lnTo>
                    <a:pt x="191" y="604"/>
                  </a:lnTo>
                  <a:lnTo>
                    <a:pt x="187" y="600"/>
                  </a:lnTo>
                  <a:lnTo>
                    <a:pt x="190" y="592"/>
                  </a:lnTo>
                  <a:lnTo>
                    <a:pt x="198" y="594"/>
                  </a:lnTo>
                  <a:lnTo>
                    <a:pt x="202" y="589"/>
                  </a:lnTo>
                  <a:lnTo>
                    <a:pt x="199" y="587"/>
                  </a:lnTo>
                  <a:lnTo>
                    <a:pt x="197" y="571"/>
                  </a:lnTo>
                  <a:lnTo>
                    <a:pt x="181" y="576"/>
                  </a:lnTo>
                  <a:lnTo>
                    <a:pt x="174" y="571"/>
                  </a:lnTo>
                  <a:lnTo>
                    <a:pt x="174" y="562"/>
                  </a:lnTo>
                  <a:lnTo>
                    <a:pt x="164" y="546"/>
                  </a:lnTo>
                  <a:lnTo>
                    <a:pt x="157" y="515"/>
                  </a:lnTo>
                  <a:lnTo>
                    <a:pt x="153" y="512"/>
                  </a:lnTo>
                  <a:lnTo>
                    <a:pt x="133" y="516"/>
                  </a:lnTo>
                  <a:lnTo>
                    <a:pt x="122" y="498"/>
                  </a:lnTo>
                  <a:lnTo>
                    <a:pt x="106" y="491"/>
                  </a:lnTo>
                  <a:lnTo>
                    <a:pt x="96" y="492"/>
                  </a:lnTo>
                  <a:lnTo>
                    <a:pt x="81" y="480"/>
                  </a:lnTo>
                  <a:lnTo>
                    <a:pt x="60" y="447"/>
                  </a:lnTo>
                  <a:lnTo>
                    <a:pt x="44" y="430"/>
                  </a:lnTo>
                  <a:lnTo>
                    <a:pt x="31" y="403"/>
                  </a:lnTo>
                  <a:lnTo>
                    <a:pt x="22" y="393"/>
                  </a:lnTo>
                  <a:lnTo>
                    <a:pt x="22" y="393"/>
                  </a:lnTo>
                  <a:lnTo>
                    <a:pt x="26" y="383"/>
                  </a:lnTo>
                  <a:lnTo>
                    <a:pt x="21" y="361"/>
                  </a:lnTo>
                  <a:lnTo>
                    <a:pt x="26" y="332"/>
                  </a:lnTo>
                  <a:lnTo>
                    <a:pt x="29" y="318"/>
                  </a:lnTo>
                  <a:lnTo>
                    <a:pt x="44" y="293"/>
                  </a:lnTo>
                  <a:lnTo>
                    <a:pt x="41" y="278"/>
                  </a:lnTo>
                  <a:lnTo>
                    <a:pt x="49" y="264"/>
                  </a:lnTo>
                  <a:lnTo>
                    <a:pt x="45" y="258"/>
                  </a:lnTo>
                  <a:lnTo>
                    <a:pt x="33" y="259"/>
                  </a:lnTo>
                  <a:lnTo>
                    <a:pt x="25" y="245"/>
                  </a:lnTo>
                  <a:lnTo>
                    <a:pt x="11" y="234"/>
                  </a:lnTo>
                  <a:lnTo>
                    <a:pt x="0" y="231"/>
                  </a:lnTo>
                  <a:lnTo>
                    <a:pt x="4" y="223"/>
                  </a:lnTo>
                  <a:lnTo>
                    <a:pt x="25" y="214"/>
                  </a:lnTo>
                  <a:lnTo>
                    <a:pt x="35" y="214"/>
                  </a:lnTo>
                  <a:lnTo>
                    <a:pt x="48" y="197"/>
                  </a:lnTo>
                  <a:lnTo>
                    <a:pt x="68" y="186"/>
                  </a:lnTo>
                  <a:lnTo>
                    <a:pt x="73" y="171"/>
                  </a:lnTo>
                  <a:lnTo>
                    <a:pt x="79" y="165"/>
                  </a:lnTo>
                  <a:lnTo>
                    <a:pt x="78" y="155"/>
                  </a:lnTo>
                  <a:lnTo>
                    <a:pt x="95" y="139"/>
                  </a:lnTo>
                  <a:lnTo>
                    <a:pt x="94" y="127"/>
                  </a:lnTo>
                  <a:lnTo>
                    <a:pt x="83" y="121"/>
                  </a:lnTo>
                  <a:lnTo>
                    <a:pt x="85" y="118"/>
                  </a:lnTo>
                  <a:lnTo>
                    <a:pt x="79" y="114"/>
                  </a:lnTo>
                  <a:lnTo>
                    <a:pt x="72" y="99"/>
                  </a:lnTo>
                  <a:lnTo>
                    <a:pt x="59" y="93"/>
                  </a:lnTo>
                  <a:lnTo>
                    <a:pt x="59" y="93"/>
                  </a:lnTo>
                  <a:lnTo>
                    <a:pt x="64" y="84"/>
                  </a:lnTo>
                  <a:lnTo>
                    <a:pt x="86" y="68"/>
                  </a:lnTo>
                  <a:lnTo>
                    <a:pt x="95" y="49"/>
                  </a:lnTo>
                  <a:lnTo>
                    <a:pt x="112" y="41"/>
                  </a:lnTo>
                  <a:lnTo>
                    <a:pt x="113" y="30"/>
                  </a:lnTo>
                  <a:close/>
                </a:path>
              </a:pathLst>
            </a:custGeom>
            <a:solidFill>
              <a:srgbClr val="9933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1" name="Freeform 97"/>
            <p:cNvSpPr>
              <a:spLocks/>
            </p:cNvSpPr>
            <p:nvPr/>
          </p:nvSpPr>
          <p:spPr bwMode="auto">
            <a:xfrm>
              <a:off x="531" y="3441"/>
              <a:ext cx="135" cy="86"/>
            </a:xfrm>
            <a:custGeom>
              <a:avLst/>
              <a:gdLst/>
              <a:ahLst/>
              <a:cxnLst>
                <a:cxn ang="0">
                  <a:pos x="13" y="60"/>
                </a:cxn>
                <a:cxn ang="0">
                  <a:pos x="29" y="66"/>
                </a:cxn>
                <a:cxn ang="0">
                  <a:pos x="45" y="64"/>
                </a:cxn>
                <a:cxn ang="0">
                  <a:pos x="58" y="52"/>
                </a:cxn>
                <a:cxn ang="0">
                  <a:pos x="54" y="42"/>
                </a:cxn>
                <a:cxn ang="0">
                  <a:pos x="70" y="42"/>
                </a:cxn>
                <a:cxn ang="0">
                  <a:pos x="90" y="43"/>
                </a:cxn>
                <a:cxn ang="0">
                  <a:pos x="131" y="34"/>
                </a:cxn>
                <a:cxn ang="0">
                  <a:pos x="162" y="15"/>
                </a:cxn>
                <a:cxn ang="0">
                  <a:pos x="187" y="7"/>
                </a:cxn>
                <a:cxn ang="0">
                  <a:pos x="219" y="9"/>
                </a:cxn>
                <a:cxn ang="0">
                  <a:pos x="241" y="0"/>
                </a:cxn>
                <a:cxn ang="0">
                  <a:pos x="271" y="21"/>
                </a:cxn>
                <a:cxn ang="0">
                  <a:pos x="289" y="30"/>
                </a:cxn>
                <a:cxn ang="0">
                  <a:pos x="281" y="42"/>
                </a:cxn>
                <a:cxn ang="0">
                  <a:pos x="302" y="59"/>
                </a:cxn>
                <a:cxn ang="0">
                  <a:pos x="322" y="56"/>
                </a:cxn>
                <a:cxn ang="0">
                  <a:pos x="326" y="73"/>
                </a:cxn>
                <a:cxn ang="0">
                  <a:pos x="314" y="74"/>
                </a:cxn>
                <a:cxn ang="0">
                  <a:pos x="321" y="91"/>
                </a:cxn>
                <a:cxn ang="0">
                  <a:pos x="327" y="107"/>
                </a:cxn>
                <a:cxn ang="0">
                  <a:pos x="339" y="115"/>
                </a:cxn>
                <a:cxn ang="0">
                  <a:pos x="351" y="125"/>
                </a:cxn>
                <a:cxn ang="0">
                  <a:pos x="346" y="133"/>
                </a:cxn>
                <a:cxn ang="0">
                  <a:pos x="347" y="154"/>
                </a:cxn>
                <a:cxn ang="0">
                  <a:pos x="350" y="185"/>
                </a:cxn>
                <a:cxn ang="0">
                  <a:pos x="361" y="202"/>
                </a:cxn>
                <a:cxn ang="0">
                  <a:pos x="348" y="226"/>
                </a:cxn>
                <a:cxn ang="0">
                  <a:pos x="343" y="218"/>
                </a:cxn>
                <a:cxn ang="0">
                  <a:pos x="324" y="228"/>
                </a:cxn>
                <a:cxn ang="0">
                  <a:pos x="305" y="214"/>
                </a:cxn>
                <a:cxn ang="0">
                  <a:pos x="297" y="207"/>
                </a:cxn>
                <a:cxn ang="0">
                  <a:pos x="281" y="201"/>
                </a:cxn>
                <a:cxn ang="0">
                  <a:pos x="268" y="189"/>
                </a:cxn>
                <a:cxn ang="0">
                  <a:pos x="255" y="201"/>
                </a:cxn>
                <a:cxn ang="0">
                  <a:pos x="241" y="212"/>
                </a:cxn>
                <a:cxn ang="0">
                  <a:pos x="230" y="193"/>
                </a:cxn>
                <a:cxn ang="0">
                  <a:pos x="207" y="176"/>
                </a:cxn>
                <a:cxn ang="0">
                  <a:pos x="200" y="159"/>
                </a:cxn>
                <a:cxn ang="0">
                  <a:pos x="192" y="140"/>
                </a:cxn>
                <a:cxn ang="0">
                  <a:pos x="178" y="142"/>
                </a:cxn>
                <a:cxn ang="0">
                  <a:pos x="136" y="154"/>
                </a:cxn>
                <a:cxn ang="0">
                  <a:pos x="110" y="165"/>
                </a:cxn>
                <a:cxn ang="0">
                  <a:pos x="109" y="161"/>
                </a:cxn>
                <a:cxn ang="0">
                  <a:pos x="87" y="160"/>
                </a:cxn>
                <a:cxn ang="0">
                  <a:pos x="72" y="138"/>
                </a:cxn>
                <a:cxn ang="0">
                  <a:pos x="44" y="138"/>
                </a:cxn>
                <a:cxn ang="0">
                  <a:pos x="26" y="151"/>
                </a:cxn>
                <a:cxn ang="0">
                  <a:pos x="15" y="134"/>
                </a:cxn>
                <a:cxn ang="0">
                  <a:pos x="6" y="109"/>
                </a:cxn>
                <a:cxn ang="0">
                  <a:pos x="13" y="93"/>
                </a:cxn>
                <a:cxn ang="0">
                  <a:pos x="5" y="70"/>
                </a:cxn>
                <a:cxn ang="0">
                  <a:pos x="0" y="58"/>
                </a:cxn>
              </a:cxnLst>
              <a:rect l="0" t="0" r="r" b="b"/>
              <a:pathLst>
                <a:path w="361" h="228">
                  <a:moveTo>
                    <a:pt x="4" y="58"/>
                  </a:moveTo>
                  <a:lnTo>
                    <a:pt x="13" y="60"/>
                  </a:lnTo>
                  <a:lnTo>
                    <a:pt x="17" y="68"/>
                  </a:lnTo>
                  <a:lnTo>
                    <a:pt x="29" y="66"/>
                  </a:lnTo>
                  <a:lnTo>
                    <a:pt x="37" y="60"/>
                  </a:lnTo>
                  <a:lnTo>
                    <a:pt x="45" y="64"/>
                  </a:lnTo>
                  <a:lnTo>
                    <a:pt x="51" y="54"/>
                  </a:lnTo>
                  <a:lnTo>
                    <a:pt x="58" y="52"/>
                  </a:lnTo>
                  <a:lnTo>
                    <a:pt x="60" y="45"/>
                  </a:lnTo>
                  <a:lnTo>
                    <a:pt x="54" y="42"/>
                  </a:lnTo>
                  <a:lnTo>
                    <a:pt x="62" y="33"/>
                  </a:lnTo>
                  <a:lnTo>
                    <a:pt x="70" y="42"/>
                  </a:lnTo>
                  <a:lnTo>
                    <a:pt x="81" y="37"/>
                  </a:lnTo>
                  <a:lnTo>
                    <a:pt x="90" y="43"/>
                  </a:lnTo>
                  <a:lnTo>
                    <a:pt x="113" y="48"/>
                  </a:lnTo>
                  <a:lnTo>
                    <a:pt x="131" y="34"/>
                  </a:lnTo>
                  <a:lnTo>
                    <a:pt x="153" y="30"/>
                  </a:lnTo>
                  <a:lnTo>
                    <a:pt x="162" y="15"/>
                  </a:lnTo>
                  <a:lnTo>
                    <a:pt x="181" y="11"/>
                  </a:lnTo>
                  <a:lnTo>
                    <a:pt x="187" y="7"/>
                  </a:lnTo>
                  <a:lnTo>
                    <a:pt x="206" y="5"/>
                  </a:lnTo>
                  <a:lnTo>
                    <a:pt x="219" y="9"/>
                  </a:lnTo>
                  <a:lnTo>
                    <a:pt x="231" y="0"/>
                  </a:lnTo>
                  <a:lnTo>
                    <a:pt x="241" y="0"/>
                  </a:lnTo>
                  <a:lnTo>
                    <a:pt x="271" y="21"/>
                  </a:lnTo>
                  <a:lnTo>
                    <a:pt x="271" y="21"/>
                  </a:lnTo>
                  <a:lnTo>
                    <a:pt x="287" y="25"/>
                  </a:lnTo>
                  <a:lnTo>
                    <a:pt x="289" y="30"/>
                  </a:lnTo>
                  <a:lnTo>
                    <a:pt x="289" y="37"/>
                  </a:lnTo>
                  <a:lnTo>
                    <a:pt x="281" y="42"/>
                  </a:lnTo>
                  <a:lnTo>
                    <a:pt x="282" y="52"/>
                  </a:lnTo>
                  <a:lnTo>
                    <a:pt x="302" y="59"/>
                  </a:lnTo>
                  <a:lnTo>
                    <a:pt x="313" y="49"/>
                  </a:lnTo>
                  <a:lnTo>
                    <a:pt x="322" y="56"/>
                  </a:lnTo>
                  <a:lnTo>
                    <a:pt x="320" y="66"/>
                  </a:lnTo>
                  <a:lnTo>
                    <a:pt x="326" y="73"/>
                  </a:lnTo>
                  <a:lnTo>
                    <a:pt x="323" y="77"/>
                  </a:lnTo>
                  <a:lnTo>
                    <a:pt x="314" y="74"/>
                  </a:lnTo>
                  <a:lnTo>
                    <a:pt x="311" y="86"/>
                  </a:lnTo>
                  <a:lnTo>
                    <a:pt x="321" y="91"/>
                  </a:lnTo>
                  <a:lnTo>
                    <a:pt x="319" y="97"/>
                  </a:lnTo>
                  <a:lnTo>
                    <a:pt x="327" y="107"/>
                  </a:lnTo>
                  <a:lnTo>
                    <a:pt x="333" y="106"/>
                  </a:lnTo>
                  <a:lnTo>
                    <a:pt x="339" y="115"/>
                  </a:lnTo>
                  <a:lnTo>
                    <a:pt x="353" y="120"/>
                  </a:lnTo>
                  <a:lnTo>
                    <a:pt x="351" y="125"/>
                  </a:lnTo>
                  <a:lnTo>
                    <a:pt x="343" y="124"/>
                  </a:lnTo>
                  <a:lnTo>
                    <a:pt x="346" y="133"/>
                  </a:lnTo>
                  <a:lnTo>
                    <a:pt x="340" y="141"/>
                  </a:lnTo>
                  <a:lnTo>
                    <a:pt x="347" y="154"/>
                  </a:lnTo>
                  <a:lnTo>
                    <a:pt x="344" y="161"/>
                  </a:lnTo>
                  <a:lnTo>
                    <a:pt x="350" y="185"/>
                  </a:lnTo>
                  <a:lnTo>
                    <a:pt x="360" y="195"/>
                  </a:lnTo>
                  <a:lnTo>
                    <a:pt x="361" y="202"/>
                  </a:lnTo>
                  <a:lnTo>
                    <a:pt x="354" y="222"/>
                  </a:lnTo>
                  <a:lnTo>
                    <a:pt x="348" y="226"/>
                  </a:lnTo>
                  <a:lnTo>
                    <a:pt x="348" y="226"/>
                  </a:lnTo>
                  <a:lnTo>
                    <a:pt x="343" y="218"/>
                  </a:lnTo>
                  <a:lnTo>
                    <a:pt x="338" y="224"/>
                  </a:lnTo>
                  <a:lnTo>
                    <a:pt x="324" y="228"/>
                  </a:lnTo>
                  <a:lnTo>
                    <a:pt x="321" y="220"/>
                  </a:lnTo>
                  <a:lnTo>
                    <a:pt x="305" y="214"/>
                  </a:lnTo>
                  <a:lnTo>
                    <a:pt x="300" y="201"/>
                  </a:lnTo>
                  <a:lnTo>
                    <a:pt x="297" y="207"/>
                  </a:lnTo>
                  <a:lnTo>
                    <a:pt x="283" y="206"/>
                  </a:lnTo>
                  <a:lnTo>
                    <a:pt x="281" y="201"/>
                  </a:lnTo>
                  <a:lnTo>
                    <a:pt x="274" y="203"/>
                  </a:lnTo>
                  <a:lnTo>
                    <a:pt x="268" y="189"/>
                  </a:lnTo>
                  <a:lnTo>
                    <a:pt x="256" y="190"/>
                  </a:lnTo>
                  <a:lnTo>
                    <a:pt x="255" y="201"/>
                  </a:lnTo>
                  <a:lnTo>
                    <a:pt x="258" y="205"/>
                  </a:lnTo>
                  <a:lnTo>
                    <a:pt x="241" y="212"/>
                  </a:lnTo>
                  <a:lnTo>
                    <a:pt x="242" y="207"/>
                  </a:lnTo>
                  <a:lnTo>
                    <a:pt x="230" y="193"/>
                  </a:lnTo>
                  <a:lnTo>
                    <a:pt x="216" y="188"/>
                  </a:lnTo>
                  <a:lnTo>
                    <a:pt x="207" y="176"/>
                  </a:lnTo>
                  <a:lnTo>
                    <a:pt x="206" y="158"/>
                  </a:lnTo>
                  <a:lnTo>
                    <a:pt x="200" y="159"/>
                  </a:lnTo>
                  <a:lnTo>
                    <a:pt x="191" y="152"/>
                  </a:lnTo>
                  <a:lnTo>
                    <a:pt x="192" y="140"/>
                  </a:lnTo>
                  <a:lnTo>
                    <a:pt x="185" y="144"/>
                  </a:lnTo>
                  <a:lnTo>
                    <a:pt x="178" y="142"/>
                  </a:lnTo>
                  <a:lnTo>
                    <a:pt x="163" y="152"/>
                  </a:lnTo>
                  <a:lnTo>
                    <a:pt x="136" y="154"/>
                  </a:lnTo>
                  <a:lnTo>
                    <a:pt x="118" y="169"/>
                  </a:lnTo>
                  <a:lnTo>
                    <a:pt x="110" y="165"/>
                  </a:lnTo>
                  <a:lnTo>
                    <a:pt x="112" y="159"/>
                  </a:lnTo>
                  <a:lnTo>
                    <a:pt x="109" y="161"/>
                  </a:lnTo>
                  <a:lnTo>
                    <a:pt x="100" y="154"/>
                  </a:lnTo>
                  <a:lnTo>
                    <a:pt x="87" y="160"/>
                  </a:lnTo>
                  <a:lnTo>
                    <a:pt x="84" y="151"/>
                  </a:lnTo>
                  <a:lnTo>
                    <a:pt x="72" y="138"/>
                  </a:lnTo>
                  <a:lnTo>
                    <a:pt x="65" y="136"/>
                  </a:lnTo>
                  <a:lnTo>
                    <a:pt x="44" y="138"/>
                  </a:lnTo>
                  <a:lnTo>
                    <a:pt x="35" y="151"/>
                  </a:lnTo>
                  <a:lnTo>
                    <a:pt x="26" y="151"/>
                  </a:lnTo>
                  <a:lnTo>
                    <a:pt x="21" y="136"/>
                  </a:lnTo>
                  <a:lnTo>
                    <a:pt x="15" y="134"/>
                  </a:lnTo>
                  <a:lnTo>
                    <a:pt x="6" y="119"/>
                  </a:lnTo>
                  <a:lnTo>
                    <a:pt x="6" y="109"/>
                  </a:lnTo>
                  <a:lnTo>
                    <a:pt x="14" y="106"/>
                  </a:lnTo>
                  <a:lnTo>
                    <a:pt x="13" y="93"/>
                  </a:lnTo>
                  <a:lnTo>
                    <a:pt x="4" y="78"/>
                  </a:lnTo>
                  <a:lnTo>
                    <a:pt x="5" y="70"/>
                  </a:lnTo>
                  <a:lnTo>
                    <a:pt x="0" y="68"/>
                  </a:lnTo>
                  <a:lnTo>
                    <a:pt x="0" y="58"/>
                  </a:lnTo>
                  <a:lnTo>
                    <a:pt x="4" y="58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2" name="Freeform 98"/>
            <p:cNvSpPr>
              <a:spLocks/>
            </p:cNvSpPr>
            <p:nvPr/>
          </p:nvSpPr>
          <p:spPr bwMode="auto">
            <a:xfrm>
              <a:off x="392" y="3297"/>
              <a:ext cx="136" cy="120"/>
            </a:xfrm>
            <a:custGeom>
              <a:avLst/>
              <a:gdLst/>
              <a:ahLst/>
              <a:cxnLst>
                <a:cxn ang="0">
                  <a:pos x="232" y="7"/>
                </a:cxn>
                <a:cxn ang="0">
                  <a:pos x="250" y="28"/>
                </a:cxn>
                <a:cxn ang="0">
                  <a:pos x="283" y="39"/>
                </a:cxn>
                <a:cxn ang="0">
                  <a:pos x="294" y="87"/>
                </a:cxn>
                <a:cxn ang="0">
                  <a:pos x="326" y="100"/>
                </a:cxn>
                <a:cxn ang="0">
                  <a:pos x="347" y="111"/>
                </a:cxn>
                <a:cxn ang="0">
                  <a:pos x="360" y="139"/>
                </a:cxn>
                <a:cxn ang="0">
                  <a:pos x="349" y="157"/>
                </a:cxn>
                <a:cxn ang="0">
                  <a:pos x="332" y="160"/>
                </a:cxn>
                <a:cxn ang="0">
                  <a:pos x="315" y="170"/>
                </a:cxn>
                <a:cxn ang="0">
                  <a:pos x="333" y="185"/>
                </a:cxn>
                <a:cxn ang="0">
                  <a:pos x="340" y="198"/>
                </a:cxn>
                <a:cxn ang="0">
                  <a:pos x="336" y="208"/>
                </a:cxn>
                <a:cxn ang="0">
                  <a:pos x="322" y="232"/>
                </a:cxn>
                <a:cxn ang="0">
                  <a:pos x="332" y="245"/>
                </a:cxn>
                <a:cxn ang="0">
                  <a:pos x="316" y="268"/>
                </a:cxn>
                <a:cxn ang="0">
                  <a:pos x="308" y="276"/>
                </a:cxn>
                <a:cxn ang="0">
                  <a:pos x="275" y="293"/>
                </a:cxn>
                <a:cxn ang="0">
                  <a:pos x="276" y="318"/>
                </a:cxn>
                <a:cxn ang="0">
                  <a:pos x="269" y="320"/>
                </a:cxn>
                <a:cxn ang="0">
                  <a:pos x="259" y="302"/>
                </a:cxn>
                <a:cxn ang="0">
                  <a:pos x="257" y="280"/>
                </a:cxn>
                <a:cxn ang="0">
                  <a:pos x="239" y="256"/>
                </a:cxn>
                <a:cxn ang="0">
                  <a:pos x="222" y="248"/>
                </a:cxn>
                <a:cxn ang="0">
                  <a:pos x="193" y="247"/>
                </a:cxn>
                <a:cxn ang="0">
                  <a:pos x="173" y="251"/>
                </a:cxn>
                <a:cxn ang="0">
                  <a:pos x="149" y="264"/>
                </a:cxn>
                <a:cxn ang="0">
                  <a:pos x="117" y="252"/>
                </a:cxn>
                <a:cxn ang="0">
                  <a:pos x="103" y="263"/>
                </a:cxn>
                <a:cxn ang="0">
                  <a:pos x="94" y="287"/>
                </a:cxn>
                <a:cxn ang="0">
                  <a:pos x="74" y="297"/>
                </a:cxn>
                <a:cxn ang="0">
                  <a:pos x="50" y="286"/>
                </a:cxn>
                <a:cxn ang="0">
                  <a:pos x="41" y="261"/>
                </a:cxn>
                <a:cxn ang="0">
                  <a:pos x="30" y="235"/>
                </a:cxn>
                <a:cxn ang="0">
                  <a:pos x="32" y="221"/>
                </a:cxn>
                <a:cxn ang="0">
                  <a:pos x="29" y="213"/>
                </a:cxn>
                <a:cxn ang="0">
                  <a:pos x="31" y="186"/>
                </a:cxn>
                <a:cxn ang="0">
                  <a:pos x="15" y="168"/>
                </a:cxn>
                <a:cxn ang="0">
                  <a:pos x="6" y="149"/>
                </a:cxn>
                <a:cxn ang="0">
                  <a:pos x="11" y="134"/>
                </a:cxn>
                <a:cxn ang="0">
                  <a:pos x="34" y="118"/>
                </a:cxn>
                <a:cxn ang="0">
                  <a:pos x="59" y="136"/>
                </a:cxn>
                <a:cxn ang="0">
                  <a:pos x="89" y="134"/>
                </a:cxn>
                <a:cxn ang="0">
                  <a:pos x="107" y="124"/>
                </a:cxn>
                <a:cxn ang="0">
                  <a:pos x="121" y="110"/>
                </a:cxn>
                <a:cxn ang="0">
                  <a:pos x="134" y="95"/>
                </a:cxn>
                <a:cxn ang="0">
                  <a:pos x="135" y="91"/>
                </a:cxn>
                <a:cxn ang="0">
                  <a:pos x="149" y="79"/>
                </a:cxn>
                <a:cxn ang="0">
                  <a:pos x="166" y="56"/>
                </a:cxn>
                <a:cxn ang="0">
                  <a:pos x="179" y="32"/>
                </a:cxn>
                <a:cxn ang="0">
                  <a:pos x="182" y="22"/>
                </a:cxn>
                <a:cxn ang="0">
                  <a:pos x="200" y="9"/>
                </a:cxn>
              </a:cxnLst>
              <a:rect l="0" t="0" r="r" b="b"/>
              <a:pathLst>
                <a:path w="360" h="320">
                  <a:moveTo>
                    <a:pt x="205" y="2"/>
                  </a:moveTo>
                  <a:lnTo>
                    <a:pt x="220" y="0"/>
                  </a:lnTo>
                  <a:lnTo>
                    <a:pt x="232" y="7"/>
                  </a:lnTo>
                  <a:lnTo>
                    <a:pt x="242" y="25"/>
                  </a:lnTo>
                  <a:lnTo>
                    <a:pt x="247" y="23"/>
                  </a:lnTo>
                  <a:lnTo>
                    <a:pt x="250" y="28"/>
                  </a:lnTo>
                  <a:lnTo>
                    <a:pt x="267" y="22"/>
                  </a:lnTo>
                  <a:lnTo>
                    <a:pt x="269" y="29"/>
                  </a:lnTo>
                  <a:lnTo>
                    <a:pt x="283" y="39"/>
                  </a:lnTo>
                  <a:lnTo>
                    <a:pt x="283" y="45"/>
                  </a:lnTo>
                  <a:lnTo>
                    <a:pt x="292" y="51"/>
                  </a:lnTo>
                  <a:lnTo>
                    <a:pt x="294" y="87"/>
                  </a:lnTo>
                  <a:lnTo>
                    <a:pt x="302" y="93"/>
                  </a:lnTo>
                  <a:lnTo>
                    <a:pt x="311" y="93"/>
                  </a:lnTo>
                  <a:lnTo>
                    <a:pt x="326" y="100"/>
                  </a:lnTo>
                  <a:lnTo>
                    <a:pt x="338" y="99"/>
                  </a:lnTo>
                  <a:lnTo>
                    <a:pt x="347" y="111"/>
                  </a:lnTo>
                  <a:lnTo>
                    <a:pt x="347" y="111"/>
                  </a:lnTo>
                  <a:lnTo>
                    <a:pt x="348" y="127"/>
                  </a:lnTo>
                  <a:lnTo>
                    <a:pt x="344" y="131"/>
                  </a:lnTo>
                  <a:lnTo>
                    <a:pt x="360" y="139"/>
                  </a:lnTo>
                  <a:lnTo>
                    <a:pt x="358" y="149"/>
                  </a:lnTo>
                  <a:lnTo>
                    <a:pt x="348" y="149"/>
                  </a:lnTo>
                  <a:lnTo>
                    <a:pt x="349" y="157"/>
                  </a:lnTo>
                  <a:lnTo>
                    <a:pt x="338" y="161"/>
                  </a:lnTo>
                  <a:lnTo>
                    <a:pt x="334" y="153"/>
                  </a:lnTo>
                  <a:lnTo>
                    <a:pt x="332" y="160"/>
                  </a:lnTo>
                  <a:lnTo>
                    <a:pt x="324" y="159"/>
                  </a:lnTo>
                  <a:lnTo>
                    <a:pt x="325" y="166"/>
                  </a:lnTo>
                  <a:lnTo>
                    <a:pt x="315" y="170"/>
                  </a:lnTo>
                  <a:lnTo>
                    <a:pt x="323" y="183"/>
                  </a:lnTo>
                  <a:lnTo>
                    <a:pt x="327" y="179"/>
                  </a:lnTo>
                  <a:lnTo>
                    <a:pt x="333" y="185"/>
                  </a:lnTo>
                  <a:lnTo>
                    <a:pt x="339" y="185"/>
                  </a:lnTo>
                  <a:lnTo>
                    <a:pt x="336" y="191"/>
                  </a:lnTo>
                  <a:lnTo>
                    <a:pt x="340" y="198"/>
                  </a:lnTo>
                  <a:lnTo>
                    <a:pt x="337" y="202"/>
                  </a:lnTo>
                  <a:lnTo>
                    <a:pt x="332" y="200"/>
                  </a:lnTo>
                  <a:lnTo>
                    <a:pt x="336" y="208"/>
                  </a:lnTo>
                  <a:lnTo>
                    <a:pt x="332" y="213"/>
                  </a:lnTo>
                  <a:lnTo>
                    <a:pt x="338" y="218"/>
                  </a:lnTo>
                  <a:lnTo>
                    <a:pt x="322" y="232"/>
                  </a:lnTo>
                  <a:lnTo>
                    <a:pt x="321" y="240"/>
                  </a:lnTo>
                  <a:lnTo>
                    <a:pt x="326" y="239"/>
                  </a:lnTo>
                  <a:lnTo>
                    <a:pt x="332" y="245"/>
                  </a:lnTo>
                  <a:lnTo>
                    <a:pt x="332" y="245"/>
                  </a:lnTo>
                  <a:lnTo>
                    <a:pt x="319" y="266"/>
                  </a:lnTo>
                  <a:lnTo>
                    <a:pt x="316" y="268"/>
                  </a:lnTo>
                  <a:lnTo>
                    <a:pt x="309" y="264"/>
                  </a:lnTo>
                  <a:lnTo>
                    <a:pt x="304" y="267"/>
                  </a:lnTo>
                  <a:lnTo>
                    <a:pt x="308" y="276"/>
                  </a:lnTo>
                  <a:lnTo>
                    <a:pt x="304" y="285"/>
                  </a:lnTo>
                  <a:lnTo>
                    <a:pt x="286" y="285"/>
                  </a:lnTo>
                  <a:lnTo>
                    <a:pt x="275" y="293"/>
                  </a:lnTo>
                  <a:lnTo>
                    <a:pt x="273" y="305"/>
                  </a:lnTo>
                  <a:lnTo>
                    <a:pt x="283" y="309"/>
                  </a:lnTo>
                  <a:lnTo>
                    <a:pt x="276" y="318"/>
                  </a:lnTo>
                  <a:lnTo>
                    <a:pt x="276" y="318"/>
                  </a:lnTo>
                  <a:lnTo>
                    <a:pt x="273" y="316"/>
                  </a:lnTo>
                  <a:lnTo>
                    <a:pt x="269" y="320"/>
                  </a:lnTo>
                  <a:lnTo>
                    <a:pt x="270" y="313"/>
                  </a:lnTo>
                  <a:lnTo>
                    <a:pt x="267" y="314"/>
                  </a:lnTo>
                  <a:lnTo>
                    <a:pt x="259" y="302"/>
                  </a:lnTo>
                  <a:lnTo>
                    <a:pt x="253" y="300"/>
                  </a:lnTo>
                  <a:lnTo>
                    <a:pt x="253" y="288"/>
                  </a:lnTo>
                  <a:lnTo>
                    <a:pt x="257" y="280"/>
                  </a:lnTo>
                  <a:lnTo>
                    <a:pt x="252" y="272"/>
                  </a:lnTo>
                  <a:lnTo>
                    <a:pt x="241" y="264"/>
                  </a:lnTo>
                  <a:lnTo>
                    <a:pt x="239" y="256"/>
                  </a:lnTo>
                  <a:lnTo>
                    <a:pt x="232" y="256"/>
                  </a:lnTo>
                  <a:lnTo>
                    <a:pt x="231" y="248"/>
                  </a:lnTo>
                  <a:lnTo>
                    <a:pt x="222" y="248"/>
                  </a:lnTo>
                  <a:lnTo>
                    <a:pt x="202" y="257"/>
                  </a:lnTo>
                  <a:lnTo>
                    <a:pt x="204" y="249"/>
                  </a:lnTo>
                  <a:lnTo>
                    <a:pt x="193" y="247"/>
                  </a:lnTo>
                  <a:lnTo>
                    <a:pt x="188" y="251"/>
                  </a:lnTo>
                  <a:lnTo>
                    <a:pt x="174" y="245"/>
                  </a:lnTo>
                  <a:lnTo>
                    <a:pt x="173" y="251"/>
                  </a:lnTo>
                  <a:lnTo>
                    <a:pt x="164" y="256"/>
                  </a:lnTo>
                  <a:lnTo>
                    <a:pt x="161" y="254"/>
                  </a:lnTo>
                  <a:lnTo>
                    <a:pt x="149" y="264"/>
                  </a:lnTo>
                  <a:lnTo>
                    <a:pt x="146" y="260"/>
                  </a:lnTo>
                  <a:lnTo>
                    <a:pt x="129" y="263"/>
                  </a:lnTo>
                  <a:lnTo>
                    <a:pt x="117" y="252"/>
                  </a:lnTo>
                  <a:lnTo>
                    <a:pt x="102" y="249"/>
                  </a:lnTo>
                  <a:lnTo>
                    <a:pt x="99" y="254"/>
                  </a:lnTo>
                  <a:lnTo>
                    <a:pt x="103" y="263"/>
                  </a:lnTo>
                  <a:lnTo>
                    <a:pt x="97" y="266"/>
                  </a:lnTo>
                  <a:lnTo>
                    <a:pt x="99" y="279"/>
                  </a:lnTo>
                  <a:lnTo>
                    <a:pt x="94" y="287"/>
                  </a:lnTo>
                  <a:lnTo>
                    <a:pt x="86" y="292"/>
                  </a:lnTo>
                  <a:lnTo>
                    <a:pt x="81" y="290"/>
                  </a:lnTo>
                  <a:lnTo>
                    <a:pt x="74" y="297"/>
                  </a:lnTo>
                  <a:lnTo>
                    <a:pt x="61" y="296"/>
                  </a:lnTo>
                  <a:lnTo>
                    <a:pt x="63" y="288"/>
                  </a:lnTo>
                  <a:lnTo>
                    <a:pt x="50" y="286"/>
                  </a:lnTo>
                  <a:lnTo>
                    <a:pt x="47" y="274"/>
                  </a:lnTo>
                  <a:lnTo>
                    <a:pt x="38" y="272"/>
                  </a:lnTo>
                  <a:lnTo>
                    <a:pt x="41" y="261"/>
                  </a:lnTo>
                  <a:lnTo>
                    <a:pt x="31" y="256"/>
                  </a:lnTo>
                  <a:lnTo>
                    <a:pt x="33" y="241"/>
                  </a:lnTo>
                  <a:lnTo>
                    <a:pt x="30" y="235"/>
                  </a:lnTo>
                  <a:lnTo>
                    <a:pt x="32" y="229"/>
                  </a:lnTo>
                  <a:lnTo>
                    <a:pt x="29" y="227"/>
                  </a:lnTo>
                  <a:lnTo>
                    <a:pt x="32" y="221"/>
                  </a:lnTo>
                  <a:lnTo>
                    <a:pt x="34" y="223"/>
                  </a:lnTo>
                  <a:lnTo>
                    <a:pt x="37" y="219"/>
                  </a:lnTo>
                  <a:lnTo>
                    <a:pt x="29" y="213"/>
                  </a:lnTo>
                  <a:lnTo>
                    <a:pt x="24" y="199"/>
                  </a:lnTo>
                  <a:lnTo>
                    <a:pt x="29" y="197"/>
                  </a:lnTo>
                  <a:lnTo>
                    <a:pt x="31" y="186"/>
                  </a:lnTo>
                  <a:lnTo>
                    <a:pt x="25" y="179"/>
                  </a:lnTo>
                  <a:lnTo>
                    <a:pt x="26" y="174"/>
                  </a:lnTo>
                  <a:lnTo>
                    <a:pt x="15" y="168"/>
                  </a:lnTo>
                  <a:lnTo>
                    <a:pt x="10" y="157"/>
                  </a:lnTo>
                  <a:lnTo>
                    <a:pt x="0" y="148"/>
                  </a:lnTo>
                  <a:lnTo>
                    <a:pt x="6" y="149"/>
                  </a:lnTo>
                  <a:lnTo>
                    <a:pt x="9" y="141"/>
                  </a:lnTo>
                  <a:lnTo>
                    <a:pt x="13" y="139"/>
                  </a:lnTo>
                  <a:lnTo>
                    <a:pt x="11" y="134"/>
                  </a:lnTo>
                  <a:lnTo>
                    <a:pt x="16" y="124"/>
                  </a:lnTo>
                  <a:lnTo>
                    <a:pt x="28" y="124"/>
                  </a:lnTo>
                  <a:lnTo>
                    <a:pt x="34" y="118"/>
                  </a:lnTo>
                  <a:lnTo>
                    <a:pt x="45" y="122"/>
                  </a:lnTo>
                  <a:lnTo>
                    <a:pt x="52" y="135"/>
                  </a:lnTo>
                  <a:lnTo>
                    <a:pt x="59" y="136"/>
                  </a:lnTo>
                  <a:lnTo>
                    <a:pt x="61" y="140"/>
                  </a:lnTo>
                  <a:lnTo>
                    <a:pt x="87" y="139"/>
                  </a:lnTo>
                  <a:lnTo>
                    <a:pt x="89" y="134"/>
                  </a:lnTo>
                  <a:lnTo>
                    <a:pt x="96" y="133"/>
                  </a:lnTo>
                  <a:lnTo>
                    <a:pt x="99" y="126"/>
                  </a:lnTo>
                  <a:lnTo>
                    <a:pt x="107" y="124"/>
                  </a:lnTo>
                  <a:lnTo>
                    <a:pt x="114" y="112"/>
                  </a:lnTo>
                  <a:lnTo>
                    <a:pt x="113" y="109"/>
                  </a:lnTo>
                  <a:lnTo>
                    <a:pt x="121" y="110"/>
                  </a:lnTo>
                  <a:lnTo>
                    <a:pt x="129" y="103"/>
                  </a:lnTo>
                  <a:lnTo>
                    <a:pt x="134" y="103"/>
                  </a:lnTo>
                  <a:lnTo>
                    <a:pt x="134" y="95"/>
                  </a:lnTo>
                  <a:lnTo>
                    <a:pt x="138" y="94"/>
                  </a:lnTo>
                  <a:lnTo>
                    <a:pt x="135" y="91"/>
                  </a:lnTo>
                  <a:lnTo>
                    <a:pt x="135" y="91"/>
                  </a:lnTo>
                  <a:lnTo>
                    <a:pt x="144" y="87"/>
                  </a:lnTo>
                  <a:lnTo>
                    <a:pt x="149" y="90"/>
                  </a:lnTo>
                  <a:lnTo>
                    <a:pt x="149" y="79"/>
                  </a:lnTo>
                  <a:lnTo>
                    <a:pt x="154" y="73"/>
                  </a:lnTo>
                  <a:lnTo>
                    <a:pt x="152" y="67"/>
                  </a:lnTo>
                  <a:lnTo>
                    <a:pt x="166" y="56"/>
                  </a:lnTo>
                  <a:lnTo>
                    <a:pt x="172" y="44"/>
                  </a:lnTo>
                  <a:lnTo>
                    <a:pt x="178" y="46"/>
                  </a:lnTo>
                  <a:lnTo>
                    <a:pt x="179" y="32"/>
                  </a:lnTo>
                  <a:lnTo>
                    <a:pt x="184" y="36"/>
                  </a:lnTo>
                  <a:lnTo>
                    <a:pt x="189" y="31"/>
                  </a:lnTo>
                  <a:lnTo>
                    <a:pt x="182" y="22"/>
                  </a:lnTo>
                  <a:lnTo>
                    <a:pt x="189" y="7"/>
                  </a:lnTo>
                  <a:lnTo>
                    <a:pt x="196" y="14"/>
                  </a:lnTo>
                  <a:lnTo>
                    <a:pt x="200" y="9"/>
                  </a:lnTo>
                  <a:lnTo>
                    <a:pt x="198" y="5"/>
                  </a:lnTo>
                  <a:lnTo>
                    <a:pt x="205" y="2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3" name="Freeform 99"/>
            <p:cNvSpPr>
              <a:spLocks/>
            </p:cNvSpPr>
            <p:nvPr/>
          </p:nvSpPr>
          <p:spPr bwMode="auto">
            <a:xfrm>
              <a:off x="2666" y="3105"/>
              <a:ext cx="617" cy="414"/>
            </a:xfrm>
            <a:custGeom>
              <a:avLst/>
              <a:gdLst/>
              <a:ahLst/>
              <a:cxnLst>
                <a:cxn ang="0">
                  <a:pos x="86" y="641"/>
                </a:cxn>
                <a:cxn ang="0">
                  <a:pos x="145" y="602"/>
                </a:cxn>
                <a:cxn ang="0">
                  <a:pos x="201" y="689"/>
                </a:cxn>
                <a:cxn ang="0">
                  <a:pos x="302" y="776"/>
                </a:cxn>
                <a:cxn ang="0">
                  <a:pos x="353" y="792"/>
                </a:cxn>
                <a:cxn ang="0">
                  <a:pos x="408" y="869"/>
                </a:cxn>
                <a:cxn ang="0">
                  <a:pos x="462" y="936"/>
                </a:cxn>
                <a:cxn ang="0">
                  <a:pos x="515" y="915"/>
                </a:cxn>
                <a:cxn ang="0">
                  <a:pos x="542" y="876"/>
                </a:cxn>
                <a:cxn ang="0">
                  <a:pos x="883" y="509"/>
                </a:cxn>
                <a:cxn ang="0">
                  <a:pos x="898" y="409"/>
                </a:cxn>
                <a:cxn ang="0">
                  <a:pos x="896" y="317"/>
                </a:cxn>
                <a:cxn ang="0">
                  <a:pos x="903" y="262"/>
                </a:cxn>
                <a:cxn ang="0">
                  <a:pos x="931" y="196"/>
                </a:cxn>
                <a:cxn ang="0">
                  <a:pos x="901" y="125"/>
                </a:cxn>
                <a:cxn ang="0">
                  <a:pos x="935" y="93"/>
                </a:cxn>
                <a:cxn ang="0">
                  <a:pos x="1008" y="55"/>
                </a:cxn>
                <a:cxn ang="0">
                  <a:pos x="1090" y="63"/>
                </a:cxn>
                <a:cxn ang="0">
                  <a:pos x="1141" y="30"/>
                </a:cxn>
                <a:cxn ang="0">
                  <a:pos x="1188" y="45"/>
                </a:cxn>
                <a:cxn ang="0">
                  <a:pos x="1258" y="46"/>
                </a:cxn>
                <a:cxn ang="0">
                  <a:pos x="1355" y="101"/>
                </a:cxn>
                <a:cxn ang="0">
                  <a:pos x="1390" y="88"/>
                </a:cxn>
                <a:cxn ang="0">
                  <a:pos x="1454" y="63"/>
                </a:cxn>
                <a:cxn ang="0">
                  <a:pos x="1564" y="0"/>
                </a:cxn>
                <a:cxn ang="0">
                  <a:pos x="1533" y="47"/>
                </a:cxn>
                <a:cxn ang="0">
                  <a:pos x="1522" y="83"/>
                </a:cxn>
                <a:cxn ang="0">
                  <a:pos x="1537" y="132"/>
                </a:cxn>
                <a:cxn ang="0">
                  <a:pos x="1545" y="216"/>
                </a:cxn>
                <a:cxn ang="0">
                  <a:pos x="1592" y="306"/>
                </a:cxn>
                <a:cxn ang="0">
                  <a:pos x="1628" y="410"/>
                </a:cxn>
                <a:cxn ang="0">
                  <a:pos x="1580" y="434"/>
                </a:cxn>
                <a:cxn ang="0">
                  <a:pos x="1431" y="521"/>
                </a:cxn>
                <a:cxn ang="0">
                  <a:pos x="1362" y="571"/>
                </a:cxn>
                <a:cxn ang="0">
                  <a:pos x="1392" y="632"/>
                </a:cxn>
                <a:cxn ang="0">
                  <a:pos x="1402" y="672"/>
                </a:cxn>
                <a:cxn ang="0">
                  <a:pos x="1337" y="740"/>
                </a:cxn>
                <a:cxn ang="0">
                  <a:pos x="1233" y="776"/>
                </a:cxn>
                <a:cxn ang="0">
                  <a:pos x="1111" y="839"/>
                </a:cxn>
                <a:cxn ang="0">
                  <a:pos x="1054" y="880"/>
                </a:cxn>
                <a:cxn ang="0">
                  <a:pos x="950" y="904"/>
                </a:cxn>
                <a:cxn ang="0">
                  <a:pos x="890" y="897"/>
                </a:cxn>
                <a:cxn ang="0">
                  <a:pos x="887" y="940"/>
                </a:cxn>
                <a:cxn ang="0">
                  <a:pos x="846" y="1002"/>
                </a:cxn>
                <a:cxn ang="0">
                  <a:pos x="892" y="1040"/>
                </a:cxn>
                <a:cxn ang="0">
                  <a:pos x="837" y="1057"/>
                </a:cxn>
                <a:cxn ang="0">
                  <a:pos x="811" y="1100"/>
                </a:cxn>
                <a:cxn ang="0">
                  <a:pos x="762" y="1091"/>
                </a:cxn>
                <a:cxn ang="0">
                  <a:pos x="667" y="1045"/>
                </a:cxn>
                <a:cxn ang="0">
                  <a:pos x="580" y="1039"/>
                </a:cxn>
                <a:cxn ang="0">
                  <a:pos x="500" y="1068"/>
                </a:cxn>
                <a:cxn ang="0">
                  <a:pos x="419" y="1066"/>
                </a:cxn>
                <a:cxn ang="0">
                  <a:pos x="348" y="1020"/>
                </a:cxn>
                <a:cxn ang="0">
                  <a:pos x="320" y="976"/>
                </a:cxn>
                <a:cxn ang="0">
                  <a:pos x="308" y="897"/>
                </a:cxn>
                <a:cxn ang="0">
                  <a:pos x="244" y="888"/>
                </a:cxn>
                <a:cxn ang="0">
                  <a:pos x="97" y="824"/>
                </a:cxn>
                <a:cxn ang="0">
                  <a:pos x="30" y="792"/>
                </a:cxn>
                <a:cxn ang="0">
                  <a:pos x="0" y="769"/>
                </a:cxn>
                <a:cxn ang="0">
                  <a:pos x="28" y="692"/>
                </a:cxn>
                <a:cxn ang="0">
                  <a:pos x="40" y="679"/>
                </a:cxn>
              </a:cxnLst>
              <a:rect l="0" t="0" r="r" b="b"/>
              <a:pathLst>
                <a:path w="1640" h="1100">
                  <a:moveTo>
                    <a:pt x="50" y="672"/>
                  </a:moveTo>
                  <a:lnTo>
                    <a:pt x="54" y="660"/>
                  </a:lnTo>
                  <a:lnTo>
                    <a:pt x="64" y="652"/>
                  </a:lnTo>
                  <a:lnTo>
                    <a:pt x="64" y="644"/>
                  </a:lnTo>
                  <a:lnTo>
                    <a:pt x="86" y="641"/>
                  </a:lnTo>
                  <a:lnTo>
                    <a:pt x="108" y="628"/>
                  </a:lnTo>
                  <a:lnTo>
                    <a:pt x="109" y="613"/>
                  </a:lnTo>
                  <a:lnTo>
                    <a:pt x="130" y="615"/>
                  </a:lnTo>
                  <a:lnTo>
                    <a:pt x="134" y="605"/>
                  </a:lnTo>
                  <a:lnTo>
                    <a:pt x="145" y="602"/>
                  </a:lnTo>
                  <a:lnTo>
                    <a:pt x="153" y="621"/>
                  </a:lnTo>
                  <a:lnTo>
                    <a:pt x="154" y="642"/>
                  </a:lnTo>
                  <a:lnTo>
                    <a:pt x="161" y="654"/>
                  </a:lnTo>
                  <a:lnTo>
                    <a:pt x="189" y="673"/>
                  </a:lnTo>
                  <a:lnTo>
                    <a:pt x="201" y="689"/>
                  </a:lnTo>
                  <a:lnTo>
                    <a:pt x="245" y="717"/>
                  </a:lnTo>
                  <a:lnTo>
                    <a:pt x="266" y="738"/>
                  </a:lnTo>
                  <a:lnTo>
                    <a:pt x="273" y="756"/>
                  </a:lnTo>
                  <a:lnTo>
                    <a:pt x="287" y="762"/>
                  </a:lnTo>
                  <a:lnTo>
                    <a:pt x="302" y="776"/>
                  </a:lnTo>
                  <a:lnTo>
                    <a:pt x="312" y="770"/>
                  </a:lnTo>
                  <a:lnTo>
                    <a:pt x="328" y="774"/>
                  </a:lnTo>
                  <a:lnTo>
                    <a:pt x="338" y="771"/>
                  </a:lnTo>
                  <a:lnTo>
                    <a:pt x="351" y="777"/>
                  </a:lnTo>
                  <a:lnTo>
                    <a:pt x="353" y="792"/>
                  </a:lnTo>
                  <a:lnTo>
                    <a:pt x="359" y="794"/>
                  </a:lnTo>
                  <a:lnTo>
                    <a:pt x="376" y="819"/>
                  </a:lnTo>
                  <a:lnTo>
                    <a:pt x="401" y="831"/>
                  </a:lnTo>
                  <a:lnTo>
                    <a:pt x="410" y="854"/>
                  </a:lnTo>
                  <a:lnTo>
                    <a:pt x="408" y="869"/>
                  </a:lnTo>
                  <a:lnTo>
                    <a:pt x="412" y="883"/>
                  </a:lnTo>
                  <a:lnTo>
                    <a:pt x="420" y="890"/>
                  </a:lnTo>
                  <a:lnTo>
                    <a:pt x="449" y="890"/>
                  </a:lnTo>
                  <a:lnTo>
                    <a:pt x="462" y="900"/>
                  </a:lnTo>
                  <a:lnTo>
                    <a:pt x="462" y="936"/>
                  </a:lnTo>
                  <a:lnTo>
                    <a:pt x="472" y="934"/>
                  </a:lnTo>
                  <a:lnTo>
                    <a:pt x="479" y="926"/>
                  </a:lnTo>
                  <a:lnTo>
                    <a:pt x="492" y="923"/>
                  </a:lnTo>
                  <a:lnTo>
                    <a:pt x="498" y="917"/>
                  </a:lnTo>
                  <a:lnTo>
                    <a:pt x="515" y="915"/>
                  </a:lnTo>
                  <a:lnTo>
                    <a:pt x="523" y="909"/>
                  </a:lnTo>
                  <a:lnTo>
                    <a:pt x="529" y="913"/>
                  </a:lnTo>
                  <a:lnTo>
                    <a:pt x="535" y="907"/>
                  </a:lnTo>
                  <a:lnTo>
                    <a:pt x="534" y="889"/>
                  </a:lnTo>
                  <a:lnTo>
                    <a:pt x="542" y="876"/>
                  </a:lnTo>
                  <a:lnTo>
                    <a:pt x="602" y="842"/>
                  </a:lnTo>
                  <a:lnTo>
                    <a:pt x="704" y="723"/>
                  </a:lnTo>
                  <a:lnTo>
                    <a:pt x="798" y="667"/>
                  </a:lnTo>
                  <a:lnTo>
                    <a:pt x="846" y="619"/>
                  </a:lnTo>
                  <a:lnTo>
                    <a:pt x="883" y="509"/>
                  </a:lnTo>
                  <a:lnTo>
                    <a:pt x="886" y="437"/>
                  </a:lnTo>
                  <a:lnTo>
                    <a:pt x="892" y="430"/>
                  </a:lnTo>
                  <a:lnTo>
                    <a:pt x="885" y="430"/>
                  </a:lnTo>
                  <a:lnTo>
                    <a:pt x="892" y="414"/>
                  </a:lnTo>
                  <a:lnTo>
                    <a:pt x="898" y="409"/>
                  </a:lnTo>
                  <a:lnTo>
                    <a:pt x="898" y="378"/>
                  </a:lnTo>
                  <a:lnTo>
                    <a:pt x="901" y="367"/>
                  </a:lnTo>
                  <a:lnTo>
                    <a:pt x="898" y="348"/>
                  </a:lnTo>
                  <a:lnTo>
                    <a:pt x="904" y="322"/>
                  </a:lnTo>
                  <a:lnTo>
                    <a:pt x="896" y="317"/>
                  </a:lnTo>
                  <a:lnTo>
                    <a:pt x="895" y="312"/>
                  </a:lnTo>
                  <a:lnTo>
                    <a:pt x="894" y="286"/>
                  </a:lnTo>
                  <a:lnTo>
                    <a:pt x="899" y="278"/>
                  </a:lnTo>
                  <a:lnTo>
                    <a:pt x="897" y="267"/>
                  </a:lnTo>
                  <a:lnTo>
                    <a:pt x="903" y="262"/>
                  </a:lnTo>
                  <a:lnTo>
                    <a:pt x="917" y="214"/>
                  </a:lnTo>
                  <a:lnTo>
                    <a:pt x="926" y="211"/>
                  </a:lnTo>
                  <a:lnTo>
                    <a:pt x="942" y="213"/>
                  </a:lnTo>
                  <a:lnTo>
                    <a:pt x="946" y="206"/>
                  </a:lnTo>
                  <a:lnTo>
                    <a:pt x="931" y="196"/>
                  </a:lnTo>
                  <a:lnTo>
                    <a:pt x="924" y="197"/>
                  </a:lnTo>
                  <a:lnTo>
                    <a:pt x="912" y="165"/>
                  </a:lnTo>
                  <a:lnTo>
                    <a:pt x="900" y="160"/>
                  </a:lnTo>
                  <a:lnTo>
                    <a:pt x="888" y="146"/>
                  </a:lnTo>
                  <a:lnTo>
                    <a:pt x="901" y="125"/>
                  </a:lnTo>
                  <a:lnTo>
                    <a:pt x="902" y="117"/>
                  </a:lnTo>
                  <a:lnTo>
                    <a:pt x="897" y="114"/>
                  </a:lnTo>
                  <a:lnTo>
                    <a:pt x="900" y="110"/>
                  </a:lnTo>
                  <a:lnTo>
                    <a:pt x="921" y="107"/>
                  </a:lnTo>
                  <a:lnTo>
                    <a:pt x="935" y="93"/>
                  </a:lnTo>
                  <a:lnTo>
                    <a:pt x="946" y="94"/>
                  </a:lnTo>
                  <a:lnTo>
                    <a:pt x="971" y="84"/>
                  </a:lnTo>
                  <a:lnTo>
                    <a:pt x="989" y="88"/>
                  </a:lnTo>
                  <a:lnTo>
                    <a:pt x="1005" y="74"/>
                  </a:lnTo>
                  <a:lnTo>
                    <a:pt x="1008" y="55"/>
                  </a:lnTo>
                  <a:lnTo>
                    <a:pt x="1016" y="44"/>
                  </a:lnTo>
                  <a:lnTo>
                    <a:pt x="1050" y="50"/>
                  </a:lnTo>
                  <a:lnTo>
                    <a:pt x="1067" y="64"/>
                  </a:lnTo>
                  <a:lnTo>
                    <a:pt x="1082" y="59"/>
                  </a:lnTo>
                  <a:lnTo>
                    <a:pt x="1090" y="63"/>
                  </a:lnTo>
                  <a:lnTo>
                    <a:pt x="1105" y="61"/>
                  </a:lnTo>
                  <a:lnTo>
                    <a:pt x="1118" y="68"/>
                  </a:lnTo>
                  <a:lnTo>
                    <a:pt x="1134" y="53"/>
                  </a:lnTo>
                  <a:lnTo>
                    <a:pt x="1133" y="45"/>
                  </a:lnTo>
                  <a:lnTo>
                    <a:pt x="1141" y="30"/>
                  </a:lnTo>
                  <a:lnTo>
                    <a:pt x="1155" y="18"/>
                  </a:lnTo>
                  <a:lnTo>
                    <a:pt x="1161" y="20"/>
                  </a:lnTo>
                  <a:lnTo>
                    <a:pt x="1179" y="50"/>
                  </a:lnTo>
                  <a:lnTo>
                    <a:pt x="1183" y="52"/>
                  </a:lnTo>
                  <a:lnTo>
                    <a:pt x="1188" y="45"/>
                  </a:lnTo>
                  <a:lnTo>
                    <a:pt x="1204" y="48"/>
                  </a:lnTo>
                  <a:lnTo>
                    <a:pt x="1216" y="59"/>
                  </a:lnTo>
                  <a:lnTo>
                    <a:pt x="1235" y="62"/>
                  </a:lnTo>
                  <a:lnTo>
                    <a:pt x="1250" y="45"/>
                  </a:lnTo>
                  <a:lnTo>
                    <a:pt x="1258" y="46"/>
                  </a:lnTo>
                  <a:lnTo>
                    <a:pt x="1259" y="69"/>
                  </a:lnTo>
                  <a:lnTo>
                    <a:pt x="1275" y="85"/>
                  </a:lnTo>
                  <a:lnTo>
                    <a:pt x="1308" y="97"/>
                  </a:lnTo>
                  <a:lnTo>
                    <a:pt x="1337" y="91"/>
                  </a:lnTo>
                  <a:lnTo>
                    <a:pt x="1355" y="101"/>
                  </a:lnTo>
                  <a:lnTo>
                    <a:pt x="1358" y="110"/>
                  </a:lnTo>
                  <a:lnTo>
                    <a:pt x="1369" y="112"/>
                  </a:lnTo>
                  <a:lnTo>
                    <a:pt x="1374" y="111"/>
                  </a:lnTo>
                  <a:lnTo>
                    <a:pt x="1377" y="101"/>
                  </a:lnTo>
                  <a:lnTo>
                    <a:pt x="1390" y="88"/>
                  </a:lnTo>
                  <a:lnTo>
                    <a:pt x="1417" y="92"/>
                  </a:lnTo>
                  <a:lnTo>
                    <a:pt x="1425" y="85"/>
                  </a:lnTo>
                  <a:lnTo>
                    <a:pt x="1444" y="85"/>
                  </a:lnTo>
                  <a:lnTo>
                    <a:pt x="1449" y="81"/>
                  </a:lnTo>
                  <a:lnTo>
                    <a:pt x="1454" y="63"/>
                  </a:lnTo>
                  <a:lnTo>
                    <a:pt x="1472" y="37"/>
                  </a:lnTo>
                  <a:lnTo>
                    <a:pt x="1472" y="19"/>
                  </a:lnTo>
                  <a:lnTo>
                    <a:pt x="1522" y="18"/>
                  </a:lnTo>
                  <a:lnTo>
                    <a:pt x="1538" y="1"/>
                  </a:lnTo>
                  <a:lnTo>
                    <a:pt x="1564" y="0"/>
                  </a:lnTo>
                  <a:lnTo>
                    <a:pt x="1577" y="15"/>
                  </a:lnTo>
                  <a:lnTo>
                    <a:pt x="1566" y="19"/>
                  </a:lnTo>
                  <a:lnTo>
                    <a:pt x="1533" y="47"/>
                  </a:lnTo>
                  <a:lnTo>
                    <a:pt x="1533" y="47"/>
                  </a:lnTo>
                  <a:lnTo>
                    <a:pt x="1533" y="47"/>
                  </a:lnTo>
                  <a:lnTo>
                    <a:pt x="1533" y="47"/>
                  </a:lnTo>
                  <a:lnTo>
                    <a:pt x="1533" y="47"/>
                  </a:lnTo>
                  <a:lnTo>
                    <a:pt x="1533" y="47"/>
                  </a:lnTo>
                  <a:lnTo>
                    <a:pt x="1519" y="60"/>
                  </a:lnTo>
                  <a:lnTo>
                    <a:pt x="1522" y="83"/>
                  </a:lnTo>
                  <a:lnTo>
                    <a:pt x="1507" y="98"/>
                  </a:lnTo>
                  <a:lnTo>
                    <a:pt x="1527" y="109"/>
                  </a:lnTo>
                  <a:lnTo>
                    <a:pt x="1532" y="124"/>
                  </a:lnTo>
                  <a:lnTo>
                    <a:pt x="1536" y="127"/>
                  </a:lnTo>
                  <a:lnTo>
                    <a:pt x="1537" y="132"/>
                  </a:lnTo>
                  <a:lnTo>
                    <a:pt x="1530" y="134"/>
                  </a:lnTo>
                  <a:lnTo>
                    <a:pt x="1529" y="144"/>
                  </a:lnTo>
                  <a:lnTo>
                    <a:pt x="1542" y="175"/>
                  </a:lnTo>
                  <a:lnTo>
                    <a:pt x="1537" y="199"/>
                  </a:lnTo>
                  <a:lnTo>
                    <a:pt x="1545" y="216"/>
                  </a:lnTo>
                  <a:lnTo>
                    <a:pt x="1542" y="237"/>
                  </a:lnTo>
                  <a:lnTo>
                    <a:pt x="1549" y="256"/>
                  </a:lnTo>
                  <a:lnTo>
                    <a:pt x="1552" y="300"/>
                  </a:lnTo>
                  <a:lnTo>
                    <a:pt x="1572" y="307"/>
                  </a:lnTo>
                  <a:lnTo>
                    <a:pt x="1592" y="306"/>
                  </a:lnTo>
                  <a:lnTo>
                    <a:pt x="1611" y="333"/>
                  </a:lnTo>
                  <a:lnTo>
                    <a:pt x="1629" y="346"/>
                  </a:lnTo>
                  <a:lnTo>
                    <a:pt x="1640" y="378"/>
                  </a:lnTo>
                  <a:lnTo>
                    <a:pt x="1633" y="406"/>
                  </a:lnTo>
                  <a:lnTo>
                    <a:pt x="1628" y="410"/>
                  </a:lnTo>
                  <a:lnTo>
                    <a:pt x="1628" y="419"/>
                  </a:lnTo>
                  <a:lnTo>
                    <a:pt x="1619" y="430"/>
                  </a:lnTo>
                  <a:lnTo>
                    <a:pt x="1603" y="432"/>
                  </a:lnTo>
                  <a:lnTo>
                    <a:pt x="1600" y="436"/>
                  </a:lnTo>
                  <a:lnTo>
                    <a:pt x="1580" y="434"/>
                  </a:lnTo>
                  <a:lnTo>
                    <a:pt x="1516" y="453"/>
                  </a:lnTo>
                  <a:lnTo>
                    <a:pt x="1507" y="471"/>
                  </a:lnTo>
                  <a:lnTo>
                    <a:pt x="1486" y="483"/>
                  </a:lnTo>
                  <a:lnTo>
                    <a:pt x="1453" y="512"/>
                  </a:lnTo>
                  <a:lnTo>
                    <a:pt x="1431" y="521"/>
                  </a:lnTo>
                  <a:lnTo>
                    <a:pt x="1420" y="541"/>
                  </a:lnTo>
                  <a:lnTo>
                    <a:pt x="1407" y="541"/>
                  </a:lnTo>
                  <a:lnTo>
                    <a:pt x="1405" y="546"/>
                  </a:lnTo>
                  <a:lnTo>
                    <a:pt x="1374" y="556"/>
                  </a:lnTo>
                  <a:lnTo>
                    <a:pt x="1362" y="571"/>
                  </a:lnTo>
                  <a:lnTo>
                    <a:pt x="1362" y="602"/>
                  </a:lnTo>
                  <a:lnTo>
                    <a:pt x="1371" y="610"/>
                  </a:lnTo>
                  <a:lnTo>
                    <a:pt x="1371" y="622"/>
                  </a:lnTo>
                  <a:lnTo>
                    <a:pt x="1385" y="633"/>
                  </a:lnTo>
                  <a:lnTo>
                    <a:pt x="1392" y="632"/>
                  </a:lnTo>
                  <a:lnTo>
                    <a:pt x="1393" y="641"/>
                  </a:lnTo>
                  <a:lnTo>
                    <a:pt x="1388" y="647"/>
                  </a:lnTo>
                  <a:lnTo>
                    <a:pt x="1391" y="651"/>
                  </a:lnTo>
                  <a:lnTo>
                    <a:pt x="1405" y="653"/>
                  </a:lnTo>
                  <a:lnTo>
                    <a:pt x="1402" y="672"/>
                  </a:lnTo>
                  <a:lnTo>
                    <a:pt x="1398" y="674"/>
                  </a:lnTo>
                  <a:lnTo>
                    <a:pt x="1397" y="689"/>
                  </a:lnTo>
                  <a:lnTo>
                    <a:pt x="1382" y="711"/>
                  </a:lnTo>
                  <a:lnTo>
                    <a:pt x="1356" y="718"/>
                  </a:lnTo>
                  <a:lnTo>
                    <a:pt x="1337" y="740"/>
                  </a:lnTo>
                  <a:lnTo>
                    <a:pt x="1297" y="745"/>
                  </a:lnTo>
                  <a:lnTo>
                    <a:pt x="1280" y="760"/>
                  </a:lnTo>
                  <a:lnTo>
                    <a:pt x="1251" y="758"/>
                  </a:lnTo>
                  <a:lnTo>
                    <a:pt x="1243" y="761"/>
                  </a:lnTo>
                  <a:lnTo>
                    <a:pt x="1233" y="776"/>
                  </a:lnTo>
                  <a:lnTo>
                    <a:pt x="1214" y="772"/>
                  </a:lnTo>
                  <a:lnTo>
                    <a:pt x="1210" y="767"/>
                  </a:lnTo>
                  <a:lnTo>
                    <a:pt x="1202" y="769"/>
                  </a:lnTo>
                  <a:lnTo>
                    <a:pt x="1163" y="819"/>
                  </a:lnTo>
                  <a:lnTo>
                    <a:pt x="1111" y="839"/>
                  </a:lnTo>
                  <a:lnTo>
                    <a:pt x="1104" y="850"/>
                  </a:lnTo>
                  <a:lnTo>
                    <a:pt x="1093" y="859"/>
                  </a:lnTo>
                  <a:lnTo>
                    <a:pt x="1090" y="872"/>
                  </a:lnTo>
                  <a:lnTo>
                    <a:pt x="1076" y="882"/>
                  </a:lnTo>
                  <a:lnTo>
                    <a:pt x="1054" y="880"/>
                  </a:lnTo>
                  <a:lnTo>
                    <a:pt x="1049" y="870"/>
                  </a:lnTo>
                  <a:lnTo>
                    <a:pt x="1014" y="869"/>
                  </a:lnTo>
                  <a:lnTo>
                    <a:pt x="1000" y="876"/>
                  </a:lnTo>
                  <a:lnTo>
                    <a:pt x="984" y="893"/>
                  </a:lnTo>
                  <a:lnTo>
                    <a:pt x="950" y="904"/>
                  </a:lnTo>
                  <a:lnTo>
                    <a:pt x="934" y="895"/>
                  </a:lnTo>
                  <a:lnTo>
                    <a:pt x="933" y="890"/>
                  </a:lnTo>
                  <a:lnTo>
                    <a:pt x="902" y="892"/>
                  </a:lnTo>
                  <a:lnTo>
                    <a:pt x="891" y="884"/>
                  </a:lnTo>
                  <a:lnTo>
                    <a:pt x="890" y="897"/>
                  </a:lnTo>
                  <a:lnTo>
                    <a:pt x="886" y="900"/>
                  </a:lnTo>
                  <a:lnTo>
                    <a:pt x="882" y="898"/>
                  </a:lnTo>
                  <a:lnTo>
                    <a:pt x="879" y="914"/>
                  </a:lnTo>
                  <a:lnTo>
                    <a:pt x="871" y="928"/>
                  </a:lnTo>
                  <a:lnTo>
                    <a:pt x="887" y="940"/>
                  </a:lnTo>
                  <a:lnTo>
                    <a:pt x="878" y="949"/>
                  </a:lnTo>
                  <a:lnTo>
                    <a:pt x="864" y="952"/>
                  </a:lnTo>
                  <a:lnTo>
                    <a:pt x="860" y="989"/>
                  </a:lnTo>
                  <a:lnTo>
                    <a:pt x="848" y="995"/>
                  </a:lnTo>
                  <a:lnTo>
                    <a:pt x="846" y="1002"/>
                  </a:lnTo>
                  <a:lnTo>
                    <a:pt x="855" y="1011"/>
                  </a:lnTo>
                  <a:lnTo>
                    <a:pt x="877" y="1018"/>
                  </a:lnTo>
                  <a:lnTo>
                    <a:pt x="884" y="1029"/>
                  </a:lnTo>
                  <a:lnTo>
                    <a:pt x="897" y="1030"/>
                  </a:lnTo>
                  <a:lnTo>
                    <a:pt x="892" y="1040"/>
                  </a:lnTo>
                  <a:lnTo>
                    <a:pt x="879" y="1037"/>
                  </a:lnTo>
                  <a:lnTo>
                    <a:pt x="865" y="1046"/>
                  </a:lnTo>
                  <a:lnTo>
                    <a:pt x="855" y="1048"/>
                  </a:lnTo>
                  <a:lnTo>
                    <a:pt x="844" y="1058"/>
                  </a:lnTo>
                  <a:lnTo>
                    <a:pt x="837" y="1057"/>
                  </a:lnTo>
                  <a:lnTo>
                    <a:pt x="830" y="1074"/>
                  </a:lnTo>
                  <a:lnTo>
                    <a:pt x="813" y="1085"/>
                  </a:lnTo>
                  <a:lnTo>
                    <a:pt x="815" y="1096"/>
                  </a:lnTo>
                  <a:lnTo>
                    <a:pt x="815" y="1096"/>
                  </a:lnTo>
                  <a:lnTo>
                    <a:pt x="811" y="1100"/>
                  </a:lnTo>
                  <a:lnTo>
                    <a:pt x="800" y="1100"/>
                  </a:lnTo>
                  <a:lnTo>
                    <a:pt x="784" y="1097"/>
                  </a:lnTo>
                  <a:lnTo>
                    <a:pt x="778" y="1091"/>
                  </a:lnTo>
                  <a:lnTo>
                    <a:pt x="773" y="1095"/>
                  </a:lnTo>
                  <a:lnTo>
                    <a:pt x="762" y="1091"/>
                  </a:lnTo>
                  <a:lnTo>
                    <a:pt x="745" y="1063"/>
                  </a:lnTo>
                  <a:lnTo>
                    <a:pt x="727" y="1049"/>
                  </a:lnTo>
                  <a:lnTo>
                    <a:pt x="710" y="1046"/>
                  </a:lnTo>
                  <a:lnTo>
                    <a:pt x="684" y="1053"/>
                  </a:lnTo>
                  <a:lnTo>
                    <a:pt x="667" y="1045"/>
                  </a:lnTo>
                  <a:lnTo>
                    <a:pt x="663" y="1037"/>
                  </a:lnTo>
                  <a:lnTo>
                    <a:pt x="624" y="1034"/>
                  </a:lnTo>
                  <a:lnTo>
                    <a:pt x="604" y="1027"/>
                  </a:lnTo>
                  <a:lnTo>
                    <a:pt x="596" y="1028"/>
                  </a:lnTo>
                  <a:lnTo>
                    <a:pt x="580" y="1039"/>
                  </a:lnTo>
                  <a:lnTo>
                    <a:pt x="565" y="1038"/>
                  </a:lnTo>
                  <a:lnTo>
                    <a:pt x="532" y="1050"/>
                  </a:lnTo>
                  <a:lnTo>
                    <a:pt x="516" y="1051"/>
                  </a:lnTo>
                  <a:lnTo>
                    <a:pt x="505" y="1059"/>
                  </a:lnTo>
                  <a:lnTo>
                    <a:pt x="500" y="1068"/>
                  </a:lnTo>
                  <a:lnTo>
                    <a:pt x="485" y="1073"/>
                  </a:lnTo>
                  <a:lnTo>
                    <a:pt x="462" y="1065"/>
                  </a:lnTo>
                  <a:lnTo>
                    <a:pt x="450" y="1075"/>
                  </a:lnTo>
                  <a:lnTo>
                    <a:pt x="429" y="1064"/>
                  </a:lnTo>
                  <a:lnTo>
                    <a:pt x="419" y="1066"/>
                  </a:lnTo>
                  <a:lnTo>
                    <a:pt x="410" y="1051"/>
                  </a:lnTo>
                  <a:lnTo>
                    <a:pt x="382" y="1050"/>
                  </a:lnTo>
                  <a:lnTo>
                    <a:pt x="374" y="1041"/>
                  </a:lnTo>
                  <a:lnTo>
                    <a:pt x="358" y="1034"/>
                  </a:lnTo>
                  <a:lnTo>
                    <a:pt x="348" y="1020"/>
                  </a:lnTo>
                  <a:lnTo>
                    <a:pt x="336" y="1017"/>
                  </a:lnTo>
                  <a:lnTo>
                    <a:pt x="327" y="1010"/>
                  </a:lnTo>
                  <a:lnTo>
                    <a:pt x="327" y="1003"/>
                  </a:lnTo>
                  <a:lnTo>
                    <a:pt x="332" y="990"/>
                  </a:lnTo>
                  <a:lnTo>
                    <a:pt x="320" y="976"/>
                  </a:lnTo>
                  <a:lnTo>
                    <a:pt x="324" y="958"/>
                  </a:lnTo>
                  <a:lnTo>
                    <a:pt x="318" y="943"/>
                  </a:lnTo>
                  <a:lnTo>
                    <a:pt x="314" y="916"/>
                  </a:lnTo>
                  <a:lnTo>
                    <a:pt x="319" y="908"/>
                  </a:lnTo>
                  <a:lnTo>
                    <a:pt x="308" y="897"/>
                  </a:lnTo>
                  <a:lnTo>
                    <a:pt x="277" y="888"/>
                  </a:lnTo>
                  <a:lnTo>
                    <a:pt x="270" y="889"/>
                  </a:lnTo>
                  <a:lnTo>
                    <a:pt x="262" y="882"/>
                  </a:lnTo>
                  <a:lnTo>
                    <a:pt x="254" y="882"/>
                  </a:lnTo>
                  <a:lnTo>
                    <a:pt x="244" y="888"/>
                  </a:lnTo>
                  <a:lnTo>
                    <a:pt x="232" y="875"/>
                  </a:lnTo>
                  <a:lnTo>
                    <a:pt x="223" y="876"/>
                  </a:lnTo>
                  <a:lnTo>
                    <a:pt x="167" y="846"/>
                  </a:lnTo>
                  <a:lnTo>
                    <a:pt x="120" y="846"/>
                  </a:lnTo>
                  <a:lnTo>
                    <a:pt x="97" y="824"/>
                  </a:lnTo>
                  <a:lnTo>
                    <a:pt x="60" y="815"/>
                  </a:lnTo>
                  <a:lnTo>
                    <a:pt x="56" y="807"/>
                  </a:lnTo>
                  <a:lnTo>
                    <a:pt x="36" y="799"/>
                  </a:lnTo>
                  <a:lnTo>
                    <a:pt x="30" y="792"/>
                  </a:lnTo>
                  <a:lnTo>
                    <a:pt x="30" y="792"/>
                  </a:lnTo>
                  <a:lnTo>
                    <a:pt x="29" y="778"/>
                  </a:lnTo>
                  <a:lnTo>
                    <a:pt x="16" y="780"/>
                  </a:lnTo>
                  <a:lnTo>
                    <a:pt x="13" y="777"/>
                  </a:lnTo>
                  <a:lnTo>
                    <a:pt x="15" y="767"/>
                  </a:lnTo>
                  <a:lnTo>
                    <a:pt x="0" y="769"/>
                  </a:lnTo>
                  <a:lnTo>
                    <a:pt x="0" y="746"/>
                  </a:lnTo>
                  <a:lnTo>
                    <a:pt x="15" y="731"/>
                  </a:lnTo>
                  <a:lnTo>
                    <a:pt x="16" y="719"/>
                  </a:lnTo>
                  <a:lnTo>
                    <a:pt x="25" y="710"/>
                  </a:lnTo>
                  <a:lnTo>
                    <a:pt x="28" y="692"/>
                  </a:lnTo>
                  <a:lnTo>
                    <a:pt x="21" y="693"/>
                  </a:lnTo>
                  <a:lnTo>
                    <a:pt x="19" y="690"/>
                  </a:lnTo>
                  <a:lnTo>
                    <a:pt x="22" y="678"/>
                  </a:lnTo>
                  <a:lnTo>
                    <a:pt x="32" y="671"/>
                  </a:lnTo>
                  <a:lnTo>
                    <a:pt x="40" y="679"/>
                  </a:lnTo>
                  <a:lnTo>
                    <a:pt x="49" y="681"/>
                  </a:lnTo>
                  <a:lnTo>
                    <a:pt x="50" y="672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4" name="Freeform 100"/>
            <p:cNvSpPr>
              <a:spLocks/>
            </p:cNvSpPr>
            <p:nvPr/>
          </p:nvSpPr>
          <p:spPr bwMode="auto">
            <a:xfrm>
              <a:off x="854" y="3813"/>
              <a:ext cx="57" cy="71"/>
            </a:xfrm>
            <a:custGeom>
              <a:avLst/>
              <a:gdLst/>
              <a:ahLst/>
              <a:cxnLst>
                <a:cxn ang="0">
                  <a:pos x="57" y="2"/>
                </a:cxn>
                <a:cxn ang="0">
                  <a:pos x="77" y="12"/>
                </a:cxn>
                <a:cxn ang="0">
                  <a:pos x="87" y="7"/>
                </a:cxn>
                <a:cxn ang="0">
                  <a:pos x="104" y="12"/>
                </a:cxn>
                <a:cxn ang="0">
                  <a:pos x="103" y="27"/>
                </a:cxn>
                <a:cxn ang="0">
                  <a:pos x="110" y="20"/>
                </a:cxn>
                <a:cxn ang="0">
                  <a:pos x="122" y="19"/>
                </a:cxn>
                <a:cxn ang="0">
                  <a:pos x="120" y="11"/>
                </a:cxn>
                <a:cxn ang="0">
                  <a:pos x="134" y="0"/>
                </a:cxn>
                <a:cxn ang="0">
                  <a:pos x="141" y="10"/>
                </a:cxn>
                <a:cxn ang="0">
                  <a:pos x="141" y="15"/>
                </a:cxn>
                <a:cxn ang="0">
                  <a:pos x="150" y="20"/>
                </a:cxn>
                <a:cxn ang="0">
                  <a:pos x="151" y="25"/>
                </a:cxn>
                <a:cxn ang="0">
                  <a:pos x="149" y="36"/>
                </a:cxn>
                <a:cxn ang="0">
                  <a:pos x="129" y="71"/>
                </a:cxn>
                <a:cxn ang="0">
                  <a:pos x="139" y="97"/>
                </a:cxn>
                <a:cxn ang="0">
                  <a:pos x="137" y="113"/>
                </a:cxn>
                <a:cxn ang="0">
                  <a:pos x="144" y="117"/>
                </a:cxn>
                <a:cxn ang="0">
                  <a:pos x="142" y="127"/>
                </a:cxn>
                <a:cxn ang="0">
                  <a:pos x="146" y="132"/>
                </a:cxn>
                <a:cxn ang="0">
                  <a:pos x="136" y="142"/>
                </a:cxn>
                <a:cxn ang="0">
                  <a:pos x="132" y="141"/>
                </a:cxn>
                <a:cxn ang="0">
                  <a:pos x="130" y="135"/>
                </a:cxn>
                <a:cxn ang="0">
                  <a:pos x="118" y="139"/>
                </a:cxn>
                <a:cxn ang="0">
                  <a:pos x="109" y="147"/>
                </a:cxn>
                <a:cxn ang="0">
                  <a:pos x="117" y="157"/>
                </a:cxn>
                <a:cxn ang="0">
                  <a:pos x="100" y="162"/>
                </a:cxn>
                <a:cxn ang="0">
                  <a:pos x="98" y="174"/>
                </a:cxn>
                <a:cxn ang="0">
                  <a:pos x="91" y="173"/>
                </a:cxn>
                <a:cxn ang="0">
                  <a:pos x="87" y="181"/>
                </a:cxn>
                <a:cxn ang="0">
                  <a:pos x="76" y="188"/>
                </a:cxn>
                <a:cxn ang="0">
                  <a:pos x="76" y="188"/>
                </a:cxn>
                <a:cxn ang="0">
                  <a:pos x="57" y="177"/>
                </a:cxn>
                <a:cxn ang="0">
                  <a:pos x="36" y="179"/>
                </a:cxn>
                <a:cxn ang="0">
                  <a:pos x="21" y="159"/>
                </a:cxn>
                <a:cxn ang="0">
                  <a:pos x="14" y="160"/>
                </a:cxn>
                <a:cxn ang="0">
                  <a:pos x="14" y="160"/>
                </a:cxn>
                <a:cxn ang="0">
                  <a:pos x="21" y="152"/>
                </a:cxn>
                <a:cxn ang="0">
                  <a:pos x="19" y="144"/>
                </a:cxn>
                <a:cxn ang="0">
                  <a:pos x="25" y="136"/>
                </a:cxn>
                <a:cxn ang="0">
                  <a:pos x="21" y="122"/>
                </a:cxn>
                <a:cxn ang="0">
                  <a:pos x="33" y="99"/>
                </a:cxn>
                <a:cxn ang="0">
                  <a:pos x="34" y="85"/>
                </a:cxn>
                <a:cxn ang="0">
                  <a:pos x="24" y="80"/>
                </a:cxn>
                <a:cxn ang="0">
                  <a:pos x="26" y="69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3" y="43"/>
                </a:cxn>
                <a:cxn ang="0">
                  <a:pos x="3" y="43"/>
                </a:cxn>
                <a:cxn ang="0">
                  <a:pos x="7" y="45"/>
                </a:cxn>
                <a:cxn ang="0">
                  <a:pos x="17" y="38"/>
                </a:cxn>
                <a:cxn ang="0">
                  <a:pos x="19" y="15"/>
                </a:cxn>
                <a:cxn ang="0">
                  <a:pos x="30" y="12"/>
                </a:cxn>
                <a:cxn ang="0">
                  <a:pos x="33" y="22"/>
                </a:cxn>
                <a:cxn ang="0">
                  <a:pos x="46" y="23"/>
                </a:cxn>
                <a:cxn ang="0">
                  <a:pos x="53" y="18"/>
                </a:cxn>
                <a:cxn ang="0">
                  <a:pos x="52" y="7"/>
                </a:cxn>
                <a:cxn ang="0">
                  <a:pos x="57" y="2"/>
                </a:cxn>
              </a:cxnLst>
              <a:rect l="0" t="0" r="r" b="b"/>
              <a:pathLst>
                <a:path w="151" h="188">
                  <a:moveTo>
                    <a:pt x="57" y="2"/>
                  </a:moveTo>
                  <a:lnTo>
                    <a:pt x="77" y="12"/>
                  </a:lnTo>
                  <a:lnTo>
                    <a:pt x="87" y="7"/>
                  </a:lnTo>
                  <a:lnTo>
                    <a:pt x="104" y="12"/>
                  </a:lnTo>
                  <a:lnTo>
                    <a:pt x="103" y="27"/>
                  </a:lnTo>
                  <a:lnTo>
                    <a:pt x="110" y="20"/>
                  </a:lnTo>
                  <a:lnTo>
                    <a:pt x="122" y="19"/>
                  </a:lnTo>
                  <a:lnTo>
                    <a:pt x="120" y="11"/>
                  </a:lnTo>
                  <a:lnTo>
                    <a:pt x="134" y="0"/>
                  </a:lnTo>
                  <a:lnTo>
                    <a:pt x="141" y="10"/>
                  </a:lnTo>
                  <a:lnTo>
                    <a:pt x="141" y="15"/>
                  </a:lnTo>
                  <a:lnTo>
                    <a:pt x="150" y="20"/>
                  </a:lnTo>
                  <a:lnTo>
                    <a:pt x="151" y="25"/>
                  </a:lnTo>
                  <a:lnTo>
                    <a:pt x="149" y="36"/>
                  </a:lnTo>
                  <a:lnTo>
                    <a:pt x="129" y="71"/>
                  </a:lnTo>
                  <a:lnTo>
                    <a:pt x="139" y="97"/>
                  </a:lnTo>
                  <a:lnTo>
                    <a:pt x="137" y="113"/>
                  </a:lnTo>
                  <a:lnTo>
                    <a:pt x="144" y="117"/>
                  </a:lnTo>
                  <a:lnTo>
                    <a:pt x="142" y="127"/>
                  </a:lnTo>
                  <a:lnTo>
                    <a:pt x="146" y="132"/>
                  </a:lnTo>
                  <a:lnTo>
                    <a:pt x="136" y="142"/>
                  </a:lnTo>
                  <a:lnTo>
                    <a:pt x="132" y="141"/>
                  </a:lnTo>
                  <a:lnTo>
                    <a:pt x="130" y="135"/>
                  </a:lnTo>
                  <a:lnTo>
                    <a:pt x="118" y="139"/>
                  </a:lnTo>
                  <a:lnTo>
                    <a:pt x="109" y="147"/>
                  </a:lnTo>
                  <a:lnTo>
                    <a:pt x="117" y="157"/>
                  </a:lnTo>
                  <a:lnTo>
                    <a:pt x="100" y="162"/>
                  </a:lnTo>
                  <a:lnTo>
                    <a:pt x="98" y="174"/>
                  </a:lnTo>
                  <a:lnTo>
                    <a:pt x="91" y="173"/>
                  </a:lnTo>
                  <a:lnTo>
                    <a:pt x="87" y="181"/>
                  </a:lnTo>
                  <a:lnTo>
                    <a:pt x="76" y="188"/>
                  </a:lnTo>
                  <a:lnTo>
                    <a:pt x="76" y="188"/>
                  </a:lnTo>
                  <a:lnTo>
                    <a:pt x="57" y="177"/>
                  </a:lnTo>
                  <a:lnTo>
                    <a:pt x="36" y="179"/>
                  </a:lnTo>
                  <a:lnTo>
                    <a:pt x="21" y="159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21" y="152"/>
                  </a:lnTo>
                  <a:lnTo>
                    <a:pt x="19" y="144"/>
                  </a:lnTo>
                  <a:lnTo>
                    <a:pt x="25" y="136"/>
                  </a:lnTo>
                  <a:lnTo>
                    <a:pt x="21" y="122"/>
                  </a:lnTo>
                  <a:lnTo>
                    <a:pt x="33" y="99"/>
                  </a:lnTo>
                  <a:lnTo>
                    <a:pt x="34" y="85"/>
                  </a:lnTo>
                  <a:lnTo>
                    <a:pt x="24" y="80"/>
                  </a:lnTo>
                  <a:lnTo>
                    <a:pt x="26" y="69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7" y="45"/>
                  </a:lnTo>
                  <a:lnTo>
                    <a:pt x="17" y="38"/>
                  </a:lnTo>
                  <a:lnTo>
                    <a:pt x="19" y="15"/>
                  </a:lnTo>
                  <a:lnTo>
                    <a:pt x="30" y="12"/>
                  </a:lnTo>
                  <a:lnTo>
                    <a:pt x="33" y="22"/>
                  </a:lnTo>
                  <a:lnTo>
                    <a:pt x="46" y="23"/>
                  </a:lnTo>
                  <a:lnTo>
                    <a:pt x="53" y="18"/>
                  </a:lnTo>
                  <a:lnTo>
                    <a:pt x="52" y="7"/>
                  </a:lnTo>
                  <a:lnTo>
                    <a:pt x="57" y="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5" name="Freeform 101"/>
            <p:cNvSpPr>
              <a:spLocks/>
            </p:cNvSpPr>
            <p:nvPr/>
          </p:nvSpPr>
          <p:spPr bwMode="auto">
            <a:xfrm>
              <a:off x="1265" y="3156"/>
              <a:ext cx="211" cy="254"/>
            </a:xfrm>
            <a:custGeom>
              <a:avLst/>
              <a:gdLst/>
              <a:ahLst/>
              <a:cxnLst>
                <a:cxn ang="0">
                  <a:pos x="182" y="9"/>
                </a:cxn>
                <a:cxn ang="0">
                  <a:pos x="255" y="20"/>
                </a:cxn>
                <a:cxn ang="0">
                  <a:pos x="327" y="28"/>
                </a:cxn>
                <a:cxn ang="0">
                  <a:pos x="387" y="1"/>
                </a:cxn>
                <a:cxn ang="0">
                  <a:pos x="427" y="31"/>
                </a:cxn>
                <a:cxn ang="0">
                  <a:pos x="470" y="75"/>
                </a:cxn>
                <a:cxn ang="0">
                  <a:pos x="480" y="134"/>
                </a:cxn>
                <a:cxn ang="0">
                  <a:pos x="451" y="153"/>
                </a:cxn>
                <a:cxn ang="0">
                  <a:pos x="449" y="220"/>
                </a:cxn>
                <a:cxn ang="0">
                  <a:pos x="441" y="260"/>
                </a:cxn>
                <a:cxn ang="0">
                  <a:pos x="501" y="275"/>
                </a:cxn>
                <a:cxn ang="0">
                  <a:pos x="540" y="314"/>
                </a:cxn>
                <a:cxn ang="0">
                  <a:pos x="561" y="348"/>
                </a:cxn>
                <a:cxn ang="0">
                  <a:pos x="509" y="365"/>
                </a:cxn>
                <a:cxn ang="0">
                  <a:pos x="481" y="374"/>
                </a:cxn>
                <a:cxn ang="0">
                  <a:pos x="441" y="385"/>
                </a:cxn>
                <a:cxn ang="0">
                  <a:pos x="424" y="373"/>
                </a:cxn>
                <a:cxn ang="0">
                  <a:pos x="399" y="378"/>
                </a:cxn>
                <a:cxn ang="0">
                  <a:pos x="370" y="372"/>
                </a:cxn>
                <a:cxn ang="0">
                  <a:pos x="346" y="393"/>
                </a:cxn>
                <a:cxn ang="0">
                  <a:pos x="347" y="428"/>
                </a:cxn>
                <a:cxn ang="0">
                  <a:pos x="400" y="450"/>
                </a:cxn>
                <a:cxn ang="0">
                  <a:pos x="362" y="470"/>
                </a:cxn>
                <a:cxn ang="0">
                  <a:pos x="407" y="490"/>
                </a:cxn>
                <a:cxn ang="0">
                  <a:pos x="426" y="526"/>
                </a:cxn>
                <a:cxn ang="0">
                  <a:pos x="369" y="523"/>
                </a:cxn>
                <a:cxn ang="0">
                  <a:pos x="323" y="565"/>
                </a:cxn>
                <a:cxn ang="0">
                  <a:pos x="354" y="626"/>
                </a:cxn>
                <a:cxn ang="0">
                  <a:pos x="282" y="673"/>
                </a:cxn>
                <a:cxn ang="0">
                  <a:pos x="279" y="635"/>
                </a:cxn>
                <a:cxn ang="0">
                  <a:pos x="229" y="604"/>
                </a:cxn>
                <a:cxn ang="0">
                  <a:pos x="191" y="617"/>
                </a:cxn>
                <a:cxn ang="0">
                  <a:pos x="156" y="607"/>
                </a:cxn>
                <a:cxn ang="0">
                  <a:pos x="154" y="532"/>
                </a:cxn>
                <a:cxn ang="0">
                  <a:pos x="157" y="482"/>
                </a:cxn>
                <a:cxn ang="0">
                  <a:pos x="164" y="385"/>
                </a:cxn>
                <a:cxn ang="0">
                  <a:pos x="233" y="352"/>
                </a:cxn>
                <a:cxn ang="0">
                  <a:pos x="240" y="288"/>
                </a:cxn>
                <a:cxn ang="0">
                  <a:pos x="231" y="234"/>
                </a:cxn>
                <a:cxn ang="0">
                  <a:pos x="184" y="282"/>
                </a:cxn>
                <a:cxn ang="0">
                  <a:pos x="116" y="291"/>
                </a:cxn>
                <a:cxn ang="0">
                  <a:pos x="57" y="295"/>
                </a:cxn>
                <a:cxn ang="0">
                  <a:pos x="13" y="185"/>
                </a:cxn>
                <a:cxn ang="0">
                  <a:pos x="82" y="218"/>
                </a:cxn>
                <a:cxn ang="0">
                  <a:pos x="102" y="191"/>
                </a:cxn>
                <a:cxn ang="0">
                  <a:pos x="143" y="224"/>
                </a:cxn>
                <a:cxn ang="0">
                  <a:pos x="144" y="179"/>
                </a:cxn>
                <a:cxn ang="0">
                  <a:pos x="182" y="157"/>
                </a:cxn>
                <a:cxn ang="0">
                  <a:pos x="205" y="120"/>
                </a:cxn>
                <a:cxn ang="0">
                  <a:pos x="189" y="73"/>
                </a:cxn>
                <a:cxn ang="0">
                  <a:pos x="184" y="40"/>
                </a:cxn>
              </a:cxnLst>
              <a:rect l="0" t="0" r="r" b="b"/>
              <a:pathLst>
                <a:path w="561" h="675">
                  <a:moveTo>
                    <a:pt x="171" y="41"/>
                  </a:moveTo>
                  <a:lnTo>
                    <a:pt x="173" y="28"/>
                  </a:lnTo>
                  <a:lnTo>
                    <a:pt x="178" y="29"/>
                  </a:lnTo>
                  <a:lnTo>
                    <a:pt x="184" y="24"/>
                  </a:lnTo>
                  <a:lnTo>
                    <a:pt x="182" y="9"/>
                  </a:lnTo>
                  <a:lnTo>
                    <a:pt x="192" y="4"/>
                  </a:lnTo>
                  <a:lnTo>
                    <a:pt x="202" y="9"/>
                  </a:lnTo>
                  <a:lnTo>
                    <a:pt x="224" y="12"/>
                  </a:lnTo>
                  <a:lnTo>
                    <a:pt x="233" y="25"/>
                  </a:lnTo>
                  <a:lnTo>
                    <a:pt x="255" y="20"/>
                  </a:lnTo>
                  <a:lnTo>
                    <a:pt x="269" y="25"/>
                  </a:lnTo>
                  <a:lnTo>
                    <a:pt x="295" y="18"/>
                  </a:lnTo>
                  <a:lnTo>
                    <a:pt x="309" y="27"/>
                  </a:lnTo>
                  <a:lnTo>
                    <a:pt x="320" y="24"/>
                  </a:lnTo>
                  <a:lnTo>
                    <a:pt x="327" y="28"/>
                  </a:lnTo>
                  <a:lnTo>
                    <a:pt x="360" y="25"/>
                  </a:lnTo>
                  <a:lnTo>
                    <a:pt x="354" y="10"/>
                  </a:lnTo>
                  <a:lnTo>
                    <a:pt x="366" y="0"/>
                  </a:lnTo>
                  <a:lnTo>
                    <a:pt x="376" y="5"/>
                  </a:lnTo>
                  <a:lnTo>
                    <a:pt x="387" y="1"/>
                  </a:lnTo>
                  <a:lnTo>
                    <a:pt x="395" y="11"/>
                  </a:lnTo>
                  <a:lnTo>
                    <a:pt x="411" y="10"/>
                  </a:lnTo>
                  <a:lnTo>
                    <a:pt x="412" y="17"/>
                  </a:lnTo>
                  <a:lnTo>
                    <a:pt x="422" y="20"/>
                  </a:lnTo>
                  <a:lnTo>
                    <a:pt x="427" y="31"/>
                  </a:lnTo>
                  <a:lnTo>
                    <a:pt x="440" y="37"/>
                  </a:lnTo>
                  <a:lnTo>
                    <a:pt x="440" y="37"/>
                  </a:lnTo>
                  <a:lnTo>
                    <a:pt x="455" y="58"/>
                  </a:lnTo>
                  <a:lnTo>
                    <a:pt x="459" y="74"/>
                  </a:lnTo>
                  <a:lnTo>
                    <a:pt x="470" y="75"/>
                  </a:lnTo>
                  <a:lnTo>
                    <a:pt x="466" y="83"/>
                  </a:lnTo>
                  <a:lnTo>
                    <a:pt x="486" y="102"/>
                  </a:lnTo>
                  <a:lnTo>
                    <a:pt x="482" y="107"/>
                  </a:lnTo>
                  <a:lnTo>
                    <a:pt x="487" y="125"/>
                  </a:lnTo>
                  <a:lnTo>
                    <a:pt x="480" y="134"/>
                  </a:lnTo>
                  <a:lnTo>
                    <a:pt x="489" y="136"/>
                  </a:lnTo>
                  <a:lnTo>
                    <a:pt x="486" y="147"/>
                  </a:lnTo>
                  <a:lnTo>
                    <a:pt x="478" y="151"/>
                  </a:lnTo>
                  <a:lnTo>
                    <a:pt x="469" y="155"/>
                  </a:lnTo>
                  <a:lnTo>
                    <a:pt x="451" y="153"/>
                  </a:lnTo>
                  <a:lnTo>
                    <a:pt x="456" y="169"/>
                  </a:lnTo>
                  <a:lnTo>
                    <a:pt x="442" y="175"/>
                  </a:lnTo>
                  <a:lnTo>
                    <a:pt x="460" y="206"/>
                  </a:lnTo>
                  <a:lnTo>
                    <a:pt x="454" y="220"/>
                  </a:lnTo>
                  <a:lnTo>
                    <a:pt x="449" y="220"/>
                  </a:lnTo>
                  <a:lnTo>
                    <a:pt x="443" y="214"/>
                  </a:lnTo>
                  <a:lnTo>
                    <a:pt x="434" y="216"/>
                  </a:lnTo>
                  <a:lnTo>
                    <a:pt x="433" y="225"/>
                  </a:lnTo>
                  <a:lnTo>
                    <a:pt x="444" y="252"/>
                  </a:lnTo>
                  <a:lnTo>
                    <a:pt x="441" y="260"/>
                  </a:lnTo>
                  <a:lnTo>
                    <a:pt x="454" y="273"/>
                  </a:lnTo>
                  <a:lnTo>
                    <a:pt x="480" y="262"/>
                  </a:lnTo>
                  <a:lnTo>
                    <a:pt x="488" y="267"/>
                  </a:lnTo>
                  <a:lnTo>
                    <a:pt x="485" y="273"/>
                  </a:lnTo>
                  <a:lnTo>
                    <a:pt x="501" y="275"/>
                  </a:lnTo>
                  <a:lnTo>
                    <a:pt x="526" y="266"/>
                  </a:lnTo>
                  <a:lnTo>
                    <a:pt x="545" y="267"/>
                  </a:lnTo>
                  <a:lnTo>
                    <a:pt x="552" y="296"/>
                  </a:lnTo>
                  <a:lnTo>
                    <a:pt x="537" y="306"/>
                  </a:lnTo>
                  <a:lnTo>
                    <a:pt x="540" y="314"/>
                  </a:lnTo>
                  <a:lnTo>
                    <a:pt x="536" y="321"/>
                  </a:lnTo>
                  <a:lnTo>
                    <a:pt x="554" y="337"/>
                  </a:lnTo>
                  <a:lnTo>
                    <a:pt x="559" y="338"/>
                  </a:lnTo>
                  <a:lnTo>
                    <a:pt x="561" y="348"/>
                  </a:lnTo>
                  <a:lnTo>
                    <a:pt x="561" y="348"/>
                  </a:lnTo>
                  <a:lnTo>
                    <a:pt x="542" y="348"/>
                  </a:lnTo>
                  <a:lnTo>
                    <a:pt x="541" y="358"/>
                  </a:lnTo>
                  <a:lnTo>
                    <a:pt x="537" y="361"/>
                  </a:lnTo>
                  <a:lnTo>
                    <a:pt x="510" y="360"/>
                  </a:lnTo>
                  <a:lnTo>
                    <a:pt x="509" y="365"/>
                  </a:lnTo>
                  <a:lnTo>
                    <a:pt x="490" y="380"/>
                  </a:lnTo>
                  <a:lnTo>
                    <a:pt x="486" y="393"/>
                  </a:lnTo>
                  <a:lnTo>
                    <a:pt x="477" y="387"/>
                  </a:lnTo>
                  <a:lnTo>
                    <a:pt x="474" y="378"/>
                  </a:lnTo>
                  <a:lnTo>
                    <a:pt x="481" y="374"/>
                  </a:lnTo>
                  <a:lnTo>
                    <a:pt x="475" y="369"/>
                  </a:lnTo>
                  <a:lnTo>
                    <a:pt x="455" y="373"/>
                  </a:lnTo>
                  <a:lnTo>
                    <a:pt x="444" y="369"/>
                  </a:lnTo>
                  <a:lnTo>
                    <a:pt x="437" y="373"/>
                  </a:lnTo>
                  <a:lnTo>
                    <a:pt x="441" y="385"/>
                  </a:lnTo>
                  <a:lnTo>
                    <a:pt x="435" y="386"/>
                  </a:lnTo>
                  <a:lnTo>
                    <a:pt x="426" y="383"/>
                  </a:lnTo>
                  <a:lnTo>
                    <a:pt x="429" y="376"/>
                  </a:lnTo>
                  <a:lnTo>
                    <a:pt x="424" y="376"/>
                  </a:lnTo>
                  <a:lnTo>
                    <a:pt x="424" y="373"/>
                  </a:lnTo>
                  <a:lnTo>
                    <a:pt x="418" y="380"/>
                  </a:lnTo>
                  <a:lnTo>
                    <a:pt x="413" y="373"/>
                  </a:lnTo>
                  <a:lnTo>
                    <a:pt x="406" y="376"/>
                  </a:lnTo>
                  <a:lnTo>
                    <a:pt x="402" y="385"/>
                  </a:lnTo>
                  <a:lnTo>
                    <a:pt x="399" y="378"/>
                  </a:lnTo>
                  <a:lnTo>
                    <a:pt x="392" y="375"/>
                  </a:lnTo>
                  <a:lnTo>
                    <a:pt x="389" y="365"/>
                  </a:lnTo>
                  <a:lnTo>
                    <a:pt x="383" y="364"/>
                  </a:lnTo>
                  <a:lnTo>
                    <a:pt x="375" y="366"/>
                  </a:lnTo>
                  <a:lnTo>
                    <a:pt x="370" y="372"/>
                  </a:lnTo>
                  <a:lnTo>
                    <a:pt x="370" y="390"/>
                  </a:lnTo>
                  <a:lnTo>
                    <a:pt x="364" y="389"/>
                  </a:lnTo>
                  <a:lnTo>
                    <a:pt x="361" y="384"/>
                  </a:lnTo>
                  <a:lnTo>
                    <a:pt x="350" y="385"/>
                  </a:lnTo>
                  <a:lnTo>
                    <a:pt x="346" y="393"/>
                  </a:lnTo>
                  <a:lnTo>
                    <a:pt x="360" y="396"/>
                  </a:lnTo>
                  <a:lnTo>
                    <a:pt x="367" y="409"/>
                  </a:lnTo>
                  <a:lnTo>
                    <a:pt x="352" y="423"/>
                  </a:lnTo>
                  <a:lnTo>
                    <a:pt x="351" y="432"/>
                  </a:lnTo>
                  <a:lnTo>
                    <a:pt x="347" y="428"/>
                  </a:lnTo>
                  <a:lnTo>
                    <a:pt x="340" y="428"/>
                  </a:lnTo>
                  <a:lnTo>
                    <a:pt x="340" y="436"/>
                  </a:lnTo>
                  <a:lnTo>
                    <a:pt x="379" y="444"/>
                  </a:lnTo>
                  <a:lnTo>
                    <a:pt x="392" y="440"/>
                  </a:lnTo>
                  <a:lnTo>
                    <a:pt x="400" y="450"/>
                  </a:lnTo>
                  <a:lnTo>
                    <a:pt x="387" y="460"/>
                  </a:lnTo>
                  <a:lnTo>
                    <a:pt x="381" y="454"/>
                  </a:lnTo>
                  <a:lnTo>
                    <a:pt x="370" y="453"/>
                  </a:lnTo>
                  <a:lnTo>
                    <a:pt x="368" y="463"/>
                  </a:lnTo>
                  <a:lnTo>
                    <a:pt x="362" y="470"/>
                  </a:lnTo>
                  <a:lnTo>
                    <a:pt x="364" y="484"/>
                  </a:lnTo>
                  <a:lnTo>
                    <a:pt x="383" y="488"/>
                  </a:lnTo>
                  <a:lnTo>
                    <a:pt x="394" y="496"/>
                  </a:lnTo>
                  <a:lnTo>
                    <a:pt x="403" y="496"/>
                  </a:lnTo>
                  <a:lnTo>
                    <a:pt x="407" y="490"/>
                  </a:lnTo>
                  <a:lnTo>
                    <a:pt x="419" y="504"/>
                  </a:lnTo>
                  <a:lnTo>
                    <a:pt x="447" y="511"/>
                  </a:lnTo>
                  <a:lnTo>
                    <a:pt x="449" y="527"/>
                  </a:lnTo>
                  <a:lnTo>
                    <a:pt x="438" y="535"/>
                  </a:lnTo>
                  <a:lnTo>
                    <a:pt x="426" y="526"/>
                  </a:lnTo>
                  <a:lnTo>
                    <a:pt x="411" y="528"/>
                  </a:lnTo>
                  <a:lnTo>
                    <a:pt x="405" y="534"/>
                  </a:lnTo>
                  <a:lnTo>
                    <a:pt x="389" y="523"/>
                  </a:lnTo>
                  <a:lnTo>
                    <a:pt x="381" y="530"/>
                  </a:lnTo>
                  <a:lnTo>
                    <a:pt x="369" y="523"/>
                  </a:lnTo>
                  <a:lnTo>
                    <a:pt x="358" y="532"/>
                  </a:lnTo>
                  <a:lnTo>
                    <a:pt x="350" y="531"/>
                  </a:lnTo>
                  <a:lnTo>
                    <a:pt x="354" y="541"/>
                  </a:lnTo>
                  <a:lnTo>
                    <a:pt x="334" y="562"/>
                  </a:lnTo>
                  <a:lnTo>
                    <a:pt x="323" y="565"/>
                  </a:lnTo>
                  <a:lnTo>
                    <a:pt x="322" y="579"/>
                  </a:lnTo>
                  <a:lnTo>
                    <a:pt x="333" y="584"/>
                  </a:lnTo>
                  <a:lnTo>
                    <a:pt x="334" y="599"/>
                  </a:lnTo>
                  <a:lnTo>
                    <a:pt x="345" y="601"/>
                  </a:lnTo>
                  <a:lnTo>
                    <a:pt x="354" y="626"/>
                  </a:lnTo>
                  <a:lnTo>
                    <a:pt x="344" y="635"/>
                  </a:lnTo>
                  <a:lnTo>
                    <a:pt x="329" y="641"/>
                  </a:lnTo>
                  <a:lnTo>
                    <a:pt x="322" y="650"/>
                  </a:lnTo>
                  <a:lnTo>
                    <a:pt x="305" y="651"/>
                  </a:lnTo>
                  <a:lnTo>
                    <a:pt x="282" y="673"/>
                  </a:lnTo>
                  <a:lnTo>
                    <a:pt x="268" y="675"/>
                  </a:lnTo>
                  <a:lnTo>
                    <a:pt x="268" y="675"/>
                  </a:lnTo>
                  <a:lnTo>
                    <a:pt x="256" y="667"/>
                  </a:lnTo>
                  <a:lnTo>
                    <a:pt x="266" y="646"/>
                  </a:lnTo>
                  <a:lnTo>
                    <a:pt x="279" y="635"/>
                  </a:lnTo>
                  <a:lnTo>
                    <a:pt x="274" y="612"/>
                  </a:lnTo>
                  <a:lnTo>
                    <a:pt x="255" y="615"/>
                  </a:lnTo>
                  <a:lnTo>
                    <a:pt x="243" y="606"/>
                  </a:lnTo>
                  <a:lnTo>
                    <a:pt x="240" y="609"/>
                  </a:lnTo>
                  <a:lnTo>
                    <a:pt x="229" y="604"/>
                  </a:lnTo>
                  <a:lnTo>
                    <a:pt x="218" y="607"/>
                  </a:lnTo>
                  <a:lnTo>
                    <a:pt x="215" y="601"/>
                  </a:lnTo>
                  <a:lnTo>
                    <a:pt x="211" y="602"/>
                  </a:lnTo>
                  <a:lnTo>
                    <a:pt x="194" y="609"/>
                  </a:lnTo>
                  <a:lnTo>
                    <a:pt x="191" y="617"/>
                  </a:lnTo>
                  <a:lnTo>
                    <a:pt x="194" y="631"/>
                  </a:lnTo>
                  <a:lnTo>
                    <a:pt x="177" y="621"/>
                  </a:lnTo>
                  <a:lnTo>
                    <a:pt x="169" y="606"/>
                  </a:lnTo>
                  <a:lnTo>
                    <a:pt x="156" y="607"/>
                  </a:lnTo>
                  <a:lnTo>
                    <a:pt x="156" y="607"/>
                  </a:lnTo>
                  <a:lnTo>
                    <a:pt x="152" y="600"/>
                  </a:lnTo>
                  <a:lnTo>
                    <a:pt x="157" y="591"/>
                  </a:lnTo>
                  <a:lnTo>
                    <a:pt x="148" y="577"/>
                  </a:lnTo>
                  <a:lnTo>
                    <a:pt x="151" y="569"/>
                  </a:lnTo>
                  <a:lnTo>
                    <a:pt x="154" y="532"/>
                  </a:lnTo>
                  <a:lnTo>
                    <a:pt x="166" y="518"/>
                  </a:lnTo>
                  <a:lnTo>
                    <a:pt x="161" y="510"/>
                  </a:lnTo>
                  <a:lnTo>
                    <a:pt x="159" y="494"/>
                  </a:lnTo>
                  <a:lnTo>
                    <a:pt x="152" y="486"/>
                  </a:lnTo>
                  <a:lnTo>
                    <a:pt x="157" y="482"/>
                  </a:lnTo>
                  <a:lnTo>
                    <a:pt x="157" y="460"/>
                  </a:lnTo>
                  <a:lnTo>
                    <a:pt x="157" y="446"/>
                  </a:lnTo>
                  <a:lnTo>
                    <a:pt x="152" y="437"/>
                  </a:lnTo>
                  <a:lnTo>
                    <a:pt x="160" y="423"/>
                  </a:lnTo>
                  <a:lnTo>
                    <a:pt x="164" y="385"/>
                  </a:lnTo>
                  <a:lnTo>
                    <a:pt x="176" y="382"/>
                  </a:lnTo>
                  <a:lnTo>
                    <a:pt x="186" y="374"/>
                  </a:lnTo>
                  <a:lnTo>
                    <a:pt x="196" y="349"/>
                  </a:lnTo>
                  <a:lnTo>
                    <a:pt x="220" y="346"/>
                  </a:lnTo>
                  <a:lnTo>
                    <a:pt x="233" y="352"/>
                  </a:lnTo>
                  <a:lnTo>
                    <a:pt x="238" y="327"/>
                  </a:lnTo>
                  <a:lnTo>
                    <a:pt x="226" y="319"/>
                  </a:lnTo>
                  <a:lnTo>
                    <a:pt x="234" y="308"/>
                  </a:lnTo>
                  <a:lnTo>
                    <a:pt x="229" y="298"/>
                  </a:lnTo>
                  <a:lnTo>
                    <a:pt x="240" y="288"/>
                  </a:lnTo>
                  <a:lnTo>
                    <a:pt x="251" y="261"/>
                  </a:lnTo>
                  <a:lnTo>
                    <a:pt x="246" y="251"/>
                  </a:lnTo>
                  <a:lnTo>
                    <a:pt x="250" y="241"/>
                  </a:lnTo>
                  <a:lnTo>
                    <a:pt x="236" y="243"/>
                  </a:lnTo>
                  <a:lnTo>
                    <a:pt x="231" y="234"/>
                  </a:lnTo>
                  <a:lnTo>
                    <a:pt x="224" y="243"/>
                  </a:lnTo>
                  <a:lnTo>
                    <a:pt x="217" y="246"/>
                  </a:lnTo>
                  <a:lnTo>
                    <a:pt x="209" y="262"/>
                  </a:lnTo>
                  <a:lnTo>
                    <a:pt x="191" y="281"/>
                  </a:lnTo>
                  <a:lnTo>
                    <a:pt x="184" y="282"/>
                  </a:lnTo>
                  <a:lnTo>
                    <a:pt x="177" y="278"/>
                  </a:lnTo>
                  <a:lnTo>
                    <a:pt x="150" y="288"/>
                  </a:lnTo>
                  <a:lnTo>
                    <a:pt x="143" y="301"/>
                  </a:lnTo>
                  <a:lnTo>
                    <a:pt x="135" y="302"/>
                  </a:lnTo>
                  <a:lnTo>
                    <a:pt x="116" y="291"/>
                  </a:lnTo>
                  <a:lnTo>
                    <a:pt x="99" y="296"/>
                  </a:lnTo>
                  <a:lnTo>
                    <a:pt x="84" y="311"/>
                  </a:lnTo>
                  <a:lnTo>
                    <a:pt x="77" y="313"/>
                  </a:lnTo>
                  <a:lnTo>
                    <a:pt x="71" y="311"/>
                  </a:lnTo>
                  <a:lnTo>
                    <a:pt x="57" y="295"/>
                  </a:lnTo>
                  <a:lnTo>
                    <a:pt x="54" y="283"/>
                  </a:lnTo>
                  <a:lnTo>
                    <a:pt x="5" y="245"/>
                  </a:lnTo>
                  <a:lnTo>
                    <a:pt x="14" y="226"/>
                  </a:lnTo>
                  <a:lnTo>
                    <a:pt x="0" y="210"/>
                  </a:lnTo>
                  <a:lnTo>
                    <a:pt x="13" y="185"/>
                  </a:lnTo>
                  <a:lnTo>
                    <a:pt x="38" y="170"/>
                  </a:lnTo>
                  <a:lnTo>
                    <a:pt x="83" y="180"/>
                  </a:lnTo>
                  <a:lnTo>
                    <a:pt x="86" y="187"/>
                  </a:lnTo>
                  <a:lnTo>
                    <a:pt x="78" y="200"/>
                  </a:lnTo>
                  <a:lnTo>
                    <a:pt x="82" y="218"/>
                  </a:lnTo>
                  <a:lnTo>
                    <a:pt x="75" y="230"/>
                  </a:lnTo>
                  <a:lnTo>
                    <a:pt x="79" y="231"/>
                  </a:lnTo>
                  <a:lnTo>
                    <a:pt x="92" y="212"/>
                  </a:lnTo>
                  <a:lnTo>
                    <a:pt x="94" y="200"/>
                  </a:lnTo>
                  <a:lnTo>
                    <a:pt x="102" y="191"/>
                  </a:lnTo>
                  <a:lnTo>
                    <a:pt x="116" y="212"/>
                  </a:lnTo>
                  <a:lnTo>
                    <a:pt x="121" y="217"/>
                  </a:lnTo>
                  <a:lnTo>
                    <a:pt x="126" y="215"/>
                  </a:lnTo>
                  <a:lnTo>
                    <a:pt x="133" y="228"/>
                  </a:lnTo>
                  <a:lnTo>
                    <a:pt x="143" y="224"/>
                  </a:lnTo>
                  <a:lnTo>
                    <a:pt x="154" y="213"/>
                  </a:lnTo>
                  <a:lnTo>
                    <a:pt x="149" y="200"/>
                  </a:lnTo>
                  <a:lnTo>
                    <a:pt x="136" y="195"/>
                  </a:lnTo>
                  <a:lnTo>
                    <a:pt x="145" y="185"/>
                  </a:lnTo>
                  <a:lnTo>
                    <a:pt x="144" y="179"/>
                  </a:lnTo>
                  <a:lnTo>
                    <a:pt x="154" y="172"/>
                  </a:lnTo>
                  <a:lnTo>
                    <a:pt x="168" y="179"/>
                  </a:lnTo>
                  <a:lnTo>
                    <a:pt x="173" y="177"/>
                  </a:lnTo>
                  <a:lnTo>
                    <a:pt x="184" y="166"/>
                  </a:lnTo>
                  <a:lnTo>
                    <a:pt x="182" y="157"/>
                  </a:lnTo>
                  <a:lnTo>
                    <a:pt x="185" y="152"/>
                  </a:lnTo>
                  <a:lnTo>
                    <a:pt x="213" y="148"/>
                  </a:lnTo>
                  <a:lnTo>
                    <a:pt x="227" y="128"/>
                  </a:lnTo>
                  <a:lnTo>
                    <a:pt x="214" y="128"/>
                  </a:lnTo>
                  <a:lnTo>
                    <a:pt x="205" y="120"/>
                  </a:lnTo>
                  <a:lnTo>
                    <a:pt x="197" y="123"/>
                  </a:lnTo>
                  <a:lnTo>
                    <a:pt x="194" y="109"/>
                  </a:lnTo>
                  <a:lnTo>
                    <a:pt x="197" y="103"/>
                  </a:lnTo>
                  <a:lnTo>
                    <a:pt x="180" y="92"/>
                  </a:lnTo>
                  <a:lnTo>
                    <a:pt x="189" y="73"/>
                  </a:lnTo>
                  <a:lnTo>
                    <a:pt x="187" y="58"/>
                  </a:lnTo>
                  <a:lnTo>
                    <a:pt x="200" y="47"/>
                  </a:lnTo>
                  <a:lnTo>
                    <a:pt x="201" y="43"/>
                  </a:lnTo>
                  <a:lnTo>
                    <a:pt x="197" y="37"/>
                  </a:lnTo>
                  <a:lnTo>
                    <a:pt x="184" y="40"/>
                  </a:lnTo>
                  <a:lnTo>
                    <a:pt x="178" y="37"/>
                  </a:lnTo>
                  <a:lnTo>
                    <a:pt x="171" y="41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6" name="Freeform 102"/>
            <p:cNvSpPr>
              <a:spLocks noEditPoints="1"/>
            </p:cNvSpPr>
            <p:nvPr/>
          </p:nvSpPr>
          <p:spPr bwMode="auto">
            <a:xfrm>
              <a:off x="4661" y="1955"/>
              <a:ext cx="1097" cy="846"/>
            </a:xfrm>
            <a:custGeom>
              <a:avLst/>
              <a:gdLst/>
              <a:ahLst/>
              <a:cxnLst>
                <a:cxn ang="0">
                  <a:pos x="975" y="443"/>
                </a:cxn>
                <a:cxn ang="0">
                  <a:pos x="1031" y="522"/>
                </a:cxn>
                <a:cxn ang="0">
                  <a:pos x="2646" y="1691"/>
                </a:cxn>
                <a:cxn ang="0">
                  <a:pos x="1974" y="32"/>
                </a:cxn>
                <a:cxn ang="0">
                  <a:pos x="2031" y="14"/>
                </a:cxn>
                <a:cxn ang="0">
                  <a:pos x="2154" y="29"/>
                </a:cxn>
                <a:cxn ang="0">
                  <a:pos x="2205" y="135"/>
                </a:cxn>
                <a:cxn ang="0">
                  <a:pos x="1937" y="206"/>
                </a:cxn>
                <a:cxn ang="0">
                  <a:pos x="2902" y="1389"/>
                </a:cxn>
                <a:cxn ang="0">
                  <a:pos x="2753" y="1427"/>
                </a:cxn>
                <a:cxn ang="0">
                  <a:pos x="2729" y="1499"/>
                </a:cxn>
                <a:cxn ang="0">
                  <a:pos x="2650" y="1477"/>
                </a:cxn>
                <a:cxn ang="0">
                  <a:pos x="2671" y="1625"/>
                </a:cxn>
                <a:cxn ang="0">
                  <a:pos x="2630" y="1672"/>
                </a:cxn>
                <a:cxn ang="0">
                  <a:pos x="2654" y="1701"/>
                </a:cxn>
                <a:cxn ang="0">
                  <a:pos x="2621" y="1762"/>
                </a:cxn>
                <a:cxn ang="0">
                  <a:pos x="2589" y="1725"/>
                </a:cxn>
                <a:cxn ang="0">
                  <a:pos x="2399" y="1653"/>
                </a:cxn>
                <a:cxn ang="0">
                  <a:pos x="2249" y="1481"/>
                </a:cxn>
                <a:cxn ang="0">
                  <a:pos x="2090" y="1413"/>
                </a:cxn>
                <a:cxn ang="0">
                  <a:pos x="2115" y="1315"/>
                </a:cxn>
                <a:cxn ang="0">
                  <a:pos x="2061" y="1350"/>
                </a:cxn>
                <a:cxn ang="0">
                  <a:pos x="2037" y="1529"/>
                </a:cxn>
                <a:cxn ang="0">
                  <a:pos x="1843" y="1685"/>
                </a:cxn>
                <a:cxn ang="0">
                  <a:pos x="1744" y="1627"/>
                </a:cxn>
                <a:cxn ang="0">
                  <a:pos x="1653" y="1633"/>
                </a:cxn>
                <a:cxn ang="0">
                  <a:pos x="1605" y="1666"/>
                </a:cxn>
                <a:cxn ang="0">
                  <a:pos x="1669" y="1689"/>
                </a:cxn>
                <a:cxn ang="0">
                  <a:pos x="1814" y="1776"/>
                </a:cxn>
                <a:cxn ang="0">
                  <a:pos x="1923" y="2021"/>
                </a:cxn>
                <a:cxn ang="0">
                  <a:pos x="1914" y="2150"/>
                </a:cxn>
                <a:cxn ang="0">
                  <a:pos x="1517" y="2237"/>
                </a:cxn>
                <a:cxn ang="0">
                  <a:pos x="1454" y="2132"/>
                </a:cxn>
                <a:cxn ang="0">
                  <a:pos x="1248" y="2140"/>
                </a:cxn>
                <a:cxn ang="0">
                  <a:pos x="1111" y="2162"/>
                </a:cxn>
                <a:cxn ang="0">
                  <a:pos x="983" y="2044"/>
                </a:cxn>
                <a:cxn ang="0">
                  <a:pos x="1027" y="1922"/>
                </a:cxn>
                <a:cxn ang="0">
                  <a:pos x="926" y="1760"/>
                </a:cxn>
                <a:cxn ang="0">
                  <a:pos x="801" y="1716"/>
                </a:cxn>
                <a:cxn ang="0">
                  <a:pos x="635" y="1659"/>
                </a:cxn>
                <a:cxn ang="0">
                  <a:pos x="478" y="1655"/>
                </a:cxn>
                <a:cxn ang="0">
                  <a:pos x="207" y="1501"/>
                </a:cxn>
                <a:cxn ang="0">
                  <a:pos x="67" y="1322"/>
                </a:cxn>
                <a:cxn ang="0">
                  <a:pos x="62" y="1146"/>
                </a:cxn>
                <a:cxn ang="0">
                  <a:pos x="35" y="984"/>
                </a:cxn>
                <a:cxn ang="0">
                  <a:pos x="260" y="877"/>
                </a:cxn>
                <a:cxn ang="0">
                  <a:pos x="423" y="757"/>
                </a:cxn>
                <a:cxn ang="0">
                  <a:pos x="400" y="559"/>
                </a:cxn>
                <a:cxn ang="0">
                  <a:pos x="558" y="499"/>
                </a:cxn>
                <a:cxn ang="0">
                  <a:pos x="881" y="501"/>
                </a:cxn>
                <a:cxn ang="0">
                  <a:pos x="993" y="648"/>
                </a:cxn>
                <a:cxn ang="0">
                  <a:pos x="1186" y="662"/>
                </a:cxn>
                <a:cxn ang="0">
                  <a:pos x="1120" y="514"/>
                </a:cxn>
                <a:cxn ang="0">
                  <a:pos x="1259" y="436"/>
                </a:cxn>
                <a:cxn ang="0">
                  <a:pos x="1447" y="471"/>
                </a:cxn>
                <a:cxn ang="0">
                  <a:pos x="1732" y="536"/>
                </a:cxn>
                <a:cxn ang="0">
                  <a:pos x="2039" y="710"/>
                </a:cxn>
                <a:cxn ang="0">
                  <a:pos x="2413" y="1039"/>
                </a:cxn>
                <a:cxn ang="0">
                  <a:pos x="2439" y="1244"/>
                </a:cxn>
                <a:cxn ang="0">
                  <a:pos x="2525" y="1321"/>
                </a:cxn>
                <a:cxn ang="0">
                  <a:pos x="2523" y="1174"/>
                </a:cxn>
                <a:cxn ang="0">
                  <a:pos x="2711" y="1172"/>
                </a:cxn>
                <a:cxn ang="0">
                  <a:pos x="2874" y="1352"/>
                </a:cxn>
              </a:cxnLst>
              <a:rect l="0" t="0" r="r" b="b"/>
              <a:pathLst>
                <a:path w="2915" h="2246">
                  <a:moveTo>
                    <a:pt x="902" y="489"/>
                  </a:moveTo>
                  <a:lnTo>
                    <a:pt x="893" y="482"/>
                  </a:lnTo>
                  <a:lnTo>
                    <a:pt x="905" y="456"/>
                  </a:lnTo>
                  <a:lnTo>
                    <a:pt x="924" y="445"/>
                  </a:lnTo>
                  <a:lnTo>
                    <a:pt x="923" y="440"/>
                  </a:lnTo>
                  <a:lnTo>
                    <a:pt x="929" y="439"/>
                  </a:lnTo>
                  <a:lnTo>
                    <a:pt x="937" y="430"/>
                  </a:lnTo>
                  <a:lnTo>
                    <a:pt x="945" y="428"/>
                  </a:lnTo>
                  <a:lnTo>
                    <a:pt x="944" y="432"/>
                  </a:lnTo>
                  <a:lnTo>
                    <a:pt x="959" y="432"/>
                  </a:lnTo>
                  <a:lnTo>
                    <a:pt x="958" y="437"/>
                  </a:lnTo>
                  <a:lnTo>
                    <a:pt x="969" y="439"/>
                  </a:lnTo>
                  <a:lnTo>
                    <a:pt x="967" y="444"/>
                  </a:lnTo>
                  <a:lnTo>
                    <a:pt x="975" y="443"/>
                  </a:lnTo>
                  <a:lnTo>
                    <a:pt x="973" y="445"/>
                  </a:lnTo>
                  <a:lnTo>
                    <a:pt x="980" y="447"/>
                  </a:lnTo>
                  <a:lnTo>
                    <a:pt x="979" y="450"/>
                  </a:lnTo>
                  <a:lnTo>
                    <a:pt x="984" y="444"/>
                  </a:lnTo>
                  <a:lnTo>
                    <a:pt x="988" y="453"/>
                  </a:lnTo>
                  <a:lnTo>
                    <a:pt x="1023" y="460"/>
                  </a:lnTo>
                  <a:lnTo>
                    <a:pt x="1041" y="470"/>
                  </a:lnTo>
                  <a:lnTo>
                    <a:pt x="1044" y="482"/>
                  </a:lnTo>
                  <a:lnTo>
                    <a:pt x="1040" y="496"/>
                  </a:lnTo>
                  <a:lnTo>
                    <a:pt x="1028" y="494"/>
                  </a:lnTo>
                  <a:lnTo>
                    <a:pt x="1027" y="499"/>
                  </a:lnTo>
                  <a:lnTo>
                    <a:pt x="1032" y="505"/>
                  </a:lnTo>
                  <a:lnTo>
                    <a:pt x="1027" y="508"/>
                  </a:lnTo>
                  <a:lnTo>
                    <a:pt x="1031" y="522"/>
                  </a:lnTo>
                  <a:lnTo>
                    <a:pt x="1026" y="541"/>
                  </a:lnTo>
                  <a:lnTo>
                    <a:pt x="1019" y="549"/>
                  </a:lnTo>
                  <a:lnTo>
                    <a:pt x="1009" y="546"/>
                  </a:lnTo>
                  <a:lnTo>
                    <a:pt x="995" y="548"/>
                  </a:lnTo>
                  <a:lnTo>
                    <a:pt x="947" y="529"/>
                  </a:lnTo>
                  <a:lnTo>
                    <a:pt x="925" y="513"/>
                  </a:lnTo>
                  <a:lnTo>
                    <a:pt x="923" y="504"/>
                  </a:lnTo>
                  <a:lnTo>
                    <a:pt x="927" y="502"/>
                  </a:lnTo>
                  <a:lnTo>
                    <a:pt x="902" y="489"/>
                  </a:lnTo>
                  <a:close/>
                  <a:moveTo>
                    <a:pt x="2653" y="1684"/>
                  </a:moveTo>
                  <a:lnTo>
                    <a:pt x="2661" y="1681"/>
                  </a:lnTo>
                  <a:lnTo>
                    <a:pt x="2666" y="1688"/>
                  </a:lnTo>
                  <a:lnTo>
                    <a:pt x="2662" y="1693"/>
                  </a:lnTo>
                  <a:lnTo>
                    <a:pt x="2646" y="1691"/>
                  </a:lnTo>
                  <a:lnTo>
                    <a:pt x="2640" y="1687"/>
                  </a:lnTo>
                  <a:lnTo>
                    <a:pt x="2644" y="1680"/>
                  </a:lnTo>
                  <a:lnTo>
                    <a:pt x="2653" y="1684"/>
                  </a:lnTo>
                  <a:close/>
                  <a:moveTo>
                    <a:pt x="1866" y="170"/>
                  </a:moveTo>
                  <a:lnTo>
                    <a:pt x="1863" y="146"/>
                  </a:lnTo>
                  <a:lnTo>
                    <a:pt x="1887" y="118"/>
                  </a:lnTo>
                  <a:lnTo>
                    <a:pt x="1888" y="105"/>
                  </a:lnTo>
                  <a:lnTo>
                    <a:pt x="1913" y="89"/>
                  </a:lnTo>
                  <a:lnTo>
                    <a:pt x="1940" y="50"/>
                  </a:lnTo>
                  <a:lnTo>
                    <a:pt x="1959" y="36"/>
                  </a:lnTo>
                  <a:lnTo>
                    <a:pt x="1958" y="41"/>
                  </a:lnTo>
                  <a:lnTo>
                    <a:pt x="1964" y="42"/>
                  </a:lnTo>
                  <a:lnTo>
                    <a:pt x="1968" y="34"/>
                  </a:lnTo>
                  <a:lnTo>
                    <a:pt x="1974" y="32"/>
                  </a:lnTo>
                  <a:lnTo>
                    <a:pt x="1980" y="19"/>
                  </a:lnTo>
                  <a:lnTo>
                    <a:pt x="1986" y="16"/>
                  </a:lnTo>
                  <a:lnTo>
                    <a:pt x="1987" y="19"/>
                  </a:lnTo>
                  <a:lnTo>
                    <a:pt x="2005" y="19"/>
                  </a:lnTo>
                  <a:lnTo>
                    <a:pt x="1999" y="14"/>
                  </a:lnTo>
                  <a:lnTo>
                    <a:pt x="2001" y="10"/>
                  </a:lnTo>
                  <a:lnTo>
                    <a:pt x="2007" y="12"/>
                  </a:lnTo>
                  <a:lnTo>
                    <a:pt x="2012" y="4"/>
                  </a:lnTo>
                  <a:lnTo>
                    <a:pt x="2013" y="11"/>
                  </a:lnTo>
                  <a:lnTo>
                    <a:pt x="2016" y="12"/>
                  </a:lnTo>
                  <a:lnTo>
                    <a:pt x="2022" y="2"/>
                  </a:lnTo>
                  <a:lnTo>
                    <a:pt x="2024" y="8"/>
                  </a:lnTo>
                  <a:lnTo>
                    <a:pt x="2031" y="8"/>
                  </a:lnTo>
                  <a:lnTo>
                    <a:pt x="2031" y="14"/>
                  </a:lnTo>
                  <a:lnTo>
                    <a:pt x="2037" y="10"/>
                  </a:lnTo>
                  <a:lnTo>
                    <a:pt x="2049" y="16"/>
                  </a:lnTo>
                  <a:lnTo>
                    <a:pt x="2054" y="12"/>
                  </a:lnTo>
                  <a:lnTo>
                    <a:pt x="2058" y="14"/>
                  </a:lnTo>
                  <a:lnTo>
                    <a:pt x="2070" y="0"/>
                  </a:lnTo>
                  <a:lnTo>
                    <a:pt x="2109" y="6"/>
                  </a:lnTo>
                  <a:lnTo>
                    <a:pt x="2109" y="9"/>
                  </a:lnTo>
                  <a:lnTo>
                    <a:pt x="2119" y="9"/>
                  </a:lnTo>
                  <a:lnTo>
                    <a:pt x="2144" y="22"/>
                  </a:lnTo>
                  <a:lnTo>
                    <a:pt x="2137" y="23"/>
                  </a:lnTo>
                  <a:lnTo>
                    <a:pt x="2146" y="29"/>
                  </a:lnTo>
                  <a:lnTo>
                    <a:pt x="2145" y="35"/>
                  </a:lnTo>
                  <a:lnTo>
                    <a:pt x="2154" y="35"/>
                  </a:lnTo>
                  <a:lnTo>
                    <a:pt x="2154" y="29"/>
                  </a:lnTo>
                  <a:lnTo>
                    <a:pt x="2158" y="31"/>
                  </a:lnTo>
                  <a:lnTo>
                    <a:pt x="2167" y="41"/>
                  </a:lnTo>
                  <a:lnTo>
                    <a:pt x="2161" y="45"/>
                  </a:lnTo>
                  <a:lnTo>
                    <a:pt x="2166" y="50"/>
                  </a:lnTo>
                  <a:lnTo>
                    <a:pt x="2159" y="50"/>
                  </a:lnTo>
                  <a:lnTo>
                    <a:pt x="2172" y="54"/>
                  </a:lnTo>
                  <a:lnTo>
                    <a:pt x="2181" y="69"/>
                  </a:lnTo>
                  <a:lnTo>
                    <a:pt x="2202" y="90"/>
                  </a:lnTo>
                  <a:lnTo>
                    <a:pt x="2210" y="88"/>
                  </a:lnTo>
                  <a:lnTo>
                    <a:pt x="2210" y="95"/>
                  </a:lnTo>
                  <a:lnTo>
                    <a:pt x="2217" y="103"/>
                  </a:lnTo>
                  <a:lnTo>
                    <a:pt x="2214" y="121"/>
                  </a:lnTo>
                  <a:lnTo>
                    <a:pt x="2208" y="125"/>
                  </a:lnTo>
                  <a:lnTo>
                    <a:pt x="2205" y="135"/>
                  </a:lnTo>
                  <a:lnTo>
                    <a:pt x="2175" y="157"/>
                  </a:lnTo>
                  <a:lnTo>
                    <a:pt x="2154" y="161"/>
                  </a:lnTo>
                  <a:lnTo>
                    <a:pt x="2131" y="172"/>
                  </a:lnTo>
                  <a:lnTo>
                    <a:pt x="2098" y="177"/>
                  </a:lnTo>
                  <a:lnTo>
                    <a:pt x="2057" y="196"/>
                  </a:lnTo>
                  <a:lnTo>
                    <a:pt x="2028" y="203"/>
                  </a:lnTo>
                  <a:lnTo>
                    <a:pt x="2036" y="197"/>
                  </a:lnTo>
                  <a:lnTo>
                    <a:pt x="2027" y="187"/>
                  </a:lnTo>
                  <a:lnTo>
                    <a:pt x="2016" y="179"/>
                  </a:lnTo>
                  <a:lnTo>
                    <a:pt x="1989" y="172"/>
                  </a:lnTo>
                  <a:lnTo>
                    <a:pt x="1978" y="175"/>
                  </a:lnTo>
                  <a:lnTo>
                    <a:pt x="1959" y="196"/>
                  </a:lnTo>
                  <a:lnTo>
                    <a:pt x="1945" y="205"/>
                  </a:lnTo>
                  <a:lnTo>
                    <a:pt x="1937" y="206"/>
                  </a:lnTo>
                  <a:lnTo>
                    <a:pt x="1932" y="202"/>
                  </a:lnTo>
                  <a:lnTo>
                    <a:pt x="1942" y="204"/>
                  </a:lnTo>
                  <a:lnTo>
                    <a:pt x="1945" y="202"/>
                  </a:lnTo>
                  <a:lnTo>
                    <a:pt x="1941" y="197"/>
                  </a:lnTo>
                  <a:lnTo>
                    <a:pt x="1936" y="200"/>
                  </a:lnTo>
                  <a:lnTo>
                    <a:pt x="1920" y="199"/>
                  </a:lnTo>
                  <a:lnTo>
                    <a:pt x="1877" y="224"/>
                  </a:lnTo>
                  <a:lnTo>
                    <a:pt x="1880" y="221"/>
                  </a:lnTo>
                  <a:lnTo>
                    <a:pt x="1877" y="198"/>
                  </a:lnTo>
                  <a:lnTo>
                    <a:pt x="1866" y="170"/>
                  </a:lnTo>
                  <a:close/>
                  <a:moveTo>
                    <a:pt x="2913" y="1361"/>
                  </a:moveTo>
                  <a:lnTo>
                    <a:pt x="2915" y="1374"/>
                  </a:lnTo>
                  <a:lnTo>
                    <a:pt x="2910" y="1390"/>
                  </a:lnTo>
                  <a:lnTo>
                    <a:pt x="2902" y="1389"/>
                  </a:lnTo>
                  <a:lnTo>
                    <a:pt x="2893" y="1381"/>
                  </a:lnTo>
                  <a:lnTo>
                    <a:pt x="2883" y="1383"/>
                  </a:lnTo>
                  <a:lnTo>
                    <a:pt x="2871" y="1388"/>
                  </a:lnTo>
                  <a:lnTo>
                    <a:pt x="2837" y="1424"/>
                  </a:lnTo>
                  <a:lnTo>
                    <a:pt x="2842" y="1434"/>
                  </a:lnTo>
                  <a:lnTo>
                    <a:pt x="2837" y="1442"/>
                  </a:lnTo>
                  <a:lnTo>
                    <a:pt x="2839" y="1467"/>
                  </a:lnTo>
                  <a:lnTo>
                    <a:pt x="2833" y="1478"/>
                  </a:lnTo>
                  <a:lnTo>
                    <a:pt x="2809" y="1475"/>
                  </a:lnTo>
                  <a:lnTo>
                    <a:pt x="2807" y="1469"/>
                  </a:lnTo>
                  <a:lnTo>
                    <a:pt x="2781" y="1457"/>
                  </a:lnTo>
                  <a:lnTo>
                    <a:pt x="2772" y="1440"/>
                  </a:lnTo>
                  <a:lnTo>
                    <a:pt x="2758" y="1428"/>
                  </a:lnTo>
                  <a:lnTo>
                    <a:pt x="2753" y="1427"/>
                  </a:lnTo>
                  <a:lnTo>
                    <a:pt x="2758" y="1432"/>
                  </a:lnTo>
                  <a:lnTo>
                    <a:pt x="2762" y="1444"/>
                  </a:lnTo>
                  <a:lnTo>
                    <a:pt x="2772" y="1453"/>
                  </a:lnTo>
                  <a:lnTo>
                    <a:pt x="2768" y="1452"/>
                  </a:lnTo>
                  <a:lnTo>
                    <a:pt x="2767" y="1458"/>
                  </a:lnTo>
                  <a:lnTo>
                    <a:pt x="2775" y="1467"/>
                  </a:lnTo>
                  <a:lnTo>
                    <a:pt x="2790" y="1473"/>
                  </a:lnTo>
                  <a:lnTo>
                    <a:pt x="2797" y="1483"/>
                  </a:lnTo>
                  <a:lnTo>
                    <a:pt x="2796" y="1501"/>
                  </a:lnTo>
                  <a:lnTo>
                    <a:pt x="2790" y="1508"/>
                  </a:lnTo>
                  <a:lnTo>
                    <a:pt x="2770" y="1495"/>
                  </a:lnTo>
                  <a:lnTo>
                    <a:pt x="2714" y="1508"/>
                  </a:lnTo>
                  <a:lnTo>
                    <a:pt x="2711" y="1507"/>
                  </a:lnTo>
                  <a:lnTo>
                    <a:pt x="2729" y="1499"/>
                  </a:lnTo>
                  <a:lnTo>
                    <a:pt x="2711" y="1498"/>
                  </a:lnTo>
                  <a:lnTo>
                    <a:pt x="2700" y="1489"/>
                  </a:lnTo>
                  <a:lnTo>
                    <a:pt x="2692" y="1494"/>
                  </a:lnTo>
                  <a:lnTo>
                    <a:pt x="2689" y="1490"/>
                  </a:lnTo>
                  <a:lnTo>
                    <a:pt x="2683" y="1491"/>
                  </a:lnTo>
                  <a:lnTo>
                    <a:pt x="2686" y="1483"/>
                  </a:lnTo>
                  <a:lnTo>
                    <a:pt x="2678" y="1474"/>
                  </a:lnTo>
                  <a:lnTo>
                    <a:pt x="2679" y="1469"/>
                  </a:lnTo>
                  <a:lnTo>
                    <a:pt x="2669" y="1461"/>
                  </a:lnTo>
                  <a:lnTo>
                    <a:pt x="2654" y="1464"/>
                  </a:lnTo>
                  <a:lnTo>
                    <a:pt x="2655" y="1459"/>
                  </a:lnTo>
                  <a:lnTo>
                    <a:pt x="2639" y="1465"/>
                  </a:lnTo>
                  <a:lnTo>
                    <a:pt x="2650" y="1466"/>
                  </a:lnTo>
                  <a:lnTo>
                    <a:pt x="2650" y="1477"/>
                  </a:lnTo>
                  <a:lnTo>
                    <a:pt x="2660" y="1476"/>
                  </a:lnTo>
                  <a:lnTo>
                    <a:pt x="2674" y="1484"/>
                  </a:lnTo>
                  <a:lnTo>
                    <a:pt x="2671" y="1493"/>
                  </a:lnTo>
                  <a:lnTo>
                    <a:pt x="2679" y="1507"/>
                  </a:lnTo>
                  <a:lnTo>
                    <a:pt x="2667" y="1509"/>
                  </a:lnTo>
                  <a:lnTo>
                    <a:pt x="2674" y="1518"/>
                  </a:lnTo>
                  <a:lnTo>
                    <a:pt x="2690" y="1515"/>
                  </a:lnTo>
                  <a:lnTo>
                    <a:pt x="2698" y="1505"/>
                  </a:lnTo>
                  <a:lnTo>
                    <a:pt x="2686" y="1541"/>
                  </a:lnTo>
                  <a:lnTo>
                    <a:pt x="2690" y="1547"/>
                  </a:lnTo>
                  <a:lnTo>
                    <a:pt x="2688" y="1564"/>
                  </a:lnTo>
                  <a:lnTo>
                    <a:pt x="2699" y="1589"/>
                  </a:lnTo>
                  <a:lnTo>
                    <a:pt x="2682" y="1615"/>
                  </a:lnTo>
                  <a:lnTo>
                    <a:pt x="2671" y="1625"/>
                  </a:lnTo>
                  <a:lnTo>
                    <a:pt x="2659" y="1624"/>
                  </a:lnTo>
                  <a:lnTo>
                    <a:pt x="2660" y="1628"/>
                  </a:lnTo>
                  <a:lnTo>
                    <a:pt x="2638" y="1642"/>
                  </a:lnTo>
                  <a:lnTo>
                    <a:pt x="2621" y="1635"/>
                  </a:lnTo>
                  <a:lnTo>
                    <a:pt x="2609" y="1642"/>
                  </a:lnTo>
                  <a:lnTo>
                    <a:pt x="2611" y="1648"/>
                  </a:lnTo>
                  <a:lnTo>
                    <a:pt x="2600" y="1654"/>
                  </a:lnTo>
                  <a:lnTo>
                    <a:pt x="2600" y="1659"/>
                  </a:lnTo>
                  <a:lnTo>
                    <a:pt x="2612" y="1654"/>
                  </a:lnTo>
                  <a:lnTo>
                    <a:pt x="2624" y="1640"/>
                  </a:lnTo>
                  <a:lnTo>
                    <a:pt x="2639" y="1656"/>
                  </a:lnTo>
                  <a:lnTo>
                    <a:pt x="2636" y="1664"/>
                  </a:lnTo>
                  <a:lnTo>
                    <a:pt x="2631" y="1665"/>
                  </a:lnTo>
                  <a:lnTo>
                    <a:pt x="2630" y="1672"/>
                  </a:lnTo>
                  <a:lnTo>
                    <a:pt x="2619" y="1673"/>
                  </a:lnTo>
                  <a:lnTo>
                    <a:pt x="2611" y="1679"/>
                  </a:lnTo>
                  <a:lnTo>
                    <a:pt x="2611" y="1682"/>
                  </a:lnTo>
                  <a:lnTo>
                    <a:pt x="2621" y="1680"/>
                  </a:lnTo>
                  <a:lnTo>
                    <a:pt x="2624" y="1675"/>
                  </a:lnTo>
                  <a:lnTo>
                    <a:pt x="2631" y="1679"/>
                  </a:lnTo>
                  <a:lnTo>
                    <a:pt x="2618" y="1698"/>
                  </a:lnTo>
                  <a:lnTo>
                    <a:pt x="2626" y="1698"/>
                  </a:lnTo>
                  <a:lnTo>
                    <a:pt x="2630" y="1689"/>
                  </a:lnTo>
                  <a:lnTo>
                    <a:pt x="2635" y="1688"/>
                  </a:lnTo>
                  <a:lnTo>
                    <a:pt x="2642" y="1690"/>
                  </a:lnTo>
                  <a:lnTo>
                    <a:pt x="2643" y="1695"/>
                  </a:lnTo>
                  <a:lnTo>
                    <a:pt x="2650" y="1695"/>
                  </a:lnTo>
                  <a:lnTo>
                    <a:pt x="2654" y="1701"/>
                  </a:lnTo>
                  <a:lnTo>
                    <a:pt x="2668" y="1703"/>
                  </a:lnTo>
                  <a:lnTo>
                    <a:pt x="2673" y="1717"/>
                  </a:lnTo>
                  <a:lnTo>
                    <a:pt x="2685" y="1732"/>
                  </a:lnTo>
                  <a:lnTo>
                    <a:pt x="2666" y="1732"/>
                  </a:lnTo>
                  <a:lnTo>
                    <a:pt x="2653" y="1739"/>
                  </a:lnTo>
                  <a:lnTo>
                    <a:pt x="2641" y="1733"/>
                  </a:lnTo>
                  <a:lnTo>
                    <a:pt x="2637" y="1710"/>
                  </a:lnTo>
                  <a:lnTo>
                    <a:pt x="2620" y="1714"/>
                  </a:lnTo>
                  <a:lnTo>
                    <a:pt x="2614" y="1721"/>
                  </a:lnTo>
                  <a:lnTo>
                    <a:pt x="2615" y="1724"/>
                  </a:lnTo>
                  <a:lnTo>
                    <a:pt x="2629" y="1720"/>
                  </a:lnTo>
                  <a:lnTo>
                    <a:pt x="2635" y="1727"/>
                  </a:lnTo>
                  <a:lnTo>
                    <a:pt x="2630" y="1754"/>
                  </a:lnTo>
                  <a:lnTo>
                    <a:pt x="2621" y="1762"/>
                  </a:lnTo>
                  <a:lnTo>
                    <a:pt x="2605" y="1766"/>
                  </a:lnTo>
                  <a:lnTo>
                    <a:pt x="2583" y="1755"/>
                  </a:lnTo>
                  <a:lnTo>
                    <a:pt x="2584" y="1739"/>
                  </a:lnTo>
                  <a:lnTo>
                    <a:pt x="2592" y="1732"/>
                  </a:lnTo>
                  <a:lnTo>
                    <a:pt x="2594" y="1736"/>
                  </a:lnTo>
                  <a:lnTo>
                    <a:pt x="2602" y="1725"/>
                  </a:lnTo>
                  <a:lnTo>
                    <a:pt x="2593" y="1728"/>
                  </a:lnTo>
                  <a:lnTo>
                    <a:pt x="2597" y="1707"/>
                  </a:lnTo>
                  <a:lnTo>
                    <a:pt x="2592" y="1708"/>
                  </a:lnTo>
                  <a:lnTo>
                    <a:pt x="2591" y="1696"/>
                  </a:lnTo>
                  <a:lnTo>
                    <a:pt x="2587" y="1696"/>
                  </a:lnTo>
                  <a:lnTo>
                    <a:pt x="2585" y="1691"/>
                  </a:lnTo>
                  <a:lnTo>
                    <a:pt x="2591" y="1715"/>
                  </a:lnTo>
                  <a:lnTo>
                    <a:pt x="2589" y="1725"/>
                  </a:lnTo>
                  <a:lnTo>
                    <a:pt x="2568" y="1747"/>
                  </a:lnTo>
                  <a:lnTo>
                    <a:pt x="2560" y="1748"/>
                  </a:lnTo>
                  <a:lnTo>
                    <a:pt x="2528" y="1729"/>
                  </a:lnTo>
                  <a:lnTo>
                    <a:pt x="2523" y="1704"/>
                  </a:lnTo>
                  <a:lnTo>
                    <a:pt x="2502" y="1685"/>
                  </a:lnTo>
                  <a:lnTo>
                    <a:pt x="2507" y="1684"/>
                  </a:lnTo>
                  <a:lnTo>
                    <a:pt x="2506" y="1679"/>
                  </a:lnTo>
                  <a:lnTo>
                    <a:pt x="2494" y="1683"/>
                  </a:lnTo>
                  <a:lnTo>
                    <a:pt x="2457" y="1656"/>
                  </a:lnTo>
                  <a:lnTo>
                    <a:pt x="2443" y="1650"/>
                  </a:lnTo>
                  <a:lnTo>
                    <a:pt x="2432" y="1655"/>
                  </a:lnTo>
                  <a:lnTo>
                    <a:pt x="2408" y="1653"/>
                  </a:lnTo>
                  <a:lnTo>
                    <a:pt x="2405" y="1649"/>
                  </a:lnTo>
                  <a:lnTo>
                    <a:pt x="2399" y="1653"/>
                  </a:lnTo>
                  <a:lnTo>
                    <a:pt x="2398" y="1647"/>
                  </a:lnTo>
                  <a:lnTo>
                    <a:pt x="2404" y="1639"/>
                  </a:lnTo>
                  <a:lnTo>
                    <a:pt x="2395" y="1640"/>
                  </a:lnTo>
                  <a:lnTo>
                    <a:pt x="2394" y="1631"/>
                  </a:lnTo>
                  <a:lnTo>
                    <a:pt x="2369" y="1619"/>
                  </a:lnTo>
                  <a:lnTo>
                    <a:pt x="2369" y="1614"/>
                  </a:lnTo>
                  <a:lnTo>
                    <a:pt x="2358" y="1608"/>
                  </a:lnTo>
                  <a:lnTo>
                    <a:pt x="2367" y="1600"/>
                  </a:lnTo>
                  <a:lnTo>
                    <a:pt x="2372" y="1578"/>
                  </a:lnTo>
                  <a:lnTo>
                    <a:pt x="2360" y="1557"/>
                  </a:lnTo>
                  <a:lnTo>
                    <a:pt x="2356" y="1521"/>
                  </a:lnTo>
                  <a:lnTo>
                    <a:pt x="2349" y="1515"/>
                  </a:lnTo>
                  <a:lnTo>
                    <a:pt x="2261" y="1479"/>
                  </a:lnTo>
                  <a:lnTo>
                    <a:pt x="2249" y="1481"/>
                  </a:lnTo>
                  <a:lnTo>
                    <a:pt x="2230" y="1504"/>
                  </a:lnTo>
                  <a:lnTo>
                    <a:pt x="2217" y="1509"/>
                  </a:lnTo>
                  <a:lnTo>
                    <a:pt x="2190" y="1513"/>
                  </a:lnTo>
                  <a:lnTo>
                    <a:pt x="2185" y="1509"/>
                  </a:lnTo>
                  <a:lnTo>
                    <a:pt x="2174" y="1512"/>
                  </a:lnTo>
                  <a:lnTo>
                    <a:pt x="2157" y="1508"/>
                  </a:lnTo>
                  <a:lnTo>
                    <a:pt x="2145" y="1512"/>
                  </a:lnTo>
                  <a:lnTo>
                    <a:pt x="2121" y="1502"/>
                  </a:lnTo>
                  <a:lnTo>
                    <a:pt x="2131" y="1454"/>
                  </a:lnTo>
                  <a:lnTo>
                    <a:pt x="2127" y="1447"/>
                  </a:lnTo>
                  <a:lnTo>
                    <a:pt x="2116" y="1450"/>
                  </a:lnTo>
                  <a:lnTo>
                    <a:pt x="2106" y="1436"/>
                  </a:lnTo>
                  <a:lnTo>
                    <a:pt x="2105" y="1427"/>
                  </a:lnTo>
                  <a:lnTo>
                    <a:pt x="2090" y="1413"/>
                  </a:lnTo>
                  <a:lnTo>
                    <a:pt x="2095" y="1407"/>
                  </a:lnTo>
                  <a:lnTo>
                    <a:pt x="2093" y="1395"/>
                  </a:lnTo>
                  <a:lnTo>
                    <a:pt x="2101" y="1396"/>
                  </a:lnTo>
                  <a:lnTo>
                    <a:pt x="2110" y="1387"/>
                  </a:lnTo>
                  <a:lnTo>
                    <a:pt x="2108" y="1374"/>
                  </a:lnTo>
                  <a:lnTo>
                    <a:pt x="2125" y="1365"/>
                  </a:lnTo>
                  <a:lnTo>
                    <a:pt x="2122" y="1354"/>
                  </a:lnTo>
                  <a:lnTo>
                    <a:pt x="2128" y="1344"/>
                  </a:lnTo>
                  <a:lnTo>
                    <a:pt x="2123" y="1339"/>
                  </a:lnTo>
                  <a:lnTo>
                    <a:pt x="2129" y="1330"/>
                  </a:lnTo>
                  <a:lnTo>
                    <a:pt x="2127" y="1308"/>
                  </a:lnTo>
                  <a:lnTo>
                    <a:pt x="2123" y="1305"/>
                  </a:lnTo>
                  <a:lnTo>
                    <a:pt x="2120" y="1316"/>
                  </a:lnTo>
                  <a:lnTo>
                    <a:pt x="2115" y="1315"/>
                  </a:lnTo>
                  <a:lnTo>
                    <a:pt x="2103" y="1351"/>
                  </a:lnTo>
                  <a:lnTo>
                    <a:pt x="2093" y="1358"/>
                  </a:lnTo>
                  <a:lnTo>
                    <a:pt x="2086" y="1359"/>
                  </a:lnTo>
                  <a:lnTo>
                    <a:pt x="2077" y="1352"/>
                  </a:lnTo>
                  <a:lnTo>
                    <a:pt x="2077" y="1347"/>
                  </a:lnTo>
                  <a:lnTo>
                    <a:pt x="2072" y="1339"/>
                  </a:lnTo>
                  <a:lnTo>
                    <a:pt x="2076" y="1334"/>
                  </a:lnTo>
                  <a:lnTo>
                    <a:pt x="2075" y="1311"/>
                  </a:lnTo>
                  <a:lnTo>
                    <a:pt x="2069" y="1315"/>
                  </a:lnTo>
                  <a:lnTo>
                    <a:pt x="2069" y="1332"/>
                  </a:lnTo>
                  <a:lnTo>
                    <a:pt x="2065" y="1334"/>
                  </a:lnTo>
                  <a:lnTo>
                    <a:pt x="2045" y="1324"/>
                  </a:lnTo>
                  <a:lnTo>
                    <a:pt x="2045" y="1331"/>
                  </a:lnTo>
                  <a:lnTo>
                    <a:pt x="2061" y="1350"/>
                  </a:lnTo>
                  <a:lnTo>
                    <a:pt x="2058" y="1358"/>
                  </a:lnTo>
                  <a:lnTo>
                    <a:pt x="2044" y="1368"/>
                  </a:lnTo>
                  <a:lnTo>
                    <a:pt x="2031" y="1366"/>
                  </a:lnTo>
                  <a:lnTo>
                    <a:pt x="2025" y="1356"/>
                  </a:lnTo>
                  <a:lnTo>
                    <a:pt x="2018" y="1356"/>
                  </a:lnTo>
                  <a:lnTo>
                    <a:pt x="2019" y="1360"/>
                  </a:lnTo>
                  <a:lnTo>
                    <a:pt x="2011" y="1373"/>
                  </a:lnTo>
                  <a:lnTo>
                    <a:pt x="2009" y="1414"/>
                  </a:lnTo>
                  <a:lnTo>
                    <a:pt x="2022" y="1449"/>
                  </a:lnTo>
                  <a:lnTo>
                    <a:pt x="2053" y="1473"/>
                  </a:lnTo>
                  <a:lnTo>
                    <a:pt x="2048" y="1486"/>
                  </a:lnTo>
                  <a:lnTo>
                    <a:pt x="2054" y="1494"/>
                  </a:lnTo>
                  <a:lnTo>
                    <a:pt x="2035" y="1521"/>
                  </a:lnTo>
                  <a:lnTo>
                    <a:pt x="2037" y="1529"/>
                  </a:lnTo>
                  <a:lnTo>
                    <a:pt x="2032" y="1538"/>
                  </a:lnTo>
                  <a:lnTo>
                    <a:pt x="2030" y="1558"/>
                  </a:lnTo>
                  <a:lnTo>
                    <a:pt x="2018" y="1580"/>
                  </a:lnTo>
                  <a:lnTo>
                    <a:pt x="2009" y="1581"/>
                  </a:lnTo>
                  <a:lnTo>
                    <a:pt x="1997" y="1594"/>
                  </a:lnTo>
                  <a:lnTo>
                    <a:pt x="1975" y="1610"/>
                  </a:lnTo>
                  <a:lnTo>
                    <a:pt x="1946" y="1650"/>
                  </a:lnTo>
                  <a:lnTo>
                    <a:pt x="1910" y="1660"/>
                  </a:lnTo>
                  <a:lnTo>
                    <a:pt x="1859" y="1700"/>
                  </a:lnTo>
                  <a:lnTo>
                    <a:pt x="1855" y="1696"/>
                  </a:lnTo>
                  <a:lnTo>
                    <a:pt x="1865" y="1696"/>
                  </a:lnTo>
                  <a:lnTo>
                    <a:pt x="1881" y="1683"/>
                  </a:lnTo>
                  <a:lnTo>
                    <a:pt x="1877" y="1677"/>
                  </a:lnTo>
                  <a:lnTo>
                    <a:pt x="1843" y="1685"/>
                  </a:lnTo>
                  <a:lnTo>
                    <a:pt x="1822" y="1677"/>
                  </a:lnTo>
                  <a:lnTo>
                    <a:pt x="1811" y="1683"/>
                  </a:lnTo>
                  <a:lnTo>
                    <a:pt x="1810" y="1675"/>
                  </a:lnTo>
                  <a:lnTo>
                    <a:pt x="1784" y="1673"/>
                  </a:lnTo>
                  <a:lnTo>
                    <a:pt x="1776" y="1660"/>
                  </a:lnTo>
                  <a:lnTo>
                    <a:pt x="1768" y="1658"/>
                  </a:lnTo>
                  <a:lnTo>
                    <a:pt x="1768" y="1651"/>
                  </a:lnTo>
                  <a:lnTo>
                    <a:pt x="1761" y="1652"/>
                  </a:lnTo>
                  <a:lnTo>
                    <a:pt x="1756" y="1647"/>
                  </a:lnTo>
                  <a:lnTo>
                    <a:pt x="1767" y="1641"/>
                  </a:lnTo>
                  <a:lnTo>
                    <a:pt x="1763" y="1639"/>
                  </a:lnTo>
                  <a:lnTo>
                    <a:pt x="1764" y="1629"/>
                  </a:lnTo>
                  <a:lnTo>
                    <a:pt x="1761" y="1626"/>
                  </a:lnTo>
                  <a:lnTo>
                    <a:pt x="1744" y="1627"/>
                  </a:lnTo>
                  <a:lnTo>
                    <a:pt x="1743" y="1640"/>
                  </a:lnTo>
                  <a:lnTo>
                    <a:pt x="1750" y="1649"/>
                  </a:lnTo>
                  <a:lnTo>
                    <a:pt x="1727" y="1660"/>
                  </a:lnTo>
                  <a:lnTo>
                    <a:pt x="1723" y="1654"/>
                  </a:lnTo>
                  <a:lnTo>
                    <a:pt x="1718" y="1654"/>
                  </a:lnTo>
                  <a:lnTo>
                    <a:pt x="1716" y="1645"/>
                  </a:lnTo>
                  <a:lnTo>
                    <a:pt x="1711" y="1642"/>
                  </a:lnTo>
                  <a:lnTo>
                    <a:pt x="1706" y="1645"/>
                  </a:lnTo>
                  <a:lnTo>
                    <a:pt x="1698" y="1640"/>
                  </a:lnTo>
                  <a:lnTo>
                    <a:pt x="1690" y="1639"/>
                  </a:lnTo>
                  <a:lnTo>
                    <a:pt x="1680" y="1651"/>
                  </a:lnTo>
                  <a:lnTo>
                    <a:pt x="1671" y="1651"/>
                  </a:lnTo>
                  <a:lnTo>
                    <a:pt x="1670" y="1641"/>
                  </a:lnTo>
                  <a:lnTo>
                    <a:pt x="1653" y="1633"/>
                  </a:lnTo>
                  <a:lnTo>
                    <a:pt x="1640" y="1624"/>
                  </a:lnTo>
                  <a:lnTo>
                    <a:pt x="1640" y="1620"/>
                  </a:lnTo>
                  <a:lnTo>
                    <a:pt x="1635" y="1620"/>
                  </a:lnTo>
                  <a:lnTo>
                    <a:pt x="1626" y="1632"/>
                  </a:lnTo>
                  <a:lnTo>
                    <a:pt x="1621" y="1647"/>
                  </a:lnTo>
                  <a:lnTo>
                    <a:pt x="1609" y="1658"/>
                  </a:lnTo>
                  <a:lnTo>
                    <a:pt x="1602" y="1661"/>
                  </a:lnTo>
                  <a:lnTo>
                    <a:pt x="1594" y="1655"/>
                  </a:lnTo>
                  <a:lnTo>
                    <a:pt x="1575" y="1664"/>
                  </a:lnTo>
                  <a:lnTo>
                    <a:pt x="1563" y="1661"/>
                  </a:lnTo>
                  <a:lnTo>
                    <a:pt x="1558" y="1666"/>
                  </a:lnTo>
                  <a:lnTo>
                    <a:pt x="1574" y="1671"/>
                  </a:lnTo>
                  <a:lnTo>
                    <a:pt x="1588" y="1662"/>
                  </a:lnTo>
                  <a:lnTo>
                    <a:pt x="1605" y="1666"/>
                  </a:lnTo>
                  <a:lnTo>
                    <a:pt x="1624" y="1652"/>
                  </a:lnTo>
                  <a:lnTo>
                    <a:pt x="1630" y="1642"/>
                  </a:lnTo>
                  <a:lnTo>
                    <a:pt x="1631" y="1631"/>
                  </a:lnTo>
                  <a:lnTo>
                    <a:pt x="1644" y="1631"/>
                  </a:lnTo>
                  <a:lnTo>
                    <a:pt x="1649" y="1635"/>
                  </a:lnTo>
                  <a:lnTo>
                    <a:pt x="1659" y="1658"/>
                  </a:lnTo>
                  <a:lnTo>
                    <a:pt x="1670" y="1672"/>
                  </a:lnTo>
                  <a:lnTo>
                    <a:pt x="1669" y="1679"/>
                  </a:lnTo>
                  <a:lnTo>
                    <a:pt x="1648" y="1689"/>
                  </a:lnTo>
                  <a:lnTo>
                    <a:pt x="1646" y="1695"/>
                  </a:lnTo>
                  <a:lnTo>
                    <a:pt x="1649" y="1696"/>
                  </a:lnTo>
                  <a:lnTo>
                    <a:pt x="1652" y="1691"/>
                  </a:lnTo>
                  <a:lnTo>
                    <a:pt x="1662" y="1693"/>
                  </a:lnTo>
                  <a:lnTo>
                    <a:pt x="1669" y="1689"/>
                  </a:lnTo>
                  <a:lnTo>
                    <a:pt x="1673" y="1679"/>
                  </a:lnTo>
                  <a:lnTo>
                    <a:pt x="1680" y="1679"/>
                  </a:lnTo>
                  <a:lnTo>
                    <a:pt x="1693" y="1688"/>
                  </a:lnTo>
                  <a:lnTo>
                    <a:pt x="1698" y="1705"/>
                  </a:lnTo>
                  <a:lnTo>
                    <a:pt x="1726" y="1670"/>
                  </a:lnTo>
                  <a:lnTo>
                    <a:pt x="1739" y="1671"/>
                  </a:lnTo>
                  <a:lnTo>
                    <a:pt x="1752" y="1661"/>
                  </a:lnTo>
                  <a:lnTo>
                    <a:pt x="1766" y="1663"/>
                  </a:lnTo>
                  <a:lnTo>
                    <a:pt x="1764" y="1688"/>
                  </a:lnTo>
                  <a:lnTo>
                    <a:pt x="1757" y="1701"/>
                  </a:lnTo>
                  <a:lnTo>
                    <a:pt x="1758" y="1716"/>
                  </a:lnTo>
                  <a:lnTo>
                    <a:pt x="1764" y="1732"/>
                  </a:lnTo>
                  <a:lnTo>
                    <a:pt x="1797" y="1768"/>
                  </a:lnTo>
                  <a:lnTo>
                    <a:pt x="1814" y="1776"/>
                  </a:lnTo>
                  <a:lnTo>
                    <a:pt x="1825" y="1775"/>
                  </a:lnTo>
                  <a:lnTo>
                    <a:pt x="1820" y="1769"/>
                  </a:lnTo>
                  <a:lnTo>
                    <a:pt x="1839" y="1747"/>
                  </a:lnTo>
                  <a:lnTo>
                    <a:pt x="1829" y="1725"/>
                  </a:lnTo>
                  <a:lnTo>
                    <a:pt x="1868" y="1811"/>
                  </a:lnTo>
                  <a:lnTo>
                    <a:pt x="1880" y="1879"/>
                  </a:lnTo>
                  <a:lnTo>
                    <a:pt x="1882" y="1909"/>
                  </a:lnTo>
                  <a:lnTo>
                    <a:pt x="1889" y="1933"/>
                  </a:lnTo>
                  <a:lnTo>
                    <a:pt x="1907" y="1964"/>
                  </a:lnTo>
                  <a:lnTo>
                    <a:pt x="1928" y="1978"/>
                  </a:lnTo>
                  <a:lnTo>
                    <a:pt x="1939" y="1995"/>
                  </a:lnTo>
                  <a:lnTo>
                    <a:pt x="1940" y="2005"/>
                  </a:lnTo>
                  <a:lnTo>
                    <a:pt x="1927" y="2007"/>
                  </a:lnTo>
                  <a:lnTo>
                    <a:pt x="1923" y="2021"/>
                  </a:lnTo>
                  <a:lnTo>
                    <a:pt x="1929" y="2040"/>
                  </a:lnTo>
                  <a:lnTo>
                    <a:pt x="1945" y="2044"/>
                  </a:lnTo>
                  <a:lnTo>
                    <a:pt x="1949" y="2048"/>
                  </a:lnTo>
                  <a:lnTo>
                    <a:pt x="1955" y="2079"/>
                  </a:lnTo>
                  <a:lnTo>
                    <a:pt x="1952" y="2090"/>
                  </a:lnTo>
                  <a:lnTo>
                    <a:pt x="1940" y="2097"/>
                  </a:lnTo>
                  <a:lnTo>
                    <a:pt x="1939" y="2109"/>
                  </a:lnTo>
                  <a:lnTo>
                    <a:pt x="1931" y="2120"/>
                  </a:lnTo>
                  <a:lnTo>
                    <a:pt x="1918" y="2117"/>
                  </a:lnTo>
                  <a:lnTo>
                    <a:pt x="1911" y="2123"/>
                  </a:lnTo>
                  <a:lnTo>
                    <a:pt x="1909" y="2130"/>
                  </a:lnTo>
                  <a:lnTo>
                    <a:pt x="1915" y="2137"/>
                  </a:lnTo>
                  <a:lnTo>
                    <a:pt x="1912" y="2143"/>
                  </a:lnTo>
                  <a:lnTo>
                    <a:pt x="1914" y="2150"/>
                  </a:lnTo>
                  <a:lnTo>
                    <a:pt x="1907" y="2158"/>
                  </a:lnTo>
                  <a:lnTo>
                    <a:pt x="1901" y="2147"/>
                  </a:lnTo>
                  <a:lnTo>
                    <a:pt x="1838" y="2124"/>
                  </a:lnTo>
                  <a:lnTo>
                    <a:pt x="1816" y="2110"/>
                  </a:lnTo>
                  <a:lnTo>
                    <a:pt x="1770" y="2103"/>
                  </a:lnTo>
                  <a:lnTo>
                    <a:pt x="1730" y="2108"/>
                  </a:lnTo>
                  <a:lnTo>
                    <a:pt x="1713" y="2113"/>
                  </a:lnTo>
                  <a:lnTo>
                    <a:pt x="1682" y="2129"/>
                  </a:lnTo>
                  <a:lnTo>
                    <a:pt x="1651" y="2157"/>
                  </a:lnTo>
                  <a:lnTo>
                    <a:pt x="1629" y="2162"/>
                  </a:lnTo>
                  <a:lnTo>
                    <a:pt x="1591" y="2181"/>
                  </a:lnTo>
                  <a:lnTo>
                    <a:pt x="1561" y="2207"/>
                  </a:lnTo>
                  <a:lnTo>
                    <a:pt x="1525" y="2226"/>
                  </a:lnTo>
                  <a:lnTo>
                    <a:pt x="1517" y="2237"/>
                  </a:lnTo>
                  <a:lnTo>
                    <a:pt x="1497" y="2246"/>
                  </a:lnTo>
                  <a:lnTo>
                    <a:pt x="1490" y="2243"/>
                  </a:lnTo>
                  <a:lnTo>
                    <a:pt x="1490" y="2243"/>
                  </a:lnTo>
                  <a:lnTo>
                    <a:pt x="1491" y="2234"/>
                  </a:lnTo>
                  <a:lnTo>
                    <a:pt x="1485" y="2228"/>
                  </a:lnTo>
                  <a:lnTo>
                    <a:pt x="1483" y="2217"/>
                  </a:lnTo>
                  <a:lnTo>
                    <a:pt x="1475" y="2211"/>
                  </a:lnTo>
                  <a:lnTo>
                    <a:pt x="1472" y="2195"/>
                  </a:lnTo>
                  <a:lnTo>
                    <a:pt x="1461" y="2197"/>
                  </a:lnTo>
                  <a:lnTo>
                    <a:pt x="1455" y="2193"/>
                  </a:lnTo>
                  <a:lnTo>
                    <a:pt x="1453" y="2170"/>
                  </a:lnTo>
                  <a:lnTo>
                    <a:pt x="1444" y="2164"/>
                  </a:lnTo>
                  <a:lnTo>
                    <a:pt x="1459" y="2147"/>
                  </a:lnTo>
                  <a:lnTo>
                    <a:pt x="1454" y="2132"/>
                  </a:lnTo>
                  <a:lnTo>
                    <a:pt x="1446" y="2126"/>
                  </a:lnTo>
                  <a:lnTo>
                    <a:pt x="1435" y="2125"/>
                  </a:lnTo>
                  <a:lnTo>
                    <a:pt x="1431" y="2117"/>
                  </a:lnTo>
                  <a:lnTo>
                    <a:pt x="1421" y="2113"/>
                  </a:lnTo>
                  <a:lnTo>
                    <a:pt x="1368" y="2131"/>
                  </a:lnTo>
                  <a:lnTo>
                    <a:pt x="1340" y="2150"/>
                  </a:lnTo>
                  <a:lnTo>
                    <a:pt x="1329" y="2141"/>
                  </a:lnTo>
                  <a:lnTo>
                    <a:pt x="1313" y="2134"/>
                  </a:lnTo>
                  <a:lnTo>
                    <a:pt x="1301" y="2137"/>
                  </a:lnTo>
                  <a:lnTo>
                    <a:pt x="1295" y="2142"/>
                  </a:lnTo>
                  <a:lnTo>
                    <a:pt x="1281" y="2143"/>
                  </a:lnTo>
                  <a:lnTo>
                    <a:pt x="1276" y="2135"/>
                  </a:lnTo>
                  <a:lnTo>
                    <a:pt x="1265" y="2130"/>
                  </a:lnTo>
                  <a:lnTo>
                    <a:pt x="1248" y="2140"/>
                  </a:lnTo>
                  <a:lnTo>
                    <a:pt x="1242" y="2151"/>
                  </a:lnTo>
                  <a:lnTo>
                    <a:pt x="1202" y="2165"/>
                  </a:lnTo>
                  <a:lnTo>
                    <a:pt x="1204" y="2156"/>
                  </a:lnTo>
                  <a:lnTo>
                    <a:pt x="1201" y="2155"/>
                  </a:lnTo>
                  <a:lnTo>
                    <a:pt x="1191" y="2162"/>
                  </a:lnTo>
                  <a:lnTo>
                    <a:pt x="1192" y="2150"/>
                  </a:lnTo>
                  <a:lnTo>
                    <a:pt x="1189" y="2148"/>
                  </a:lnTo>
                  <a:lnTo>
                    <a:pt x="1184" y="2151"/>
                  </a:lnTo>
                  <a:lnTo>
                    <a:pt x="1181" y="2159"/>
                  </a:lnTo>
                  <a:lnTo>
                    <a:pt x="1173" y="2160"/>
                  </a:lnTo>
                  <a:lnTo>
                    <a:pt x="1172" y="2168"/>
                  </a:lnTo>
                  <a:lnTo>
                    <a:pt x="1157" y="2170"/>
                  </a:lnTo>
                  <a:lnTo>
                    <a:pt x="1154" y="2177"/>
                  </a:lnTo>
                  <a:lnTo>
                    <a:pt x="1111" y="2162"/>
                  </a:lnTo>
                  <a:lnTo>
                    <a:pt x="1099" y="2172"/>
                  </a:lnTo>
                  <a:lnTo>
                    <a:pt x="1094" y="2167"/>
                  </a:lnTo>
                  <a:lnTo>
                    <a:pt x="1091" y="2148"/>
                  </a:lnTo>
                  <a:lnTo>
                    <a:pt x="1084" y="2140"/>
                  </a:lnTo>
                  <a:lnTo>
                    <a:pt x="1086" y="2132"/>
                  </a:lnTo>
                  <a:lnTo>
                    <a:pt x="1077" y="2123"/>
                  </a:lnTo>
                  <a:lnTo>
                    <a:pt x="1079" y="2108"/>
                  </a:lnTo>
                  <a:lnTo>
                    <a:pt x="1076" y="2098"/>
                  </a:lnTo>
                  <a:lnTo>
                    <a:pt x="1066" y="2097"/>
                  </a:lnTo>
                  <a:lnTo>
                    <a:pt x="1058" y="2090"/>
                  </a:lnTo>
                  <a:lnTo>
                    <a:pt x="1050" y="2090"/>
                  </a:lnTo>
                  <a:lnTo>
                    <a:pt x="1039" y="2071"/>
                  </a:lnTo>
                  <a:lnTo>
                    <a:pt x="997" y="2040"/>
                  </a:lnTo>
                  <a:lnTo>
                    <a:pt x="983" y="2044"/>
                  </a:lnTo>
                  <a:lnTo>
                    <a:pt x="968" y="2037"/>
                  </a:lnTo>
                  <a:lnTo>
                    <a:pt x="962" y="2028"/>
                  </a:lnTo>
                  <a:lnTo>
                    <a:pt x="938" y="2015"/>
                  </a:lnTo>
                  <a:lnTo>
                    <a:pt x="939" y="2006"/>
                  </a:lnTo>
                  <a:lnTo>
                    <a:pt x="948" y="2002"/>
                  </a:lnTo>
                  <a:lnTo>
                    <a:pt x="951" y="1996"/>
                  </a:lnTo>
                  <a:lnTo>
                    <a:pt x="962" y="1993"/>
                  </a:lnTo>
                  <a:lnTo>
                    <a:pt x="973" y="1981"/>
                  </a:lnTo>
                  <a:lnTo>
                    <a:pt x="973" y="1967"/>
                  </a:lnTo>
                  <a:lnTo>
                    <a:pt x="980" y="1962"/>
                  </a:lnTo>
                  <a:lnTo>
                    <a:pt x="984" y="1951"/>
                  </a:lnTo>
                  <a:lnTo>
                    <a:pt x="997" y="1946"/>
                  </a:lnTo>
                  <a:lnTo>
                    <a:pt x="1012" y="1926"/>
                  </a:lnTo>
                  <a:lnTo>
                    <a:pt x="1027" y="1922"/>
                  </a:lnTo>
                  <a:lnTo>
                    <a:pt x="1037" y="1914"/>
                  </a:lnTo>
                  <a:lnTo>
                    <a:pt x="1036" y="1909"/>
                  </a:lnTo>
                  <a:lnTo>
                    <a:pt x="1042" y="1900"/>
                  </a:lnTo>
                  <a:lnTo>
                    <a:pt x="1032" y="1862"/>
                  </a:lnTo>
                  <a:lnTo>
                    <a:pt x="1019" y="1854"/>
                  </a:lnTo>
                  <a:lnTo>
                    <a:pt x="1020" y="1842"/>
                  </a:lnTo>
                  <a:lnTo>
                    <a:pt x="1011" y="1838"/>
                  </a:lnTo>
                  <a:lnTo>
                    <a:pt x="989" y="1836"/>
                  </a:lnTo>
                  <a:lnTo>
                    <a:pt x="977" y="1820"/>
                  </a:lnTo>
                  <a:lnTo>
                    <a:pt x="970" y="1785"/>
                  </a:lnTo>
                  <a:lnTo>
                    <a:pt x="952" y="1781"/>
                  </a:lnTo>
                  <a:lnTo>
                    <a:pt x="946" y="1773"/>
                  </a:lnTo>
                  <a:lnTo>
                    <a:pt x="943" y="1756"/>
                  </a:lnTo>
                  <a:lnTo>
                    <a:pt x="926" y="1760"/>
                  </a:lnTo>
                  <a:lnTo>
                    <a:pt x="921" y="1756"/>
                  </a:lnTo>
                  <a:lnTo>
                    <a:pt x="912" y="1765"/>
                  </a:lnTo>
                  <a:lnTo>
                    <a:pt x="898" y="1768"/>
                  </a:lnTo>
                  <a:lnTo>
                    <a:pt x="890" y="1765"/>
                  </a:lnTo>
                  <a:lnTo>
                    <a:pt x="888" y="1755"/>
                  </a:lnTo>
                  <a:lnTo>
                    <a:pt x="876" y="1759"/>
                  </a:lnTo>
                  <a:lnTo>
                    <a:pt x="870" y="1757"/>
                  </a:lnTo>
                  <a:lnTo>
                    <a:pt x="868" y="1736"/>
                  </a:lnTo>
                  <a:lnTo>
                    <a:pt x="854" y="1729"/>
                  </a:lnTo>
                  <a:lnTo>
                    <a:pt x="845" y="1719"/>
                  </a:lnTo>
                  <a:lnTo>
                    <a:pt x="831" y="1694"/>
                  </a:lnTo>
                  <a:lnTo>
                    <a:pt x="825" y="1696"/>
                  </a:lnTo>
                  <a:lnTo>
                    <a:pt x="816" y="1710"/>
                  </a:lnTo>
                  <a:lnTo>
                    <a:pt x="801" y="1716"/>
                  </a:lnTo>
                  <a:lnTo>
                    <a:pt x="790" y="1714"/>
                  </a:lnTo>
                  <a:lnTo>
                    <a:pt x="775" y="1718"/>
                  </a:lnTo>
                  <a:lnTo>
                    <a:pt x="761" y="1702"/>
                  </a:lnTo>
                  <a:lnTo>
                    <a:pt x="734" y="1694"/>
                  </a:lnTo>
                  <a:lnTo>
                    <a:pt x="725" y="1708"/>
                  </a:lnTo>
                  <a:lnTo>
                    <a:pt x="715" y="1710"/>
                  </a:lnTo>
                  <a:lnTo>
                    <a:pt x="709" y="1706"/>
                  </a:lnTo>
                  <a:lnTo>
                    <a:pt x="712" y="1694"/>
                  </a:lnTo>
                  <a:lnTo>
                    <a:pt x="702" y="1668"/>
                  </a:lnTo>
                  <a:lnTo>
                    <a:pt x="669" y="1666"/>
                  </a:lnTo>
                  <a:lnTo>
                    <a:pt x="661" y="1650"/>
                  </a:lnTo>
                  <a:lnTo>
                    <a:pt x="653" y="1647"/>
                  </a:lnTo>
                  <a:lnTo>
                    <a:pt x="639" y="1652"/>
                  </a:lnTo>
                  <a:lnTo>
                    <a:pt x="635" y="1659"/>
                  </a:lnTo>
                  <a:lnTo>
                    <a:pt x="639" y="1677"/>
                  </a:lnTo>
                  <a:lnTo>
                    <a:pt x="632" y="1682"/>
                  </a:lnTo>
                  <a:lnTo>
                    <a:pt x="617" y="1657"/>
                  </a:lnTo>
                  <a:lnTo>
                    <a:pt x="606" y="1657"/>
                  </a:lnTo>
                  <a:lnTo>
                    <a:pt x="570" y="1631"/>
                  </a:lnTo>
                  <a:lnTo>
                    <a:pt x="559" y="1631"/>
                  </a:lnTo>
                  <a:lnTo>
                    <a:pt x="550" y="1638"/>
                  </a:lnTo>
                  <a:lnTo>
                    <a:pt x="535" y="1639"/>
                  </a:lnTo>
                  <a:lnTo>
                    <a:pt x="528" y="1632"/>
                  </a:lnTo>
                  <a:lnTo>
                    <a:pt x="517" y="1631"/>
                  </a:lnTo>
                  <a:lnTo>
                    <a:pt x="512" y="1626"/>
                  </a:lnTo>
                  <a:lnTo>
                    <a:pt x="492" y="1653"/>
                  </a:lnTo>
                  <a:lnTo>
                    <a:pt x="482" y="1651"/>
                  </a:lnTo>
                  <a:lnTo>
                    <a:pt x="478" y="1655"/>
                  </a:lnTo>
                  <a:lnTo>
                    <a:pt x="477" y="1662"/>
                  </a:lnTo>
                  <a:lnTo>
                    <a:pt x="484" y="1669"/>
                  </a:lnTo>
                  <a:lnTo>
                    <a:pt x="485" y="1677"/>
                  </a:lnTo>
                  <a:lnTo>
                    <a:pt x="485" y="1677"/>
                  </a:lnTo>
                  <a:lnTo>
                    <a:pt x="445" y="1679"/>
                  </a:lnTo>
                  <a:lnTo>
                    <a:pt x="426" y="1659"/>
                  </a:lnTo>
                  <a:lnTo>
                    <a:pt x="384" y="1652"/>
                  </a:lnTo>
                  <a:lnTo>
                    <a:pt x="366" y="1639"/>
                  </a:lnTo>
                  <a:lnTo>
                    <a:pt x="346" y="1599"/>
                  </a:lnTo>
                  <a:lnTo>
                    <a:pt x="332" y="1596"/>
                  </a:lnTo>
                  <a:lnTo>
                    <a:pt x="312" y="1581"/>
                  </a:lnTo>
                  <a:lnTo>
                    <a:pt x="252" y="1571"/>
                  </a:lnTo>
                  <a:lnTo>
                    <a:pt x="215" y="1527"/>
                  </a:lnTo>
                  <a:lnTo>
                    <a:pt x="207" y="1501"/>
                  </a:lnTo>
                  <a:lnTo>
                    <a:pt x="182" y="1496"/>
                  </a:lnTo>
                  <a:lnTo>
                    <a:pt x="174" y="1484"/>
                  </a:lnTo>
                  <a:lnTo>
                    <a:pt x="117" y="1463"/>
                  </a:lnTo>
                  <a:lnTo>
                    <a:pt x="102" y="1447"/>
                  </a:lnTo>
                  <a:lnTo>
                    <a:pt x="103" y="1394"/>
                  </a:lnTo>
                  <a:lnTo>
                    <a:pt x="109" y="1378"/>
                  </a:lnTo>
                  <a:lnTo>
                    <a:pt x="126" y="1355"/>
                  </a:lnTo>
                  <a:lnTo>
                    <a:pt x="127" y="1347"/>
                  </a:lnTo>
                  <a:lnTo>
                    <a:pt x="103" y="1346"/>
                  </a:lnTo>
                  <a:lnTo>
                    <a:pt x="82" y="1333"/>
                  </a:lnTo>
                  <a:lnTo>
                    <a:pt x="79" y="1323"/>
                  </a:lnTo>
                  <a:lnTo>
                    <a:pt x="67" y="1322"/>
                  </a:lnTo>
                  <a:lnTo>
                    <a:pt x="67" y="1322"/>
                  </a:lnTo>
                  <a:lnTo>
                    <a:pt x="67" y="1322"/>
                  </a:lnTo>
                  <a:lnTo>
                    <a:pt x="67" y="1322"/>
                  </a:lnTo>
                  <a:lnTo>
                    <a:pt x="60" y="1312"/>
                  </a:lnTo>
                  <a:lnTo>
                    <a:pt x="56" y="1297"/>
                  </a:lnTo>
                  <a:lnTo>
                    <a:pt x="67" y="1290"/>
                  </a:lnTo>
                  <a:lnTo>
                    <a:pt x="70" y="1275"/>
                  </a:lnTo>
                  <a:lnTo>
                    <a:pt x="86" y="1252"/>
                  </a:lnTo>
                  <a:lnTo>
                    <a:pt x="85" y="1241"/>
                  </a:lnTo>
                  <a:lnTo>
                    <a:pt x="91" y="1229"/>
                  </a:lnTo>
                  <a:lnTo>
                    <a:pt x="105" y="1221"/>
                  </a:lnTo>
                  <a:lnTo>
                    <a:pt x="103" y="1213"/>
                  </a:lnTo>
                  <a:lnTo>
                    <a:pt x="89" y="1195"/>
                  </a:lnTo>
                  <a:lnTo>
                    <a:pt x="92" y="1174"/>
                  </a:lnTo>
                  <a:lnTo>
                    <a:pt x="89" y="1160"/>
                  </a:lnTo>
                  <a:lnTo>
                    <a:pt x="62" y="1146"/>
                  </a:lnTo>
                  <a:lnTo>
                    <a:pt x="46" y="1144"/>
                  </a:lnTo>
                  <a:lnTo>
                    <a:pt x="29" y="1121"/>
                  </a:lnTo>
                  <a:lnTo>
                    <a:pt x="13" y="1115"/>
                  </a:lnTo>
                  <a:lnTo>
                    <a:pt x="10" y="1109"/>
                  </a:lnTo>
                  <a:lnTo>
                    <a:pt x="12" y="1082"/>
                  </a:lnTo>
                  <a:lnTo>
                    <a:pt x="2" y="1063"/>
                  </a:lnTo>
                  <a:lnTo>
                    <a:pt x="0" y="1041"/>
                  </a:lnTo>
                  <a:lnTo>
                    <a:pt x="5" y="1009"/>
                  </a:lnTo>
                  <a:lnTo>
                    <a:pt x="19" y="1006"/>
                  </a:lnTo>
                  <a:lnTo>
                    <a:pt x="30" y="1008"/>
                  </a:lnTo>
                  <a:lnTo>
                    <a:pt x="43" y="1003"/>
                  </a:lnTo>
                  <a:lnTo>
                    <a:pt x="48" y="994"/>
                  </a:lnTo>
                  <a:lnTo>
                    <a:pt x="47" y="990"/>
                  </a:lnTo>
                  <a:lnTo>
                    <a:pt x="35" y="984"/>
                  </a:lnTo>
                  <a:lnTo>
                    <a:pt x="30" y="971"/>
                  </a:lnTo>
                  <a:lnTo>
                    <a:pt x="44" y="954"/>
                  </a:lnTo>
                  <a:lnTo>
                    <a:pt x="52" y="923"/>
                  </a:lnTo>
                  <a:lnTo>
                    <a:pt x="68" y="911"/>
                  </a:lnTo>
                  <a:lnTo>
                    <a:pt x="101" y="913"/>
                  </a:lnTo>
                  <a:lnTo>
                    <a:pt x="136" y="883"/>
                  </a:lnTo>
                  <a:lnTo>
                    <a:pt x="143" y="891"/>
                  </a:lnTo>
                  <a:lnTo>
                    <a:pt x="152" y="892"/>
                  </a:lnTo>
                  <a:lnTo>
                    <a:pt x="158" y="888"/>
                  </a:lnTo>
                  <a:lnTo>
                    <a:pt x="171" y="894"/>
                  </a:lnTo>
                  <a:lnTo>
                    <a:pt x="177" y="880"/>
                  </a:lnTo>
                  <a:lnTo>
                    <a:pt x="184" y="872"/>
                  </a:lnTo>
                  <a:lnTo>
                    <a:pt x="194" y="870"/>
                  </a:lnTo>
                  <a:lnTo>
                    <a:pt x="260" y="877"/>
                  </a:lnTo>
                  <a:lnTo>
                    <a:pt x="280" y="869"/>
                  </a:lnTo>
                  <a:lnTo>
                    <a:pt x="308" y="843"/>
                  </a:lnTo>
                  <a:lnTo>
                    <a:pt x="321" y="841"/>
                  </a:lnTo>
                  <a:lnTo>
                    <a:pt x="376" y="857"/>
                  </a:lnTo>
                  <a:lnTo>
                    <a:pt x="410" y="873"/>
                  </a:lnTo>
                  <a:lnTo>
                    <a:pt x="417" y="861"/>
                  </a:lnTo>
                  <a:lnTo>
                    <a:pt x="416" y="841"/>
                  </a:lnTo>
                  <a:lnTo>
                    <a:pt x="421" y="831"/>
                  </a:lnTo>
                  <a:lnTo>
                    <a:pt x="420" y="807"/>
                  </a:lnTo>
                  <a:lnTo>
                    <a:pt x="431" y="801"/>
                  </a:lnTo>
                  <a:lnTo>
                    <a:pt x="430" y="790"/>
                  </a:lnTo>
                  <a:lnTo>
                    <a:pt x="434" y="779"/>
                  </a:lnTo>
                  <a:lnTo>
                    <a:pt x="424" y="771"/>
                  </a:lnTo>
                  <a:lnTo>
                    <a:pt x="423" y="757"/>
                  </a:lnTo>
                  <a:lnTo>
                    <a:pt x="434" y="750"/>
                  </a:lnTo>
                  <a:lnTo>
                    <a:pt x="443" y="734"/>
                  </a:lnTo>
                  <a:lnTo>
                    <a:pt x="434" y="714"/>
                  </a:lnTo>
                  <a:lnTo>
                    <a:pt x="418" y="708"/>
                  </a:lnTo>
                  <a:lnTo>
                    <a:pt x="413" y="698"/>
                  </a:lnTo>
                  <a:lnTo>
                    <a:pt x="419" y="661"/>
                  </a:lnTo>
                  <a:lnTo>
                    <a:pt x="437" y="657"/>
                  </a:lnTo>
                  <a:lnTo>
                    <a:pt x="437" y="649"/>
                  </a:lnTo>
                  <a:lnTo>
                    <a:pt x="410" y="615"/>
                  </a:lnTo>
                  <a:lnTo>
                    <a:pt x="409" y="596"/>
                  </a:lnTo>
                  <a:lnTo>
                    <a:pt x="397" y="590"/>
                  </a:lnTo>
                  <a:lnTo>
                    <a:pt x="401" y="577"/>
                  </a:lnTo>
                  <a:lnTo>
                    <a:pt x="391" y="564"/>
                  </a:lnTo>
                  <a:lnTo>
                    <a:pt x="400" y="559"/>
                  </a:lnTo>
                  <a:lnTo>
                    <a:pt x="407" y="540"/>
                  </a:lnTo>
                  <a:lnTo>
                    <a:pt x="406" y="530"/>
                  </a:lnTo>
                  <a:lnTo>
                    <a:pt x="406" y="530"/>
                  </a:lnTo>
                  <a:lnTo>
                    <a:pt x="407" y="519"/>
                  </a:lnTo>
                  <a:lnTo>
                    <a:pt x="420" y="528"/>
                  </a:lnTo>
                  <a:lnTo>
                    <a:pt x="419" y="524"/>
                  </a:lnTo>
                  <a:lnTo>
                    <a:pt x="424" y="521"/>
                  </a:lnTo>
                  <a:lnTo>
                    <a:pt x="440" y="529"/>
                  </a:lnTo>
                  <a:lnTo>
                    <a:pt x="450" y="529"/>
                  </a:lnTo>
                  <a:lnTo>
                    <a:pt x="490" y="511"/>
                  </a:lnTo>
                  <a:lnTo>
                    <a:pt x="507" y="519"/>
                  </a:lnTo>
                  <a:lnTo>
                    <a:pt x="523" y="520"/>
                  </a:lnTo>
                  <a:lnTo>
                    <a:pt x="542" y="515"/>
                  </a:lnTo>
                  <a:lnTo>
                    <a:pt x="558" y="499"/>
                  </a:lnTo>
                  <a:lnTo>
                    <a:pt x="566" y="501"/>
                  </a:lnTo>
                  <a:lnTo>
                    <a:pt x="577" y="522"/>
                  </a:lnTo>
                  <a:lnTo>
                    <a:pt x="607" y="544"/>
                  </a:lnTo>
                  <a:lnTo>
                    <a:pt x="634" y="549"/>
                  </a:lnTo>
                  <a:lnTo>
                    <a:pt x="661" y="541"/>
                  </a:lnTo>
                  <a:lnTo>
                    <a:pt x="681" y="546"/>
                  </a:lnTo>
                  <a:lnTo>
                    <a:pt x="709" y="546"/>
                  </a:lnTo>
                  <a:lnTo>
                    <a:pt x="754" y="563"/>
                  </a:lnTo>
                  <a:lnTo>
                    <a:pt x="781" y="565"/>
                  </a:lnTo>
                  <a:lnTo>
                    <a:pt x="793" y="560"/>
                  </a:lnTo>
                  <a:lnTo>
                    <a:pt x="801" y="568"/>
                  </a:lnTo>
                  <a:lnTo>
                    <a:pt x="819" y="569"/>
                  </a:lnTo>
                  <a:lnTo>
                    <a:pt x="840" y="551"/>
                  </a:lnTo>
                  <a:lnTo>
                    <a:pt x="881" y="501"/>
                  </a:lnTo>
                  <a:lnTo>
                    <a:pt x="894" y="495"/>
                  </a:lnTo>
                  <a:lnTo>
                    <a:pt x="907" y="509"/>
                  </a:lnTo>
                  <a:lnTo>
                    <a:pt x="919" y="512"/>
                  </a:lnTo>
                  <a:lnTo>
                    <a:pt x="920" y="517"/>
                  </a:lnTo>
                  <a:lnTo>
                    <a:pt x="916" y="516"/>
                  </a:lnTo>
                  <a:lnTo>
                    <a:pt x="912" y="520"/>
                  </a:lnTo>
                  <a:lnTo>
                    <a:pt x="909" y="530"/>
                  </a:lnTo>
                  <a:lnTo>
                    <a:pt x="923" y="544"/>
                  </a:lnTo>
                  <a:lnTo>
                    <a:pt x="937" y="551"/>
                  </a:lnTo>
                  <a:lnTo>
                    <a:pt x="932" y="605"/>
                  </a:lnTo>
                  <a:lnTo>
                    <a:pt x="937" y="632"/>
                  </a:lnTo>
                  <a:lnTo>
                    <a:pt x="943" y="637"/>
                  </a:lnTo>
                  <a:lnTo>
                    <a:pt x="978" y="639"/>
                  </a:lnTo>
                  <a:lnTo>
                    <a:pt x="993" y="648"/>
                  </a:lnTo>
                  <a:lnTo>
                    <a:pt x="1014" y="667"/>
                  </a:lnTo>
                  <a:lnTo>
                    <a:pt x="1025" y="670"/>
                  </a:lnTo>
                  <a:lnTo>
                    <a:pt x="1032" y="668"/>
                  </a:lnTo>
                  <a:lnTo>
                    <a:pt x="1041" y="684"/>
                  </a:lnTo>
                  <a:lnTo>
                    <a:pt x="1044" y="707"/>
                  </a:lnTo>
                  <a:lnTo>
                    <a:pt x="1040" y="722"/>
                  </a:lnTo>
                  <a:lnTo>
                    <a:pt x="1045" y="736"/>
                  </a:lnTo>
                  <a:lnTo>
                    <a:pt x="1058" y="749"/>
                  </a:lnTo>
                  <a:lnTo>
                    <a:pt x="1068" y="749"/>
                  </a:lnTo>
                  <a:lnTo>
                    <a:pt x="1123" y="737"/>
                  </a:lnTo>
                  <a:lnTo>
                    <a:pt x="1136" y="722"/>
                  </a:lnTo>
                  <a:lnTo>
                    <a:pt x="1168" y="701"/>
                  </a:lnTo>
                  <a:lnTo>
                    <a:pt x="1186" y="676"/>
                  </a:lnTo>
                  <a:lnTo>
                    <a:pt x="1186" y="662"/>
                  </a:lnTo>
                  <a:lnTo>
                    <a:pt x="1183" y="654"/>
                  </a:lnTo>
                  <a:lnTo>
                    <a:pt x="1171" y="646"/>
                  </a:lnTo>
                  <a:lnTo>
                    <a:pt x="1175" y="617"/>
                  </a:lnTo>
                  <a:lnTo>
                    <a:pt x="1168" y="597"/>
                  </a:lnTo>
                  <a:lnTo>
                    <a:pt x="1162" y="596"/>
                  </a:lnTo>
                  <a:lnTo>
                    <a:pt x="1161" y="573"/>
                  </a:lnTo>
                  <a:lnTo>
                    <a:pt x="1156" y="568"/>
                  </a:lnTo>
                  <a:lnTo>
                    <a:pt x="1157" y="559"/>
                  </a:lnTo>
                  <a:lnTo>
                    <a:pt x="1152" y="546"/>
                  </a:lnTo>
                  <a:lnTo>
                    <a:pt x="1142" y="538"/>
                  </a:lnTo>
                  <a:lnTo>
                    <a:pt x="1120" y="544"/>
                  </a:lnTo>
                  <a:lnTo>
                    <a:pt x="1109" y="540"/>
                  </a:lnTo>
                  <a:lnTo>
                    <a:pt x="1112" y="521"/>
                  </a:lnTo>
                  <a:lnTo>
                    <a:pt x="1120" y="514"/>
                  </a:lnTo>
                  <a:lnTo>
                    <a:pt x="1118" y="512"/>
                  </a:lnTo>
                  <a:lnTo>
                    <a:pt x="1138" y="506"/>
                  </a:lnTo>
                  <a:lnTo>
                    <a:pt x="1148" y="496"/>
                  </a:lnTo>
                  <a:lnTo>
                    <a:pt x="1141" y="458"/>
                  </a:lnTo>
                  <a:lnTo>
                    <a:pt x="1146" y="415"/>
                  </a:lnTo>
                  <a:lnTo>
                    <a:pt x="1144" y="410"/>
                  </a:lnTo>
                  <a:lnTo>
                    <a:pt x="1134" y="407"/>
                  </a:lnTo>
                  <a:lnTo>
                    <a:pt x="1135" y="401"/>
                  </a:lnTo>
                  <a:lnTo>
                    <a:pt x="1143" y="400"/>
                  </a:lnTo>
                  <a:lnTo>
                    <a:pt x="1164" y="412"/>
                  </a:lnTo>
                  <a:lnTo>
                    <a:pt x="1183" y="410"/>
                  </a:lnTo>
                  <a:lnTo>
                    <a:pt x="1207" y="419"/>
                  </a:lnTo>
                  <a:lnTo>
                    <a:pt x="1223" y="420"/>
                  </a:lnTo>
                  <a:lnTo>
                    <a:pt x="1259" y="436"/>
                  </a:lnTo>
                  <a:lnTo>
                    <a:pt x="1295" y="442"/>
                  </a:lnTo>
                  <a:lnTo>
                    <a:pt x="1317" y="451"/>
                  </a:lnTo>
                  <a:lnTo>
                    <a:pt x="1339" y="442"/>
                  </a:lnTo>
                  <a:lnTo>
                    <a:pt x="1345" y="451"/>
                  </a:lnTo>
                  <a:lnTo>
                    <a:pt x="1345" y="459"/>
                  </a:lnTo>
                  <a:lnTo>
                    <a:pt x="1373" y="476"/>
                  </a:lnTo>
                  <a:lnTo>
                    <a:pt x="1379" y="476"/>
                  </a:lnTo>
                  <a:lnTo>
                    <a:pt x="1379" y="465"/>
                  </a:lnTo>
                  <a:lnTo>
                    <a:pt x="1384" y="457"/>
                  </a:lnTo>
                  <a:lnTo>
                    <a:pt x="1405" y="450"/>
                  </a:lnTo>
                  <a:lnTo>
                    <a:pt x="1425" y="468"/>
                  </a:lnTo>
                  <a:lnTo>
                    <a:pt x="1422" y="472"/>
                  </a:lnTo>
                  <a:lnTo>
                    <a:pt x="1431" y="484"/>
                  </a:lnTo>
                  <a:lnTo>
                    <a:pt x="1447" y="471"/>
                  </a:lnTo>
                  <a:lnTo>
                    <a:pt x="1463" y="467"/>
                  </a:lnTo>
                  <a:lnTo>
                    <a:pt x="1465" y="469"/>
                  </a:lnTo>
                  <a:lnTo>
                    <a:pt x="1473" y="467"/>
                  </a:lnTo>
                  <a:lnTo>
                    <a:pt x="1475" y="473"/>
                  </a:lnTo>
                  <a:lnTo>
                    <a:pt x="1479" y="472"/>
                  </a:lnTo>
                  <a:lnTo>
                    <a:pt x="1480" y="467"/>
                  </a:lnTo>
                  <a:lnTo>
                    <a:pt x="1494" y="473"/>
                  </a:lnTo>
                  <a:lnTo>
                    <a:pt x="1547" y="475"/>
                  </a:lnTo>
                  <a:lnTo>
                    <a:pt x="1607" y="464"/>
                  </a:lnTo>
                  <a:lnTo>
                    <a:pt x="1623" y="468"/>
                  </a:lnTo>
                  <a:lnTo>
                    <a:pt x="1639" y="465"/>
                  </a:lnTo>
                  <a:lnTo>
                    <a:pt x="1667" y="502"/>
                  </a:lnTo>
                  <a:lnTo>
                    <a:pt x="1709" y="527"/>
                  </a:lnTo>
                  <a:lnTo>
                    <a:pt x="1732" y="536"/>
                  </a:lnTo>
                  <a:lnTo>
                    <a:pt x="1761" y="541"/>
                  </a:lnTo>
                  <a:lnTo>
                    <a:pt x="1796" y="565"/>
                  </a:lnTo>
                  <a:lnTo>
                    <a:pt x="1817" y="575"/>
                  </a:lnTo>
                  <a:lnTo>
                    <a:pt x="1832" y="576"/>
                  </a:lnTo>
                  <a:lnTo>
                    <a:pt x="1832" y="582"/>
                  </a:lnTo>
                  <a:lnTo>
                    <a:pt x="1844" y="575"/>
                  </a:lnTo>
                  <a:lnTo>
                    <a:pt x="1882" y="591"/>
                  </a:lnTo>
                  <a:lnTo>
                    <a:pt x="1935" y="633"/>
                  </a:lnTo>
                  <a:lnTo>
                    <a:pt x="1987" y="694"/>
                  </a:lnTo>
                  <a:lnTo>
                    <a:pt x="2007" y="710"/>
                  </a:lnTo>
                  <a:lnTo>
                    <a:pt x="2023" y="715"/>
                  </a:lnTo>
                  <a:lnTo>
                    <a:pt x="2031" y="712"/>
                  </a:lnTo>
                  <a:lnTo>
                    <a:pt x="2032" y="706"/>
                  </a:lnTo>
                  <a:lnTo>
                    <a:pt x="2039" y="710"/>
                  </a:lnTo>
                  <a:lnTo>
                    <a:pt x="2037" y="712"/>
                  </a:lnTo>
                  <a:lnTo>
                    <a:pt x="2050" y="726"/>
                  </a:lnTo>
                  <a:lnTo>
                    <a:pt x="2092" y="752"/>
                  </a:lnTo>
                  <a:lnTo>
                    <a:pt x="2127" y="796"/>
                  </a:lnTo>
                  <a:lnTo>
                    <a:pt x="2169" y="829"/>
                  </a:lnTo>
                  <a:lnTo>
                    <a:pt x="2201" y="860"/>
                  </a:lnTo>
                  <a:lnTo>
                    <a:pt x="2342" y="965"/>
                  </a:lnTo>
                  <a:lnTo>
                    <a:pt x="2358" y="972"/>
                  </a:lnTo>
                  <a:lnTo>
                    <a:pt x="2362" y="969"/>
                  </a:lnTo>
                  <a:lnTo>
                    <a:pt x="2361" y="980"/>
                  </a:lnTo>
                  <a:lnTo>
                    <a:pt x="2410" y="1013"/>
                  </a:lnTo>
                  <a:lnTo>
                    <a:pt x="2413" y="1016"/>
                  </a:lnTo>
                  <a:lnTo>
                    <a:pt x="2407" y="1021"/>
                  </a:lnTo>
                  <a:lnTo>
                    <a:pt x="2413" y="1039"/>
                  </a:lnTo>
                  <a:lnTo>
                    <a:pt x="2429" y="1059"/>
                  </a:lnTo>
                  <a:lnTo>
                    <a:pt x="2437" y="1064"/>
                  </a:lnTo>
                  <a:lnTo>
                    <a:pt x="2453" y="1082"/>
                  </a:lnTo>
                  <a:lnTo>
                    <a:pt x="2460" y="1111"/>
                  </a:lnTo>
                  <a:lnTo>
                    <a:pt x="2454" y="1097"/>
                  </a:lnTo>
                  <a:lnTo>
                    <a:pt x="2447" y="1105"/>
                  </a:lnTo>
                  <a:lnTo>
                    <a:pt x="2444" y="1148"/>
                  </a:lnTo>
                  <a:lnTo>
                    <a:pt x="2448" y="1170"/>
                  </a:lnTo>
                  <a:lnTo>
                    <a:pt x="2455" y="1182"/>
                  </a:lnTo>
                  <a:lnTo>
                    <a:pt x="2463" y="1187"/>
                  </a:lnTo>
                  <a:lnTo>
                    <a:pt x="2457" y="1188"/>
                  </a:lnTo>
                  <a:lnTo>
                    <a:pt x="2461" y="1226"/>
                  </a:lnTo>
                  <a:lnTo>
                    <a:pt x="2456" y="1224"/>
                  </a:lnTo>
                  <a:lnTo>
                    <a:pt x="2439" y="1244"/>
                  </a:lnTo>
                  <a:lnTo>
                    <a:pt x="2448" y="1257"/>
                  </a:lnTo>
                  <a:lnTo>
                    <a:pt x="2464" y="1259"/>
                  </a:lnTo>
                  <a:lnTo>
                    <a:pt x="2487" y="1274"/>
                  </a:lnTo>
                  <a:lnTo>
                    <a:pt x="2489" y="1287"/>
                  </a:lnTo>
                  <a:lnTo>
                    <a:pt x="2485" y="1289"/>
                  </a:lnTo>
                  <a:lnTo>
                    <a:pt x="2483" y="1306"/>
                  </a:lnTo>
                  <a:lnTo>
                    <a:pt x="2493" y="1317"/>
                  </a:lnTo>
                  <a:lnTo>
                    <a:pt x="2511" y="1303"/>
                  </a:lnTo>
                  <a:lnTo>
                    <a:pt x="2511" y="1291"/>
                  </a:lnTo>
                  <a:lnTo>
                    <a:pt x="2523" y="1287"/>
                  </a:lnTo>
                  <a:lnTo>
                    <a:pt x="2532" y="1293"/>
                  </a:lnTo>
                  <a:lnTo>
                    <a:pt x="2529" y="1299"/>
                  </a:lnTo>
                  <a:lnTo>
                    <a:pt x="2532" y="1321"/>
                  </a:lnTo>
                  <a:lnTo>
                    <a:pt x="2525" y="1321"/>
                  </a:lnTo>
                  <a:lnTo>
                    <a:pt x="2524" y="1325"/>
                  </a:lnTo>
                  <a:lnTo>
                    <a:pt x="2533" y="1329"/>
                  </a:lnTo>
                  <a:lnTo>
                    <a:pt x="2540" y="1327"/>
                  </a:lnTo>
                  <a:lnTo>
                    <a:pt x="2544" y="1324"/>
                  </a:lnTo>
                  <a:lnTo>
                    <a:pt x="2536" y="1319"/>
                  </a:lnTo>
                  <a:lnTo>
                    <a:pt x="2551" y="1313"/>
                  </a:lnTo>
                  <a:lnTo>
                    <a:pt x="2554" y="1295"/>
                  </a:lnTo>
                  <a:lnTo>
                    <a:pt x="2543" y="1287"/>
                  </a:lnTo>
                  <a:lnTo>
                    <a:pt x="2539" y="1278"/>
                  </a:lnTo>
                  <a:lnTo>
                    <a:pt x="2520" y="1274"/>
                  </a:lnTo>
                  <a:lnTo>
                    <a:pt x="2505" y="1264"/>
                  </a:lnTo>
                  <a:lnTo>
                    <a:pt x="2533" y="1243"/>
                  </a:lnTo>
                  <a:lnTo>
                    <a:pt x="2530" y="1204"/>
                  </a:lnTo>
                  <a:lnTo>
                    <a:pt x="2523" y="1174"/>
                  </a:lnTo>
                  <a:lnTo>
                    <a:pt x="2514" y="1170"/>
                  </a:lnTo>
                  <a:lnTo>
                    <a:pt x="2509" y="1173"/>
                  </a:lnTo>
                  <a:lnTo>
                    <a:pt x="2506" y="1154"/>
                  </a:lnTo>
                  <a:lnTo>
                    <a:pt x="2480" y="1161"/>
                  </a:lnTo>
                  <a:lnTo>
                    <a:pt x="2469" y="1158"/>
                  </a:lnTo>
                  <a:lnTo>
                    <a:pt x="2469" y="1154"/>
                  </a:lnTo>
                  <a:lnTo>
                    <a:pt x="2482" y="1149"/>
                  </a:lnTo>
                  <a:lnTo>
                    <a:pt x="2550" y="1149"/>
                  </a:lnTo>
                  <a:lnTo>
                    <a:pt x="2558" y="1141"/>
                  </a:lnTo>
                  <a:lnTo>
                    <a:pt x="2576" y="1149"/>
                  </a:lnTo>
                  <a:lnTo>
                    <a:pt x="2609" y="1158"/>
                  </a:lnTo>
                  <a:lnTo>
                    <a:pt x="2614" y="1156"/>
                  </a:lnTo>
                  <a:lnTo>
                    <a:pt x="2699" y="1181"/>
                  </a:lnTo>
                  <a:lnTo>
                    <a:pt x="2711" y="1172"/>
                  </a:lnTo>
                  <a:lnTo>
                    <a:pt x="2721" y="1178"/>
                  </a:lnTo>
                  <a:lnTo>
                    <a:pt x="2730" y="1177"/>
                  </a:lnTo>
                  <a:lnTo>
                    <a:pt x="2738" y="1186"/>
                  </a:lnTo>
                  <a:lnTo>
                    <a:pt x="2732" y="1194"/>
                  </a:lnTo>
                  <a:lnTo>
                    <a:pt x="2736" y="1202"/>
                  </a:lnTo>
                  <a:lnTo>
                    <a:pt x="2764" y="1222"/>
                  </a:lnTo>
                  <a:lnTo>
                    <a:pt x="2761" y="1239"/>
                  </a:lnTo>
                  <a:lnTo>
                    <a:pt x="2782" y="1262"/>
                  </a:lnTo>
                  <a:lnTo>
                    <a:pt x="2818" y="1292"/>
                  </a:lnTo>
                  <a:lnTo>
                    <a:pt x="2833" y="1314"/>
                  </a:lnTo>
                  <a:lnTo>
                    <a:pt x="2864" y="1328"/>
                  </a:lnTo>
                  <a:lnTo>
                    <a:pt x="2880" y="1349"/>
                  </a:lnTo>
                  <a:lnTo>
                    <a:pt x="2874" y="1346"/>
                  </a:lnTo>
                  <a:lnTo>
                    <a:pt x="2874" y="1352"/>
                  </a:lnTo>
                  <a:lnTo>
                    <a:pt x="2897" y="1358"/>
                  </a:lnTo>
                  <a:lnTo>
                    <a:pt x="2906" y="1356"/>
                  </a:lnTo>
                  <a:lnTo>
                    <a:pt x="2913" y="1361"/>
                  </a:lnTo>
                  <a:close/>
                  <a:moveTo>
                    <a:pt x="2682" y="1644"/>
                  </a:moveTo>
                  <a:lnTo>
                    <a:pt x="2700" y="1658"/>
                  </a:lnTo>
                  <a:lnTo>
                    <a:pt x="2653" y="1675"/>
                  </a:lnTo>
                  <a:lnTo>
                    <a:pt x="2649" y="1670"/>
                  </a:lnTo>
                  <a:lnTo>
                    <a:pt x="2661" y="1646"/>
                  </a:lnTo>
                  <a:lnTo>
                    <a:pt x="2670" y="1641"/>
                  </a:lnTo>
                  <a:lnTo>
                    <a:pt x="2682" y="1644"/>
                  </a:lnTo>
                  <a:close/>
                </a:path>
              </a:pathLst>
            </a:custGeom>
            <a:solidFill>
              <a:schemeClr val="tx2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7" name="Freeform 103"/>
            <p:cNvSpPr>
              <a:spLocks/>
            </p:cNvSpPr>
            <p:nvPr/>
          </p:nvSpPr>
          <p:spPr bwMode="auto">
            <a:xfrm>
              <a:off x="889" y="3160"/>
              <a:ext cx="83" cy="102"/>
            </a:xfrm>
            <a:custGeom>
              <a:avLst/>
              <a:gdLst/>
              <a:ahLst/>
              <a:cxnLst>
                <a:cxn ang="0">
                  <a:pos x="50" y="30"/>
                </a:cxn>
                <a:cxn ang="0">
                  <a:pos x="67" y="34"/>
                </a:cxn>
                <a:cxn ang="0">
                  <a:pos x="108" y="1"/>
                </a:cxn>
                <a:cxn ang="0">
                  <a:pos x="129" y="4"/>
                </a:cxn>
                <a:cxn ang="0">
                  <a:pos x="146" y="31"/>
                </a:cxn>
                <a:cxn ang="0">
                  <a:pos x="184" y="63"/>
                </a:cxn>
                <a:cxn ang="0">
                  <a:pos x="220" y="82"/>
                </a:cxn>
                <a:cxn ang="0">
                  <a:pos x="208" y="94"/>
                </a:cxn>
                <a:cxn ang="0">
                  <a:pos x="186" y="110"/>
                </a:cxn>
                <a:cxn ang="0">
                  <a:pos x="196" y="124"/>
                </a:cxn>
                <a:cxn ang="0">
                  <a:pos x="168" y="156"/>
                </a:cxn>
                <a:cxn ang="0">
                  <a:pos x="157" y="164"/>
                </a:cxn>
                <a:cxn ang="0">
                  <a:pos x="161" y="179"/>
                </a:cxn>
                <a:cxn ang="0">
                  <a:pos x="173" y="172"/>
                </a:cxn>
                <a:cxn ang="0">
                  <a:pos x="179" y="165"/>
                </a:cxn>
                <a:cxn ang="0">
                  <a:pos x="177" y="196"/>
                </a:cxn>
                <a:cxn ang="0">
                  <a:pos x="180" y="212"/>
                </a:cxn>
                <a:cxn ang="0">
                  <a:pos x="192" y="212"/>
                </a:cxn>
                <a:cxn ang="0">
                  <a:pos x="168" y="233"/>
                </a:cxn>
                <a:cxn ang="0">
                  <a:pos x="157" y="241"/>
                </a:cxn>
                <a:cxn ang="0">
                  <a:pos x="130" y="230"/>
                </a:cxn>
                <a:cxn ang="0">
                  <a:pos x="126" y="240"/>
                </a:cxn>
                <a:cxn ang="0">
                  <a:pos x="117" y="257"/>
                </a:cxn>
                <a:cxn ang="0">
                  <a:pos x="107" y="265"/>
                </a:cxn>
                <a:cxn ang="0">
                  <a:pos x="91" y="260"/>
                </a:cxn>
                <a:cxn ang="0">
                  <a:pos x="74" y="263"/>
                </a:cxn>
                <a:cxn ang="0">
                  <a:pos x="45" y="250"/>
                </a:cxn>
                <a:cxn ang="0">
                  <a:pos x="39" y="231"/>
                </a:cxn>
                <a:cxn ang="0">
                  <a:pos x="32" y="211"/>
                </a:cxn>
                <a:cxn ang="0">
                  <a:pos x="24" y="201"/>
                </a:cxn>
                <a:cxn ang="0">
                  <a:pos x="14" y="216"/>
                </a:cxn>
                <a:cxn ang="0">
                  <a:pos x="12" y="205"/>
                </a:cxn>
                <a:cxn ang="0">
                  <a:pos x="12" y="177"/>
                </a:cxn>
                <a:cxn ang="0">
                  <a:pos x="28" y="156"/>
                </a:cxn>
                <a:cxn ang="0">
                  <a:pos x="37" y="138"/>
                </a:cxn>
                <a:cxn ang="0">
                  <a:pos x="0" y="112"/>
                </a:cxn>
                <a:cxn ang="0">
                  <a:pos x="13" y="85"/>
                </a:cxn>
                <a:cxn ang="0">
                  <a:pos x="16" y="52"/>
                </a:cxn>
              </a:cxnLst>
              <a:rect l="0" t="0" r="r" b="b"/>
              <a:pathLst>
                <a:path w="220" h="271">
                  <a:moveTo>
                    <a:pt x="16" y="52"/>
                  </a:moveTo>
                  <a:lnTo>
                    <a:pt x="50" y="30"/>
                  </a:lnTo>
                  <a:lnTo>
                    <a:pt x="60" y="35"/>
                  </a:lnTo>
                  <a:lnTo>
                    <a:pt x="67" y="34"/>
                  </a:lnTo>
                  <a:lnTo>
                    <a:pt x="75" y="23"/>
                  </a:lnTo>
                  <a:lnTo>
                    <a:pt x="108" y="1"/>
                  </a:lnTo>
                  <a:lnTo>
                    <a:pt x="123" y="0"/>
                  </a:lnTo>
                  <a:lnTo>
                    <a:pt x="129" y="4"/>
                  </a:lnTo>
                  <a:lnTo>
                    <a:pt x="136" y="25"/>
                  </a:lnTo>
                  <a:lnTo>
                    <a:pt x="146" y="31"/>
                  </a:lnTo>
                  <a:lnTo>
                    <a:pt x="173" y="35"/>
                  </a:lnTo>
                  <a:lnTo>
                    <a:pt x="184" y="63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20" y="91"/>
                  </a:lnTo>
                  <a:lnTo>
                    <a:pt x="208" y="94"/>
                  </a:lnTo>
                  <a:lnTo>
                    <a:pt x="201" y="104"/>
                  </a:lnTo>
                  <a:lnTo>
                    <a:pt x="186" y="110"/>
                  </a:lnTo>
                  <a:lnTo>
                    <a:pt x="187" y="118"/>
                  </a:lnTo>
                  <a:lnTo>
                    <a:pt x="196" y="124"/>
                  </a:lnTo>
                  <a:lnTo>
                    <a:pt x="183" y="134"/>
                  </a:lnTo>
                  <a:lnTo>
                    <a:pt x="168" y="156"/>
                  </a:lnTo>
                  <a:lnTo>
                    <a:pt x="158" y="159"/>
                  </a:lnTo>
                  <a:lnTo>
                    <a:pt x="157" y="164"/>
                  </a:lnTo>
                  <a:lnTo>
                    <a:pt x="155" y="177"/>
                  </a:lnTo>
                  <a:lnTo>
                    <a:pt x="161" y="179"/>
                  </a:lnTo>
                  <a:lnTo>
                    <a:pt x="167" y="171"/>
                  </a:lnTo>
                  <a:lnTo>
                    <a:pt x="173" y="172"/>
                  </a:lnTo>
                  <a:lnTo>
                    <a:pt x="172" y="163"/>
                  </a:lnTo>
                  <a:lnTo>
                    <a:pt x="179" y="165"/>
                  </a:lnTo>
                  <a:lnTo>
                    <a:pt x="189" y="190"/>
                  </a:lnTo>
                  <a:lnTo>
                    <a:pt x="177" y="196"/>
                  </a:lnTo>
                  <a:lnTo>
                    <a:pt x="175" y="205"/>
                  </a:lnTo>
                  <a:lnTo>
                    <a:pt x="180" y="212"/>
                  </a:lnTo>
                  <a:lnTo>
                    <a:pt x="192" y="207"/>
                  </a:lnTo>
                  <a:lnTo>
                    <a:pt x="192" y="212"/>
                  </a:lnTo>
                  <a:lnTo>
                    <a:pt x="164" y="217"/>
                  </a:lnTo>
                  <a:lnTo>
                    <a:pt x="168" y="233"/>
                  </a:lnTo>
                  <a:lnTo>
                    <a:pt x="156" y="232"/>
                  </a:lnTo>
                  <a:lnTo>
                    <a:pt x="157" y="241"/>
                  </a:lnTo>
                  <a:lnTo>
                    <a:pt x="143" y="239"/>
                  </a:lnTo>
                  <a:lnTo>
                    <a:pt x="130" y="230"/>
                  </a:lnTo>
                  <a:lnTo>
                    <a:pt x="132" y="235"/>
                  </a:lnTo>
                  <a:lnTo>
                    <a:pt x="126" y="240"/>
                  </a:lnTo>
                  <a:lnTo>
                    <a:pt x="132" y="250"/>
                  </a:lnTo>
                  <a:lnTo>
                    <a:pt x="117" y="257"/>
                  </a:lnTo>
                  <a:lnTo>
                    <a:pt x="117" y="257"/>
                  </a:lnTo>
                  <a:lnTo>
                    <a:pt x="107" y="265"/>
                  </a:lnTo>
                  <a:lnTo>
                    <a:pt x="99" y="259"/>
                  </a:lnTo>
                  <a:lnTo>
                    <a:pt x="91" y="260"/>
                  </a:lnTo>
                  <a:lnTo>
                    <a:pt x="80" y="271"/>
                  </a:lnTo>
                  <a:lnTo>
                    <a:pt x="74" y="263"/>
                  </a:lnTo>
                  <a:lnTo>
                    <a:pt x="64" y="264"/>
                  </a:lnTo>
                  <a:lnTo>
                    <a:pt x="45" y="250"/>
                  </a:lnTo>
                  <a:lnTo>
                    <a:pt x="45" y="250"/>
                  </a:lnTo>
                  <a:lnTo>
                    <a:pt x="39" y="231"/>
                  </a:lnTo>
                  <a:lnTo>
                    <a:pt x="27" y="220"/>
                  </a:lnTo>
                  <a:lnTo>
                    <a:pt x="32" y="211"/>
                  </a:lnTo>
                  <a:lnTo>
                    <a:pt x="29" y="203"/>
                  </a:lnTo>
                  <a:lnTo>
                    <a:pt x="24" y="201"/>
                  </a:lnTo>
                  <a:lnTo>
                    <a:pt x="18" y="215"/>
                  </a:lnTo>
                  <a:lnTo>
                    <a:pt x="14" y="216"/>
                  </a:lnTo>
                  <a:lnTo>
                    <a:pt x="12" y="205"/>
                  </a:lnTo>
                  <a:lnTo>
                    <a:pt x="12" y="205"/>
                  </a:lnTo>
                  <a:lnTo>
                    <a:pt x="7" y="185"/>
                  </a:lnTo>
                  <a:lnTo>
                    <a:pt x="12" y="177"/>
                  </a:lnTo>
                  <a:lnTo>
                    <a:pt x="24" y="170"/>
                  </a:lnTo>
                  <a:lnTo>
                    <a:pt x="28" y="156"/>
                  </a:lnTo>
                  <a:lnTo>
                    <a:pt x="40" y="147"/>
                  </a:lnTo>
                  <a:lnTo>
                    <a:pt x="37" y="138"/>
                  </a:lnTo>
                  <a:lnTo>
                    <a:pt x="18" y="130"/>
                  </a:lnTo>
                  <a:lnTo>
                    <a:pt x="0" y="112"/>
                  </a:lnTo>
                  <a:lnTo>
                    <a:pt x="0" y="102"/>
                  </a:lnTo>
                  <a:lnTo>
                    <a:pt x="13" y="85"/>
                  </a:lnTo>
                  <a:lnTo>
                    <a:pt x="10" y="63"/>
                  </a:lnTo>
                  <a:lnTo>
                    <a:pt x="16" y="5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8" name="Freeform 104"/>
            <p:cNvSpPr>
              <a:spLocks/>
            </p:cNvSpPr>
            <p:nvPr/>
          </p:nvSpPr>
          <p:spPr bwMode="auto">
            <a:xfrm>
              <a:off x="863" y="3765"/>
              <a:ext cx="111" cy="176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121" y="21"/>
                </a:cxn>
                <a:cxn ang="0">
                  <a:pos x="152" y="23"/>
                </a:cxn>
                <a:cxn ang="0">
                  <a:pos x="148" y="41"/>
                </a:cxn>
                <a:cxn ang="0">
                  <a:pos x="143" y="48"/>
                </a:cxn>
                <a:cxn ang="0">
                  <a:pos x="143" y="55"/>
                </a:cxn>
                <a:cxn ang="0">
                  <a:pos x="139" y="62"/>
                </a:cxn>
                <a:cxn ang="0">
                  <a:pos x="150" y="66"/>
                </a:cxn>
                <a:cxn ang="0">
                  <a:pos x="170" y="99"/>
                </a:cxn>
                <a:cxn ang="0">
                  <a:pos x="179" y="97"/>
                </a:cxn>
                <a:cxn ang="0">
                  <a:pos x="186" y="115"/>
                </a:cxn>
                <a:cxn ang="0">
                  <a:pos x="202" y="176"/>
                </a:cxn>
                <a:cxn ang="0">
                  <a:pos x="201" y="181"/>
                </a:cxn>
                <a:cxn ang="0">
                  <a:pos x="202" y="189"/>
                </a:cxn>
                <a:cxn ang="0">
                  <a:pos x="226" y="138"/>
                </a:cxn>
                <a:cxn ang="0">
                  <a:pos x="204" y="203"/>
                </a:cxn>
                <a:cxn ang="0">
                  <a:pos x="211" y="205"/>
                </a:cxn>
                <a:cxn ang="0">
                  <a:pos x="207" y="221"/>
                </a:cxn>
                <a:cxn ang="0">
                  <a:pos x="223" y="263"/>
                </a:cxn>
                <a:cxn ang="0">
                  <a:pos x="258" y="331"/>
                </a:cxn>
                <a:cxn ang="0">
                  <a:pos x="296" y="388"/>
                </a:cxn>
                <a:cxn ang="0">
                  <a:pos x="274" y="429"/>
                </a:cxn>
                <a:cxn ang="0">
                  <a:pos x="240" y="465"/>
                </a:cxn>
                <a:cxn ang="0">
                  <a:pos x="217" y="463"/>
                </a:cxn>
                <a:cxn ang="0">
                  <a:pos x="205" y="459"/>
                </a:cxn>
                <a:cxn ang="0">
                  <a:pos x="172" y="422"/>
                </a:cxn>
                <a:cxn ang="0">
                  <a:pos x="161" y="416"/>
                </a:cxn>
                <a:cxn ang="0">
                  <a:pos x="148" y="404"/>
                </a:cxn>
                <a:cxn ang="0">
                  <a:pos x="140" y="388"/>
                </a:cxn>
                <a:cxn ang="0">
                  <a:pos x="120" y="386"/>
                </a:cxn>
                <a:cxn ang="0">
                  <a:pos x="106" y="376"/>
                </a:cxn>
                <a:cxn ang="0">
                  <a:pos x="94" y="371"/>
                </a:cxn>
                <a:cxn ang="0">
                  <a:pos x="83" y="369"/>
                </a:cxn>
                <a:cxn ang="0">
                  <a:pos x="77" y="367"/>
                </a:cxn>
                <a:cxn ang="0">
                  <a:pos x="62" y="359"/>
                </a:cxn>
                <a:cxn ang="0">
                  <a:pos x="37" y="346"/>
                </a:cxn>
                <a:cxn ang="0">
                  <a:pos x="49" y="335"/>
                </a:cxn>
                <a:cxn ang="0">
                  <a:pos x="52" y="316"/>
                </a:cxn>
                <a:cxn ang="0">
                  <a:pos x="63" y="309"/>
                </a:cxn>
                <a:cxn ang="0">
                  <a:pos x="74" y="302"/>
                </a:cxn>
                <a:cxn ang="0">
                  <a:pos x="93" y="285"/>
                </a:cxn>
                <a:cxn ang="0">
                  <a:pos x="94" y="267"/>
                </a:cxn>
                <a:cxn ang="0">
                  <a:pos x="108" y="269"/>
                </a:cxn>
                <a:cxn ang="0">
                  <a:pos x="122" y="260"/>
                </a:cxn>
                <a:cxn ang="0">
                  <a:pos x="120" y="245"/>
                </a:cxn>
                <a:cxn ang="0">
                  <a:pos x="115" y="225"/>
                </a:cxn>
                <a:cxn ang="0">
                  <a:pos x="125" y="164"/>
                </a:cxn>
                <a:cxn ang="0">
                  <a:pos x="126" y="148"/>
                </a:cxn>
                <a:cxn ang="0">
                  <a:pos x="117" y="138"/>
                </a:cxn>
                <a:cxn ang="0">
                  <a:pos x="96" y="139"/>
                </a:cxn>
                <a:cxn ang="0">
                  <a:pos x="86" y="148"/>
                </a:cxn>
                <a:cxn ang="0">
                  <a:pos x="80" y="140"/>
                </a:cxn>
                <a:cxn ang="0">
                  <a:pos x="53" y="140"/>
                </a:cxn>
                <a:cxn ang="0">
                  <a:pos x="33" y="130"/>
                </a:cxn>
                <a:cxn ang="0">
                  <a:pos x="26" y="108"/>
                </a:cxn>
                <a:cxn ang="0">
                  <a:pos x="0" y="106"/>
                </a:cxn>
                <a:cxn ang="0">
                  <a:pos x="22" y="96"/>
                </a:cxn>
                <a:cxn ang="0">
                  <a:pos x="25" y="77"/>
                </a:cxn>
                <a:cxn ang="0">
                  <a:pos x="12" y="70"/>
                </a:cxn>
                <a:cxn ang="0">
                  <a:pos x="27" y="53"/>
                </a:cxn>
                <a:cxn ang="0">
                  <a:pos x="40" y="30"/>
                </a:cxn>
                <a:cxn ang="0">
                  <a:pos x="46" y="3"/>
                </a:cxn>
              </a:cxnLst>
              <a:rect l="0" t="0" r="r" b="b"/>
              <a:pathLst>
                <a:path w="296" h="468">
                  <a:moveTo>
                    <a:pt x="46" y="3"/>
                  </a:moveTo>
                  <a:lnTo>
                    <a:pt x="57" y="0"/>
                  </a:lnTo>
                  <a:lnTo>
                    <a:pt x="106" y="8"/>
                  </a:lnTo>
                  <a:lnTo>
                    <a:pt x="121" y="21"/>
                  </a:lnTo>
                  <a:lnTo>
                    <a:pt x="139" y="28"/>
                  </a:lnTo>
                  <a:lnTo>
                    <a:pt x="152" y="23"/>
                  </a:lnTo>
                  <a:lnTo>
                    <a:pt x="152" y="23"/>
                  </a:lnTo>
                  <a:lnTo>
                    <a:pt x="148" y="41"/>
                  </a:lnTo>
                  <a:lnTo>
                    <a:pt x="143" y="41"/>
                  </a:lnTo>
                  <a:lnTo>
                    <a:pt x="143" y="48"/>
                  </a:lnTo>
                  <a:lnTo>
                    <a:pt x="147" y="49"/>
                  </a:lnTo>
                  <a:lnTo>
                    <a:pt x="143" y="55"/>
                  </a:lnTo>
                  <a:lnTo>
                    <a:pt x="149" y="58"/>
                  </a:lnTo>
                  <a:lnTo>
                    <a:pt x="139" y="62"/>
                  </a:lnTo>
                  <a:lnTo>
                    <a:pt x="141" y="67"/>
                  </a:lnTo>
                  <a:lnTo>
                    <a:pt x="150" y="66"/>
                  </a:lnTo>
                  <a:lnTo>
                    <a:pt x="163" y="75"/>
                  </a:lnTo>
                  <a:lnTo>
                    <a:pt x="170" y="99"/>
                  </a:lnTo>
                  <a:lnTo>
                    <a:pt x="174" y="101"/>
                  </a:lnTo>
                  <a:lnTo>
                    <a:pt x="179" y="97"/>
                  </a:lnTo>
                  <a:lnTo>
                    <a:pt x="182" y="101"/>
                  </a:lnTo>
                  <a:lnTo>
                    <a:pt x="186" y="115"/>
                  </a:lnTo>
                  <a:lnTo>
                    <a:pt x="209" y="148"/>
                  </a:lnTo>
                  <a:lnTo>
                    <a:pt x="202" y="176"/>
                  </a:lnTo>
                  <a:lnTo>
                    <a:pt x="196" y="181"/>
                  </a:lnTo>
                  <a:lnTo>
                    <a:pt x="201" y="181"/>
                  </a:lnTo>
                  <a:lnTo>
                    <a:pt x="199" y="186"/>
                  </a:lnTo>
                  <a:lnTo>
                    <a:pt x="202" y="189"/>
                  </a:lnTo>
                  <a:lnTo>
                    <a:pt x="218" y="141"/>
                  </a:lnTo>
                  <a:lnTo>
                    <a:pt x="226" y="138"/>
                  </a:lnTo>
                  <a:lnTo>
                    <a:pt x="229" y="141"/>
                  </a:lnTo>
                  <a:lnTo>
                    <a:pt x="204" y="203"/>
                  </a:lnTo>
                  <a:lnTo>
                    <a:pt x="207" y="211"/>
                  </a:lnTo>
                  <a:lnTo>
                    <a:pt x="211" y="205"/>
                  </a:lnTo>
                  <a:lnTo>
                    <a:pt x="216" y="212"/>
                  </a:lnTo>
                  <a:lnTo>
                    <a:pt x="207" y="221"/>
                  </a:lnTo>
                  <a:lnTo>
                    <a:pt x="202" y="246"/>
                  </a:lnTo>
                  <a:lnTo>
                    <a:pt x="223" y="263"/>
                  </a:lnTo>
                  <a:lnTo>
                    <a:pt x="227" y="292"/>
                  </a:lnTo>
                  <a:lnTo>
                    <a:pt x="258" y="331"/>
                  </a:lnTo>
                  <a:lnTo>
                    <a:pt x="284" y="382"/>
                  </a:lnTo>
                  <a:lnTo>
                    <a:pt x="296" y="388"/>
                  </a:lnTo>
                  <a:lnTo>
                    <a:pt x="288" y="416"/>
                  </a:lnTo>
                  <a:lnTo>
                    <a:pt x="274" y="429"/>
                  </a:lnTo>
                  <a:lnTo>
                    <a:pt x="255" y="433"/>
                  </a:lnTo>
                  <a:lnTo>
                    <a:pt x="240" y="465"/>
                  </a:lnTo>
                  <a:lnTo>
                    <a:pt x="229" y="468"/>
                  </a:lnTo>
                  <a:lnTo>
                    <a:pt x="217" y="463"/>
                  </a:lnTo>
                  <a:lnTo>
                    <a:pt x="210" y="466"/>
                  </a:lnTo>
                  <a:lnTo>
                    <a:pt x="205" y="459"/>
                  </a:lnTo>
                  <a:lnTo>
                    <a:pt x="186" y="453"/>
                  </a:lnTo>
                  <a:lnTo>
                    <a:pt x="172" y="422"/>
                  </a:lnTo>
                  <a:lnTo>
                    <a:pt x="162" y="425"/>
                  </a:lnTo>
                  <a:lnTo>
                    <a:pt x="161" y="416"/>
                  </a:lnTo>
                  <a:lnTo>
                    <a:pt x="153" y="404"/>
                  </a:lnTo>
                  <a:lnTo>
                    <a:pt x="148" y="404"/>
                  </a:lnTo>
                  <a:lnTo>
                    <a:pt x="142" y="397"/>
                  </a:lnTo>
                  <a:lnTo>
                    <a:pt x="140" y="388"/>
                  </a:lnTo>
                  <a:lnTo>
                    <a:pt x="122" y="395"/>
                  </a:lnTo>
                  <a:lnTo>
                    <a:pt x="120" y="386"/>
                  </a:lnTo>
                  <a:lnTo>
                    <a:pt x="111" y="384"/>
                  </a:lnTo>
                  <a:lnTo>
                    <a:pt x="106" y="376"/>
                  </a:lnTo>
                  <a:lnTo>
                    <a:pt x="100" y="379"/>
                  </a:lnTo>
                  <a:lnTo>
                    <a:pt x="94" y="371"/>
                  </a:lnTo>
                  <a:lnTo>
                    <a:pt x="87" y="373"/>
                  </a:lnTo>
                  <a:lnTo>
                    <a:pt x="83" y="369"/>
                  </a:lnTo>
                  <a:lnTo>
                    <a:pt x="81" y="373"/>
                  </a:lnTo>
                  <a:lnTo>
                    <a:pt x="77" y="367"/>
                  </a:lnTo>
                  <a:lnTo>
                    <a:pt x="67" y="368"/>
                  </a:lnTo>
                  <a:lnTo>
                    <a:pt x="62" y="359"/>
                  </a:lnTo>
                  <a:lnTo>
                    <a:pt x="53" y="357"/>
                  </a:lnTo>
                  <a:lnTo>
                    <a:pt x="37" y="346"/>
                  </a:lnTo>
                  <a:lnTo>
                    <a:pt x="40" y="337"/>
                  </a:lnTo>
                  <a:lnTo>
                    <a:pt x="49" y="335"/>
                  </a:lnTo>
                  <a:lnTo>
                    <a:pt x="47" y="327"/>
                  </a:lnTo>
                  <a:lnTo>
                    <a:pt x="52" y="316"/>
                  </a:lnTo>
                  <a:lnTo>
                    <a:pt x="52" y="316"/>
                  </a:lnTo>
                  <a:lnTo>
                    <a:pt x="63" y="309"/>
                  </a:lnTo>
                  <a:lnTo>
                    <a:pt x="67" y="301"/>
                  </a:lnTo>
                  <a:lnTo>
                    <a:pt x="74" y="302"/>
                  </a:lnTo>
                  <a:lnTo>
                    <a:pt x="76" y="290"/>
                  </a:lnTo>
                  <a:lnTo>
                    <a:pt x="93" y="285"/>
                  </a:lnTo>
                  <a:lnTo>
                    <a:pt x="85" y="275"/>
                  </a:lnTo>
                  <a:lnTo>
                    <a:pt x="94" y="267"/>
                  </a:lnTo>
                  <a:lnTo>
                    <a:pt x="106" y="263"/>
                  </a:lnTo>
                  <a:lnTo>
                    <a:pt x="108" y="269"/>
                  </a:lnTo>
                  <a:lnTo>
                    <a:pt x="112" y="270"/>
                  </a:lnTo>
                  <a:lnTo>
                    <a:pt x="122" y="260"/>
                  </a:lnTo>
                  <a:lnTo>
                    <a:pt x="118" y="255"/>
                  </a:lnTo>
                  <a:lnTo>
                    <a:pt x="120" y="245"/>
                  </a:lnTo>
                  <a:lnTo>
                    <a:pt x="113" y="241"/>
                  </a:lnTo>
                  <a:lnTo>
                    <a:pt x="115" y="225"/>
                  </a:lnTo>
                  <a:lnTo>
                    <a:pt x="105" y="199"/>
                  </a:lnTo>
                  <a:lnTo>
                    <a:pt x="125" y="164"/>
                  </a:lnTo>
                  <a:lnTo>
                    <a:pt x="127" y="153"/>
                  </a:lnTo>
                  <a:lnTo>
                    <a:pt x="126" y="148"/>
                  </a:lnTo>
                  <a:lnTo>
                    <a:pt x="117" y="143"/>
                  </a:lnTo>
                  <a:lnTo>
                    <a:pt x="117" y="138"/>
                  </a:lnTo>
                  <a:lnTo>
                    <a:pt x="110" y="128"/>
                  </a:lnTo>
                  <a:lnTo>
                    <a:pt x="96" y="139"/>
                  </a:lnTo>
                  <a:lnTo>
                    <a:pt x="98" y="147"/>
                  </a:lnTo>
                  <a:lnTo>
                    <a:pt x="86" y="148"/>
                  </a:lnTo>
                  <a:lnTo>
                    <a:pt x="79" y="155"/>
                  </a:lnTo>
                  <a:lnTo>
                    <a:pt x="80" y="140"/>
                  </a:lnTo>
                  <a:lnTo>
                    <a:pt x="63" y="135"/>
                  </a:lnTo>
                  <a:lnTo>
                    <a:pt x="53" y="140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3" y="111"/>
                  </a:lnTo>
                  <a:lnTo>
                    <a:pt x="26" y="108"/>
                  </a:lnTo>
                  <a:lnTo>
                    <a:pt x="14" y="113"/>
                  </a:lnTo>
                  <a:lnTo>
                    <a:pt x="0" y="106"/>
                  </a:lnTo>
                  <a:lnTo>
                    <a:pt x="3" y="101"/>
                  </a:lnTo>
                  <a:lnTo>
                    <a:pt x="22" y="96"/>
                  </a:lnTo>
                  <a:lnTo>
                    <a:pt x="26" y="90"/>
                  </a:lnTo>
                  <a:lnTo>
                    <a:pt x="25" y="77"/>
                  </a:lnTo>
                  <a:lnTo>
                    <a:pt x="9" y="74"/>
                  </a:lnTo>
                  <a:lnTo>
                    <a:pt x="12" y="70"/>
                  </a:lnTo>
                  <a:lnTo>
                    <a:pt x="10" y="62"/>
                  </a:lnTo>
                  <a:lnTo>
                    <a:pt x="27" y="53"/>
                  </a:lnTo>
                  <a:lnTo>
                    <a:pt x="36" y="40"/>
                  </a:lnTo>
                  <a:lnTo>
                    <a:pt x="40" y="30"/>
                  </a:lnTo>
                  <a:lnTo>
                    <a:pt x="35" y="17"/>
                  </a:lnTo>
                  <a:lnTo>
                    <a:pt x="46" y="3"/>
                  </a:lnTo>
                  <a:close/>
                </a:path>
              </a:pathLst>
            </a:custGeom>
            <a:solidFill>
              <a:srgbClr val="CCEC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29" name="Freeform 105"/>
            <p:cNvSpPr>
              <a:spLocks/>
            </p:cNvSpPr>
            <p:nvPr/>
          </p:nvSpPr>
          <p:spPr bwMode="auto">
            <a:xfrm>
              <a:off x="2171" y="3374"/>
              <a:ext cx="199" cy="190"/>
            </a:xfrm>
            <a:custGeom>
              <a:avLst/>
              <a:gdLst/>
              <a:ahLst/>
              <a:cxnLst>
                <a:cxn ang="0">
                  <a:pos x="297" y="9"/>
                </a:cxn>
                <a:cxn ang="0">
                  <a:pos x="328" y="32"/>
                </a:cxn>
                <a:cxn ang="0">
                  <a:pos x="353" y="15"/>
                </a:cxn>
                <a:cxn ang="0">
                  <a:pos x="396" y="34"/>
                </a:cxn>
                <a:cxn ang="0">
                  <a:pos x="398" y="68"/>
                </a:cxn>
                <a:cxn ang="0">
                  <a:pos x="353" y="123"/>
                </a:cxn>
                <a:cxn ang="0">
                  <a:pos x="371" y="135"/>
                </a:cxn>
                <a:cxn ang="0">
                  <a:pos x="352" y="162"/>
                </a:cxn>
                <a:cxn ang="0">
                  <a:pos x="376" y="182"/>
                </a:cxn>
                <a:cxn ang="0">
                  <a:pos x="397" y="197"/>
                </a:cxn>
                <a:cxn ang="0">
                  <a:pos x="422" y="166"/>
                </a:cxn>
                <a:cxn ang="0">
                  <a:pos x="431" y="161"/>
                </a:cxn>
                <a:cxn ang="0">
                  <a:pos x="454" y="218"/>
                </a:cxn>
                <a:cxn ang="0">
                  <a:pos x="468" y="250"/>
                </a:cxn>
                <a:cxn ang="0">
                  <a:pos x="488" y="269"/>
                </a:cxn>
                <a:cxn ang="0">
                  <a:pos x="526" y="309"/>
                </a:cxn>
                <a:cxn ang="0">
                  <a:pos x="514" y="330"/>
                </a:cxn>
                <a:cxn ang="0">
                  <a:pos x="494" y="315"/>
                </a:cxn>
                <a:cxn ang="0">
                  <a:pos x="479" y="346"/>
                </a:cxn>
                <a:cxn ang="0">
                  <a:pos x="502" y="366"/>
                </a:cxn>
                <a:cxn ang="0">
                  <a:pos x="507" y="404"/>
                </a:cxn>
                <a:cxn ang="0">
                  <a:pos x="490" y="426"/>
                </a:cxn>
                <a:cxn ang="0">
                  <a:pos x="467" y="435"/>
                </a:cxn>
                <a:cxn ang="0">
                  <a:pos x="444" y="440"/>
                </a:cxn>
                <a:cxn ang="0">
                  <a:pos x="438" y="455"/>
                </a:cxn>
                <a:cxn ang="0">
                  <a:pos x="410" y="451"/>
                </a:cxn>
                <a:cxn ang="0">
                  <a:pos x="369" y="465"/>
                </a:cxn>
                <a:cxn ang="0">
                  <a:pos x="365" y="480"/>
                </a:cxn>
                <a:cxn ang="0">
                  <a:pos x="322" y="499"/>
                </a:cxn>
                <a:cxn ang="0">
                  <a:pos x="303" y="505"/>
                </a:cxn>
                <a:cxn ang="0">
                  <a:pos x="286" y="482"/>
                </a:cxn>
                <a:cxn ang="0">
                  <a:pos x="266" y="475"/>
                </a:cxn>
                <a:cxn ang="0">
                  <a:pos x="253" y="442"/>
                </a:cxn>
                <a:cxn ang="0">
                  <a:pos x="251" y="419"/>
                </a:cxn>
                <a:cxn ang="0">
                  <a:pos x="236" y="413"/>
                </a:cxn>
                <a:cxn ang="0">
                  <a:pos x="196" y="454"/>
                </a:cxn>
                <a:cxn ang="0">
                  <a:pos x="174" y="441"/>
                </a:cxn>
                <a:cxn ang="0">
                  <a:pos x="129" y="439"/>
                </a:cxn>
                <a:cxn ang="0">
                  <a:pos x="110" y="418"/>
                </a:cxn>
                <a:cxn ang="0">
                  <a:pos x="90" y="380"/>
                </a:cxn>
                <a:cxn ang="0">
                  <a:pos x="45" y="344"/>
                </a:cxn>
                <a:cxn ang="0">
                  <a:pos x="23" y="307"/>
                </a:cxn>
                <a:cxn ang="0">
                  <a:pos x="37" y="278"/>
                </a:cxn>
                <a:cxn ang="0">
                  <a:pos x="47" y="269"/>
                </a:cxn>
                <a:cxn ang="0">
                  <a:pos x="47" y="243"/>
                </a:cxn>
                <a:cxn ang="0">
                  <a:pos x="1" y="231"/>
                </a:cxn>
                <a:cxn ang="0">
                  <a:pos x="14" y="222"/>
                </a:cxn>
                <a:cxn ang="0">
                  <a:pos x="68" y="177"/>
                </a:cxn>
                <a:cxn ang="0">
                  <a:pos x="112" y="166"/>
                </a:cxn>
                <a:cxn ang="0">
                  <a:pos x="156" y="129"/>
                </a:cxn>
                <a:cxn ang="0">
                  <a:pos x="164" y="88"/>
                </a:cxn>
                <a:cxn ang="0">
                  <a:pos x="220" y="77"/>
                </a:cxn>
                <a:cxn ang="0">
                  <a:pos x="240" y="51"/>
                </a:cxn>
                <a:cxn ang="0">
                  <a:pos x="263" y="2"/>
                </a:cxn>
              </a:cxnLst>
              <a:rect l="0" t="0" r="r" b="b"/>
              <a:pathLst>
                <a:path w="528" h="505">
                  <a:moveTo>
                    <a:pt x="281" y="8"/>
                  </a:moveTo>
                  <a:lnTo>
                    <a:pt x="285" y="12"/>
                  </a:lnTo>
                  <a:lnTo>
                    <a:pt x="297" y="9"/>
                  </a:lnTo>
                  <a:lnTo>
                    <a:pt x="301" y="15"/>
                  </a:lnTo>
                  <a:lnTo>
                    <a:pt x="299" y="21"/>
                  </a:lnTo>
                  <a:lnTo>
                    <a:pt x="328" y="32"/>
                  </a:lnTo>
                  <a:lnTo>
                    <a:pt x="334" y="32"/>
                  </a:lnTo>
                  <a:lnTo>
                    <a:pt x="347" y="16"/>
                  </a:lnTo>
                  <a:lnTo>
                    <a:pt x="353" y="15"/>
                  </a:lnTo>
                  <a:lnTo>
                    <a:pt x="375" y="35"/>
                  </a:lnTo>
                  <a:lnTo>
                    <a:pt x="386" y="31"/>
                  </a:lnTo>
                  <a:lnTo>
                    <a:pt x="396" y="34"/>
                  </a:lnTo>
                  <a:lnTo>
                    <a:pt x="400" y="46"/>
                  </a:lnTo>
                  <a:lnTo>
                    <a:pt x="398" y="68"/>
                  </a:lnTo>
                  <a:lnTo>
                    <a:pt x="398" y="68"/>
                  </a:lnTo>
                  <a:lnTo>
                    <a:pt x="385" y="85"/>
                  </a:lnTo>
                  <a:lnTo>
                    <a:pt x="365" y="90"/>
                  </a:lnTo>
                  <a:lnTo>
                    <a:pt x="353" y="123"/>
                  </a:lnTo>
                  <a:lnTo>
                    <a:pt x="361" y="131"/>
                  </a:lnTo>
                  <a:lnTo>
                    <a:pt x="369" y="128"/>
                  </a:lnTo>
                  <a:lnTo>
                    <a:pt x="371" y="135"/>
                  </a:lnTo>
                  <a:lnTo>
                    <a:pt x="361" y="152"/>
                  </a:lnTo>
                  <a:lnTo>
                    <a:pt x="352" y="155"/>
                  </a:lnTo>
                  <a:lnTo>
                    <a:pt x="352" y="162"/>
                  </a:lnTo>
                  <a:lnTo>
                    <a:pt x="355" y="168"/>
                  </a:lnTo>
                  <a:lnTo>
                    <a:pt x="367" y="172"/>
                  </a:lnTo>
                  <a:lnTo>
                    <a:pt x="376" y="182"/>
                  </a:lnTo>
                  <a:lnTo>
                    <a:pt x="390" y="188"/>
                  </a:lnTo>
                  <a:lnTo>
                    <a:pt x="390" y="192"/>
                  </a:lnTo>
                  <a:lnTo>
                    <a:pt x="397" y="197"/>
                  </a:lnTo>
                  <a:lnTo>
                    <a:pt x="414" y="191"/>
                  </a:lnTo>
                  <a:lnTo>
                    <a:pt x="421" y="181"/>
                  </a:lnTo>
                  <a:lnTo>
                    <a:pt x="422" y="166"/>
                  </a:lnTo>
                  <a:lnTo>
                    <a:pt x="427" y="160"/>
                  </a:lnTo>
                  <a:lnTo>
                    <a:pt x="431" y="161"/>
                  </a:lnTo>
                  <a:lnTo>
                    <a:pt x="431" y="161"/>
                  </a:lnTo>
                  <a:lnTo>
                    <a:pt x="449" y="183"/>
                  </a:lnTo>
                  <a:lnTo>
                    <a:pt x="444" y="198"/>
                  </a:lnTo>
                  <a:lnTo>
                    <a:pt x="454" y="218"/>
                  </a:lnTo>
                  <a:lnTo>
                    <a:pt x="453" y="230"/>
                  </a:lnTo>
                  <a:lnTo>
                    <a:pt x="467" y="241"/>
                  </a:lnTo>
                  <a:lnTo>
                    <a:pt x="468" y="250"/>
                  </a:lnTo>
                  <a:lnTo>
                    <a:pt x="476" y="258"/>
                  </a:lnTo>
                  <a:lnTo>
                    <a:pt x="483" y="258"/>
                  </a:lnTo>
                  <a:lnTo>
                    <a:pt x="488" y="269"/>
                  </a:lnTo>
                  <a:lnTo>
                    <a:pt x="499" y="278"/>
                  </a:lnTo>
                  <a:lnTo>
                    <a:pt x="500" y="288"/>
                  </a:lnTo>
                  <a:lnTo>
                    <a:pt x="526" y="309"/>
                  </a:lnTo>
                  <a:lnTo>
                    <a:pt x="528" y="315"/>
                  </a:lnTo>
                  <a:lnTo>
                    <a:pt x="521" y="327"/>
                  </a:lnTo>
                  <a:lnTo>
                    <a:pt x="514" y="330"/>
                  </a:lnTo>
                  <a:lnTo>
                    <a:pt x="503" y="327"/>
                  </a:lnTo>
                  <a:lnTo>
                    <a:pt x="499" y="316"/>
                  </a:lnTo>
                  <a:lnTo>
                    <a:pt x="494" y="315"/>
                  </a:lnTo>
                  <a:lnTo>
                    <a:pt x="497" y="329"/>
                  </a:lnTo>
                  <a:lnTo>
                    <a:pt x="486" y="336"/>
                  </a:lnTo>
                  <a:lnTo>
                    <a:pt x="479" y="346"/>
                  </a:lnTo>
                  <a:lnTo>
                    <a:pt x="480" y="351"/>
                  </a:lnTo>
                  <a:lnTo>
                    <a:pt x="494" y="354"/>
                  </a:lnTo>
                  <a:lnTo>
                    <a:pt x="502" y="366"/>
                  </a:lnTo>
                  <a:lnTo>
                    <a:pt x="504" y="386"/>
                  </a:lnTo>
                  <a:lnTo>
                    <a:pt x="504" y="386"/>
                  </a:lnTo>
                  <a:lnTo>
                    <a:pt x="507" y="404"/>
                  </a:lnTo>
                  <a:lnTo>
                    <a:pt x="516" y="408"/>
                  </a:lnTo>
                  <a:lnTo>
                    <a:pt x="511" y="419"/>
                  </a:lnTo>
                  <a:lnTo>
                    <a:pt x="490" y="426"/>
                  </a:lnTo>
                  <a:lnTo>
                    <a:pt x="484" y="435"/>
                  </a:lnTo>
                  <a:lnTo>
                    <a:pt x="472" y="427"/>
                  </a:lnTo>
                  <a:lnTo>
                    <a:pt x="467" y="435"/>
                  </a:lnTo>
                  <a:lnTo>
                    <a:pt x="470" y="442"/>
                  </a:lnTo>
                  <a:lnTo>
                    <a:pt x="449" y="451"/>
                  </a:lnTo>
                  <a:lnTo>
                    <a:pt x="444" y="440"/>
                  </a:lnTo>
                  <a:lnTo>
                    <a:pt x="440" y="441"/>
                  </a:lnTo>
                  <a:lnTo>
                    <a:pt x="436" y="446"/>
                  </a:lnTo>
                  <a:lnTo>
                    <a:pt x="438" y="455"/>
                  </a:lnTo>
                  <a:lnTo>
                    <a:pt x="421" y="452"/>
                  </a:lnTo>
                  <a:lnTo>
                    <a:pt x="417" y="444"/>
                  </a:lnTo>
                  <a:lnTo>
                    <a:pt x="410" y="451"/>
                  </a:lnTo>
                  <a:lnTo>
                    <a:pt x="391" y="447"/>
                  </a:lnTo>
                  <a:lnTo>
                    <a:pt x="380" y="450"/>
                  </a:lnTo>
                  <a:lnTo>
                    <a:pt x="369" y="465"/>
                  </a:lnTo>
                  <a:lnTo>
                    <a:pt x="378" y="476"/>
                  </a:lnTo>
                  <a:lnTo>
                    <a:pt x="374" y="482"/>
                  </a:lnTo>
                  <a:lnTo>
                    <a:pt x="365" y="480"/>
                  </a:lnTo>
                  <a:lnTo>
                    <a:pt x="359" y="492"/>
                  </a:lnTo>
                  <a:lnTo>
                    <a:pt x="334" y="494"/>
                  </a:lnTo>
                  <a:lnTo>
                    <a:pt x="322" y="499"/>
                  </a:lnTo>
                  <a:lnTo>
                    <a:pt x="317" y="497"/>
                  </a:lnTo>
                  <a:lnTo>
                    <a:pt x="316" y="502"/>
                  </a:lnTo>
                  <a:lnTo>
                    <a:pt x="303" y="505"/>
                  </a:lnTo>
                  <a:lnTo>
                    <a:pt x="299" y="503"/>
                  </a:lnTo>
                  <a:lnTo>
                    <a:pt x="295" y="487"/>
                  </a:lnTo>
                  <a:lnTo>
                    <a:pt x="286" y="482"/>
                  </a:lnTo>
                  <a:lnTo>
                    <a:pt x="274" y="482"/>
                  </a:lnTo>
                  <a:lnTo>
                    <a:pt x="271" y="476"/>
                  </a:lnTo>
                  <a:lnTo>
                    <a:pt x="266" y="475"/>
                  </a:lnTo>
                  <a:lnTo>
                    <a:pt x="263" y="460"/>
                  </a:lnTo>
                  <a:lnTo>
                    <a:pt x="254" y="455"/>
                  </a:lnTo>
                  <a:lnTo>
                    <a:pt x="253" y="442"/>
                  </a:lnTo>
                  <a:lnTo>
                    <a:pt x="238" y="437"/>
                  </a:lnTo>
                  <a:lnTo>
                    <a:pt x="237" y="429"/>
                  </a:lnTo>
                  <a:lnTo>
                    <a:pt x="251" y="419"/>
                  </a:lnTo>
                  <a:lnTo>
                    <a:pt x="253" y="406"/>
                  </a:lnTo>
                  <a:lnTo>
                    <a:pt x="236" y="406"/>
                  </a:lnTo>
                  <a:lnTo>
                    <a:pt x="236" y="413"/>
                  </a:lnTo>
                  <a:lnTo>
                    <a:pt x="219" y="429"/>
                  </a:lnTo>
                  <a:lnTo>
                    <a:pt x="203" y="437"/>
                  </a:lnTo>
                  <a:lnTo>
                    <a:pt x="196" y="454"/>
                  </a:lnTo>
                  <a:lnTo>
                    <a:pt x="191" y="446"/>
                  </a:lnTo>
                  <a:lnTo>
                    <a:pt x="175" y="449"/>
                  </a:lnTo>
                  <a:lnTo>
                    <a:pt x="174" y="441"/>
                  </a:lnTo>
                  <a:lnTo>
                    <a:pt x="152" y="440"/>
                  </a:lnTo>
                  <a:lnTo>
                    <a:pt x="141" y="434"/>
                  </a:lnTo>
                  <a:lnTo>
                    <a:pt x="129" y="439"/>
                  </a:lnTo>
                  <a:lnTo>
                    <a:pt x="116" y="436"/>
                  </a:lnTo>
                  <a:lnTo>
                    <a:pt x="109" y="429"/>
                  </a:lnTo>
                  <a:lnTo>
                    <a:pt x="110" y="418"/>
                  </a:lnTo>
                  <a:lnTo>
                    <a:pt x="101" y="396"/>
                  </a:lnTo>
                  <a:lnTo>
                    <a:pt x="90" y="390"/>
                  </a:lnTo>
                  <a:lnTo>
                    <a:pt x="90" y="380"/>
                  </a:lnTo>
                  <a:lnTo>
                    <a:pt x="95" y="379"/>
                  </a:lnTo>
                  <a:lnTo>
                    <a:pt x="93" y="373"/>
                  </a:lnTo>
                  <a:lnTo>
                    <a:pt x="45" y="344"/>
                  </a:lnTo>
                  <a:lnTo>
                    <a:pt x="31" y="348"/>
                  </a:lnTo>
                  <a:lnTo>
                    <a:pt x="23" y="337"/>
                  </a:lnTo>
                  <a:lnTo>
                    <a:pt x="23" y="307"/>
                  </a:lnTo>
                  <a:lnTo>
                    <a:pt x="6" y="288"/>
                  </a:lnTo>
                  <a:lnTo>
                    <a:pt x="6" y="288"/>
                  </a:lnTo>
                  <a:lnTo>
                    <a:pt x="37" y="278"/>
                  </a:lnTo>
                  <a:lnTo>
                    <a:pt x="41" y="280"/>
                  </a:lnTo>
                  <a:lnTo>
                    <a:pt x="48" y="276"/>
                  </a:lnTo>
                  <a:lnTo>
                    <a:pt x="47" y="269"/>
                  </a:lnTo>
                  <a:lnTo>
                    <a:pt x="56" y="262"/>
                  </a:lnTo>
                  <a:lnTo>
                    <a:pt x="44" y="255"/>
                  </a:lnTo>
                  <a:lnTo>
                    <a:pt x="47" y="243"/>
                  </a:lnTo>
                  <a:lnTo>
                    <a:pt x="20" y="238"/>
                  </a:lnTo>
                  <a:lnTo>
                    <a:pt x="11" y="230"/>
                  </a:lnTo>
                  <a:lnTo>
                    <a:pt x="1" y="231"/>
                  </a:lnTo>
                  <a:lnTo>
                    <a:pt x="0" y="222"/>
                  </a:lnTo>
                  <a:lnTo>
                    <a:pt x="10" y="218"/>
                  </a:lnTo>
                  <a:lnTo>
                    <a:pt x="14" y="222"/>
                  </a:lnTo>
                  <a:lnTo>
                    <a:pt x="19" y="200"/>
                  </a:lnTo>
                  <a:lnTo>
                    <a:pt x="42" y="197"/>
                  </a:lnTo>
                  <a:lnTo>
                    <a:pt x="68" y="177"/>
                  </a:lnTo>
                  <a:lnTo>
                    <a:pt x="82" y="176"/>
                  </a:lnTo>
                  <a:lnTo>
                    <a:pt x="94" y="168"/>
                  </a:lnTo>
                  <a:lnTo>
                    <a:pt x="112" y="166"/>
                  </a:lnTo>
                  <a:lnTo>
                    <a:pt x="135" y="156"/>
                  </a:lnTo>
                  <a:lnTo>
                    <a:pt x="133" y="148"/>
                  </a:lnTo>
                  <a:lnTo>
                    <a:pt x="156" y="129"/>
                  </a:lnTo>
                  <a:lnTo>
                    <a:pt x="159" y="116"/>
                  </a:lnTo>
                  <a:lnTo>
                    <a:pt x="168" y="111"/>
                  </a:lnTo>
                  <a:lnTo>
                    <a:pt x="164" y="88"/>
                  </a:lnTo>
                  <a:lnTo>
                    <a:pt x="185" y="84"/>
                  </a:lnTo>
                  <a:lnTo>
                    <a:pt x="213" y="90"/>
                  </a:lnTo>
                  <a:lnTo>
                    <a:pt x="220" y="77"/>
                  </a:lnTo>
                  <a:lnTo>
                    <a:pt x="246" y="76"/>
                  </a:lnTo>
                  <a:lnTo>
                    <a:pt x="245" y="54"/>
                  </a:lnTo>
                  <a:lnTo>
                    <a:pt x="240" y="51"/>
                  </a:lnTo>
                  <a:lnTo>
                    <a:pt x="243" y="32"/>
                  </a:lnTo>
                  <a:lnTo>
                    <a:pt x="239" y="20"/>
                  </a:lnTo>
                  <a:lnTo>
                    <a:pt x="263" y="2"/>
                  </a:lnTo>
                  <a:lnTo>
                    <a:pt x="271" y="0"/>
                  </a:lnTo>
                  <a:lnTo>
                    <a:pt x="281" y="8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0" name="Freeform 106"/>
            <p:cNvSpPr>
              <a:spLocks/>
            </p:cNvSpPr>
            <p:nvPr/>
          </p:nvSpPr>
          <p:spPr bwMode="auto">
            <a:xfrm>
              <a:off x="842" y="3833"/>
              <a:ext cx="25" cy="44"/>
            </a:xfrm>
            <a:custGeom>
              <a:avLst/>
              <a:gdLst/>
              <a:ahLst/>
              <a:cxnLst>
                <a:cxn ang="0">
                  <a:pos x="8" y="101"/>
                </a:cxn>
                <a:cxn ang="0">
                  <a:pos x="12" y="88"/>
                </a:cxn>
                <a:cxn ang="0">
                  <a:pos x="15" y="94"/>
                </a:cxn>
                <a:cxn ang="0">
                  <a:pos x="24" y="96"/>
                </a:cxn>
                <a:cxn ang="0">
                  <a:pos x="36" y="84"/>
                </a:cxn>
                <a:cxn ang="0">
                  <a:pos x="31" y="65"/>
                </a:cxn>
                <a:cxn ang="0">
                  <a:pos x="15" y="49"/>
                </a:cxn>
                <a:cxn ang="0">
                  <a:pos x="5" y="48"/>
                </a:cxn>
                <a:cxn ang="0">
                  <a:pos x="7" y="28"/>
                </a:cxn>
                <a:cxn ang="0">
                  <a:pos x="0" y="22"/>
                </a:cxn>
                <a:cxn ang="0">
                  <a:pos x="1" y="6"/>
                </a:cxn>
                <a:cxn ang="0">
                  <a:pos x="11" y="4"/>
                </a:cxn>
                <a:cxn ang="0">
                  <a:pos x="14" y="11"/>
                </a:cxn>
                <a:cxn ang="0">
                  <a:pos x="19" y="12"/>
                </a:cxn>
                <a:cxn ang="0">
                  <a:pos x="22" y="0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57" y="17"/>
                </a:cxn>
                <a:cxn ang="0">
                  <a:pos x="55" y="28"/>
                </a:cxn>
                <a:cxn ang="0">
                  <a:pos x="65" y="33"/>
                </a:cxn>
                <a:cxn ang="0">
                  <a:pos x="64" y="47"/>
                </a:cxn>
                <a:cxn ang="0">
                  <a:pos x="52" y="70"/>
                </a:cxn>
                <a:cxn ang="0">
                  <a:pos x="56" y="84"/>
                </a:cxn>
                <a:cxn ang="0">
                  <a:pos x="50" y="92"/>
                </a:cxn>
                <a:cxn ang="0">
                  <a:pos x="52" y="100"/>
                </a:cxn>
                <a:cxn ang="0">
                  <a:pos x="45" y="108"/>
                </a:cxn>
                <a:cxn ang="0">
                  <a:pos x="45" y="108"/>
                </a:cxn>
                <a:cxn ang="0">
                  <a:pos x="26" y="101"/>
                </a:cxn>
                <a:cxn ang="0">
                  <a:pos x="16" y="116"/>
                </a:cxn>
                <a:cxn ang="0">
                  <a:pos x="8" y="101"/>
                </a:cxn>
              </a:cxnLst>
              <a:rect l="0" t="0" r="r" b="b"/>
              <a:pathLst>
                <a:path w="65" h="116">
                  <a:moveTo>
                    <a:pt x="8" y="101"/>
                  </a:moveTo>
                  <a:lnTo>
                    <a:pt x="12" y="88"/>
                  </a:lnTo>
                  <a:lnTo>
                    <a:pt x="15" y="94"/>
                  </a:lnTo>
                  <a:lnTo>
                    <a:pt x="24" y="96"/>
                  </a:lnTo>
                  <a:lnTo>
                    <a:pt x="36" y="84"/>
                  </a:lnTo>
                  <a:lnTo>
                    <a:pt x="31" y="65"/>
                  </a:lnTo>
                  <a:lnTo>
                    <a:pt x="15" y="49"/>
                  </a:lnTo>
                  <a:lnTo>
                    <a:pt x="5" y="48"/>
                  </a:lnTo>
                  <a:lnTo>
                    <a:pt x="7" y="28"/>
                  </a:lnTo>
                  <a:lnTo>
                    <a:pt x="0" y="22"/>
                  </a:lnTo>
                  <a:lnTo>
                    <a:pt x="1" y="6"/>
                  </a:lnTo>
                  <a:lnTo>
                    <a:pt x="11" y="4"/>
                  </a:lnTo>
                  <a:lnTo>
                    <a:pt x="14" y="11"/>
                  </a:lnTo>
                  <a:lnTo>
                    <a:pt x="19" y="12"/>
                  </a:lnTo>
                  <a:lnTo>
                    <a:pt x="22" y="0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57" y="17"/>
                  </a:lnTo>
                  <a:lnTo>
                    <a:pt x="55" y="28"/>
                  </a:lnTo>
                  <a:lnTo>
                    <a:pt x="65" y="33"/>
                  </a:lnTo>
                  <a:lnTo>
                    <a:pt x="64" y="47"/>
                  </a:lnTo>
                  <a:lnTo>
                    <a:pt x="52" y="70"/>
                  </a:lnTo>
                  <a:lnTo>
                    <a:pt x="56" y="84"/>
                  </a:lnTo>
                  <a:lnTo>
                    <a:pt x="50" y="92"/>
                  </a:lnTo>
                  <a:lnTo>
                    <a:pt x="52" y="100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26" y="101"/>
                  </a:lnTo>
                  <a:lnTo>
                    <a:pt x="16" y="116"/>
                  </a:lnTo>
                  <a:lnTo>
                    <a:pt x="8" y="10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1" name="Freeform 107"/>
            <p:cNvSpPr>
              <a:spLocks/>
            </p:cNvSpPr>
            <p:nvPr/>
          </p:nvSpPr>
          <p:spPr bwMode="auto">
            <a:xfrm>
              <a:off x="2544" y="2592"/>
              <a:ext cx="816" cy="864"/>
            </a:xfrm>
            <a:custGeom>
              <a:avLst/>
              <a:gdLst/>
              <a:ahLst/>
              <a:cxnLst>
                <a:cxn ang="0">
                  <a:pos x="1961" y="1113"/>
                </a:cxn>
                <a:cxn ang="0">
                  <a:pos x="1946" y="1195"/>
                </a:cxn>
                <a:cxn ang="0">
                  <a:pos x="1949" y="1278"/>
                </a:cxn>
                <a:cxn ang="0">
                  <a:pos x="1971" y="1308"/>
                </a:cxn>
                <a:cxn ang="0">
                  <a:pos x="1925" y="1366"/>
                </a:cxn>
                <a:cxn ang="0">
                  <a:pos x="1812" y="1343"/>
                </a:cxn>
                <a:cxn ang="0">
                  <a:pos x="1724" y="1378"/>
                </a:cxn>
                <a:cxn ang="0">
                  <a:pos x="1583" y="1394"/>
                </a:cxn>
                <a:cxn ang="0">
                  <a:pos x="1436" y="1317"/>
                </a:cxn>
                <a:cxn ang="0">
                  <a:pos x="1291" y="1341"/>
                </a:cxn>
                <a:cxn ang="0">
                  <a:pos x="1176" y="1422"/>
                </a:cxn>
                <a:cxn ang="0">
                  <a:pos x="1172" y="1564"/>
                </a:cxn>
                <a:cxn ang="0">
                  <a:pos x="1160" y="1727"/>
                </a:cxn>
                <a:cxn ang="0">
                  <a:pos x="804" y="2210"/>
                </a:cxn>
                <a:cxn ang="0">
                  <a:pos x="687" y="2180"/>
                </a:cxn>
                <a:cxn ang="0">
                  <a:pos x="577" y="2073"/>
                </a:cxn>
                <a:cxn ang="0">
                  <a:pos x="409" y="1902"/>
                </a:cxn>
                <a:cxn ang="0">
                  <a:pos x="302" y="1943"/>
                </a:cxn>
                <a:cxn ang="0">
                  <a:pos x="196" y="1905"/>
                </a:cxn>
                <a:cxn ang="0">
                  <a:pos x="98" y="1848"/>
                </a:cxn>
                <a:cxn ang="0">
                  <a:pos x="0" y="1772"/>
                </a:cxn>
                <a:cxn ang="0">
                  <a:pos x="88" y="1613"/>
                </a:cxn>
                <a:cxn ang="0">
                  <a:pos x="144" y="1482"/>
                </a:cxn>
                <a:cxn ang="0">
                  <a:pos x="192" y="1369"/>
                </a:cxn>
                <a:cxn ang="0">
                  <a:pos x="312" y="1205"/>
                </a:cxn>
                <a:cxn ang="0">
                  <a:pos x="396" y="1192"/>
                </a:cxn>
                <a:cxn ang="0">
                  <a:pos x="455" y="1265"/>
                </a:cxn>
                <a:cxn ang="0">
                  <a:pos x="499" y="1161"/>
                </a:cxn>
                <a:cxn ang="0">
                  <a:pos x="617" y="1017"/>
                </a:cxn>
                <a:cxn ang="0">
                  <a:pos x="681" y="954"/>
                </a:cxn>
                <a:cxn ang="0">
                  <a:pos x="780" y="1063"/>
                </a:cxn>
                <a:cxn ang="0">
                  <a:pos x="869" y="958"/>
                </a:cxn>
                <a:cxn ang="0">
                  <a:pos x="888" y="841"/>
                </a:cxn>
                <a:cxn ang="0">
                  <a:pos x="806" y="693"/>
                </a:cxn>
                <a:cxn ang="0">
                  <a:pos x="836" y="585"/>
                </a:cxn>
                <a:cxn ang="0">
                  <a:pos x="967" y="414"/>
                </a:cxn>
                <a:cxn ang="0">
                  <a:pos x="952" y="278"/>
                </a:cxn>
                <a:cxn ang="0">
                  <a:pos x="985" y="173"/>
                </a:cxn>
                <a:cxn ang="0">
                  <a:pos x="1077" y="86"/>
                </a:cxn>
                <a:cxn ang="0">
                  <a:pos x="1142" y="10"/>
                </a:cxn>
                <a:cxn ang="0">
                  <a:pos x="1189" y="91"/>
                </a:cxn>
                <a:cxn ang="0">
                  <a:pos x="1230" y="195"/>
                </a:cxn>
                <a:cxn ang="0">
                  <a:pos x="1232" y="366"/>
                </a:cxn>
                <a:cxn ang="0">
                  <a:pos x="1254" y="489"/>
                </a:cxn>
                <a:cxn ang="0">
                  <a:pos x="1341" y="622"/>
                </a:cxn>
                <a:cxn ang="0">
                  <a:pos x="1285" y="738"/>
                </a:cxn>
                <a:cxn ang="0">
                  <a:pos x="1241" y="896"/>
                </a:cxn>
                <a:cxn ang="0">
                  <a:pos x="1263" y="987"/>
                </a:cxn>
                <a:cxn ang="0">
                  <a:pos x="1392" y="964"/>
                </a:cxn>
                <a:cxn ang="0">
                  <a:pos x="1526" y="945"/>
                </a:cxn>
                <a:cxn ang="0">
                  <a:pos x="1526" y="993"/>
                </a:cxn>
                <a:cxn ang="0">
                  <a:pos x="1635" y="893"/>
                </a:cxn>
                <a:cxn ang="0">
                  <a:pos x="1700" y="830"/>
                </a:cxn>
                <a:cxn ang="0">
                  <a:pos x="1801" y="727"/>
                </a:cxn>
                <a:cxn ang="0">
                  <a:pos x="1894" y="772"/>
                </a:cxn>
                <a:cxn ang="0">
                  <a:pos x="1931" y="854"/>
                </a:cxn>
                <a:cxn ang="0">
                  <a:pos x="2005" y="904"/>
                </a:cxn>
                <a:cxn ang="0">
                  <a:pos x="2082" y="1001"/>
                </a:cxn>
              </a:cxnLst>
              <a:rect l="0" t="0" r="r" b="b"/>
              <a:pathLst>
                <a:path w="2110" h="2233">
                  <a:moveTo>
                    <a:pt x="2107" y="1131"/>
                  </a:moveTo>
                  <a:lnTo>
                    <a:pt x="2066" y="1139"/>
                  </a:lnTo>
                  <a:lnTo>
                    <a:pt x="2049" y="1131"/>
                  </a:lnTo>
                  <a:lnTo>
                    <a:pt x="2036" y="1112"/>
                  </a:lnTo>
                  <a:lnTo>
                    <a:pt x="2026" y="1105"/>
                  </a:lnTo>
                  <a:lnTo>
                    <a:pt x="2017" y="1102"/>
                  </a:lnTo>
                  <a:lnTo>
                    <a:pt x="2010" y="1106"/>
                  </a:lnTo>
                  <a:lnTo>
                    <a:pt x="1990" y="1097"/>
                  </a:lnTo>
                  <a:lnTo>
                    <a:pt x="1983" y="1098"/>
                  </a:lnTo>
                  <a:lnTo>
                    <a:pt x="1975" y="1107"/>
                  </a:lnTo>
                  <a:lnTo>
                    <a:pt x="1961" y="1113"/>
                  </a:lnTo>
                  <a:lnTo>
                    <a:pt x="1958" y="1120"/>
                  </a:lnTo>
                  <a:lnTo>
                    <a:pt x="1967" y="1127"/>
                  </a:lnTo>
                  <a:lnTo>
                    <a:pt x="1971" y="1145"/>
                  </a:lnTo>
                  <a:lnTo>
                    <a:pt x="1966" y="1147"/>
                  </a:lnTo>
                  <a:lnTo>
                    <a:pt x="1959" y="1140"/>
                  </a:lnTo>
                  <a:lnTo>
                    <a:pt x="1954" y="1147"/>
                  </a:lnTo>
                  <a:lnTo>
                    <a:pt x="1956" y="1157"/>
                  </a:lnTo>
                  <a:lnTo>
                    <a:pt x="1951" y="1180"/>
                  </a:lnTo>
                  <a:lnTo>
                    <a:pt x="1953" y="1186"/>
                  </a:lnTo>
                  <a:lnTo>
                    <a:pt x="1949" y="1188"/>
                  </a:lnTo>
                  <a:lnTo>
                    <a:pt x="1946" y="1195"/>
                  </a:lnTo>
                  <a:lnTo>
                    <a:pt x="1931" y="1194"/>
                  </a:lnTo>
                  <a:lnTo>
                    <a:pt x="1926" y="1199"/>
                  </a:lnTo>
                  <a:lnTo>
                    <a:pt x="1932" y="1203"/>
                  </a:lnTo>
                  <a:lnTo>
                    <a:pt x="1935" y="1214"/>
                  </a:lnTo>
                  <a:lnTo>
                    <a:pt x="1930" y="1223"/>
                  </a:lnTo>
                  <a:lnTo>
                    <a:pt x="1935" y="1231"/>
                  </a:lnTo>
                  <a:lnTo>
                    <a:pt x="1945" y="1232"/>
                  </a:lnTo>
                  <a:lnTo>
                    <a:pt x="1938" y="1248"/>
                  </a:lnTo>
                  <a:lnTo>
                    <a:pt x="1941" y="1256"/>
                  </a:lnTo>
                  <a:lnTo>
                    <a:pt x="1949" y="1261"/>
                  </a:lnTo>
                  <a:lnTo>
                    <a:pt x="1949" y="1278"/>
                  </a:lnTo>
                  <a:lnTo>
                    <a:pt x="1956" y="1278"/>
                  </a:lnTo>
                  <a:lnTo>
                    <a:pt x="1957" y="1284"/>
                  </a:lnTo>
                  <a:lnTo>
                    <a:pt x="1952" y="1291"/>
                  </a:lnTo>
                  <a:lnTo>
                    <a:pt x="1958" y="1296"/>
                  </a:lnTo>
                  <a:lnTo>
                    <a:pt x="1968" y="1289"/>
                  </a:lnTo>
                  <a:lnTo>
                    <a:pt x="1970" y="1282"/>
                  </a:lnTo>
                  <a:lnTo>
                    <a:pt x="1976" y="1281"/>
                  </a:lnTo>
                  <a:lnTo>
                    <a:pt x="1991" y="1289"/>
                  </a:lnTo>
                  <a:lnTo>
                    <a:pt x="1985" y="1292"/>
                  </a:lnTo>
                  <a:lnTo>
                    <a:pt x="1981" y="1304"/>
                  </a:lnTo>
                  <a:lnTo>
                    <a:pt x="1971" y="1308"/>
                  </a:lnTo>
                  <a:lnTo>
                    <a:pt x="1979" y="1323"/>
                  </a:lnTo>
                  <a:lnTo>
                    <a:pt x="1974" y="1342"/>
                  </a:lnTo>
                  <a:lnTo>
                    <a:pt x="1970" y="1344"/>
                  </a:lnTo>
                  <a:lnTo>
                    <a:pt x="1972" y="1352"/>
                  </a:lnTo>
                  <a:lnTo>
                    <a:pt x="1968" y="1360"/>
                  </a:lnTo>
                  <a:lnTo>
                    <a:pt x="1962" y="1356"/>
                  </a:lnTo>
                  <a:lnTo>
                    <a:pt x="1956" y="1360"/>
                  </a:lnTo>
                  <a:lnTo>
                    <a:pt x="1943" y="1341"/>
                  </a:lnTo>
                  <a:lnTo>
                    <a:pt x="1933" y="1351"/>
                  </a:lnTo>
                  <a:lnTo>
                    <a:pt x="1928" y="1364"/>
                  </a:lnTo>
                  <a:lnTo>
                    <a:pt x="1925" y="1366"/>
                  </a:lnTo>
                  <a:lnTo>
                    <a:pt x="1916" y="1363"/>
                  </a:lnTo>
                  <a:lnTo>
                    <a:pt x="1918" y="1369"/>
                  </a:lnTo>
                  <a:lnTo>
                    <a:pt x="1908" y="1368"/>
                  </a:lnTo>
                  <a:lnTo>
                    <a:pt x="1899" y="1375"/>
                  </a:lnTo>
                  <a:lnTo>
                    <a:pt x="1894" y="1371"/>
                  </a:lnTo>
                  <a:lnTo>
                    <a:pt x="1872" y="1370"/>
                  </a:lnTo>
                  <a:lnTo>
                    <a:pt x="1858" y="1357"/>
                  </a:lnTo>
                  <a:lnTo>
                    <a:pt x="1852" y="1356"/>
                  </a:lnTo>
                  <a:lnTo>
                    <a:pt x="1842" y="1363"/>
                  </a:lnTo>
                  <a:lnTo>
                    <a:pt x="1832" y="1354"/>
                  </a:lnTo>
                  <a:lnTo>
                    <a:pt x="1812" y="1343"/>
                  </a:lnTo>
                  <a:lnTo>
                    <a:pt x="1808" y="1344"/>
                  </a:lnTo>
                  <a:lnTo>
                    <a:pt x="1808" y="1344"/>
                  </a:lnTo>
                  <a:lnTo>
                    <a:pt x="1841" y="1316"/>
                  </a:lnTo>
                  <a:lnTo>
                    <a:pt x="1852" y="1312"/>
                  </a:lnTo>
                  <a:lnTo>
                    <a:pt x="1839" y="1297"/>
                  </a:lnTo>
                  <a:lnTo>
                    <a:pt x="1813" y="1298"/>
                  </a:lnTo>
                  <a:lnTo>
                    <a:pt x="1797" y="1315"/>
                  </a:lnTo>
                  <a:lnTo>
                    <a:pt x="1747" y="1316"/>
                  </a:lnTo>
                  <a:lnTo>
                    <a:pt x="1747" y="1334"/>
                  </a:lnTo>
                  <a:lnTo>
                    <a:pt x="1729" y="1360"/>
                  </a:lnTo>
                  <a:lnTo>
                    <a:pt x="1724" y="1378"/>
                  </a:lnTo>
                  <a:lnTo>
                    <a:pt x="1719" y="1382"/>
                  </a:lnTo>
                  <a:lnTo>
                    <a:pt x="1700" y="1382"/>
                  </a:lnTo>
                  <a:lnTo>
                    <a:pt x="1692" y="1389"/>
                  </a:lnTo>
                  <a:lnTo>
                    <a:pt x="1665" y="1385"/>
                  </a:lnTo>
                  <a:lnTo>
                    <a:pt x="1652" y="1398"/>
                  </a:lnTo>
                  <a:lnTo>
                    <a:pt x="1649" y="1408"/>
                  </a:lnTo>
                  <a:lnTo>
                    <a:pt x="1644" y="1409"/>
                  </a:lnTo>
                  <a:lnTo>
                    <a:pt x="1633" y="1407"/>
                  </a:lnTo>
                  <a:lnTo>
                    <a:pt x="1630" y="1398"/>
                  </a:lnTo>
                  <a:lnTo>
                    <a:pt x="1612" y="1388"/>
                  </a:lnTo>
                  <a:lnTo>
                    <a:pt x="1583" y="1394"/>
                  </a:lnTo>
                  <a:lnTo>
                    <a:pt x="1550" y="1382"/>
                  </a:lnTo>
                  <a:lnTo>
                    <a:pt x="1534" y="1366"/>
                  </a:lnTo>
                  <a:lnTo>
                    <a:pt x="1533" y="1343"/>
                  </a:lnTo>
                  <a:lnTo>
                    <a:pt x="1525" y="1342"/>
                  </a:lnTo>
                  <a:lnTo>
                    <a:pt x="1510" y="1359"/>
                  </a:lnTo>
                  <a:lnTo>
                    <a:pt x="1491" y="1356"/>
                  </a:lnTo>
                  <a:lnTo>
                    <a:pt x="1479" y="1345"/>
                  </a:lnTo>
                  <a:lnTo>
                    <a:pt x="1463" y="1342"/>
                  </a:lnTo>
                  <a:lnTo>
                    <a:pt x="1458" y="1349"/>
                  </a:lnTo>
                  <a:lnTo>
                    <a:pt x="1454" y="1347"/>
                  </a:lnTo>
                  <a:lnTo>
                    <a:pt x="1436" y="1317"/>
                  </a:lnTo>
                  <a:lnTo>
                    <a:pt x="1430" y="1315"/>
                  </a:lnTo>
                  <a:lnTo>
                    <a:pt x="1416" y="1327"/>
                  </a:lnTo>
                  <a:lnTo>
                    <a:pt x="1408" y="1342"/>
                  </a:lnTo>
                  <a:lnTo>
                    <a:pt x="1409" y="1350"/>
                  </a:lnTo>
                  <a:lnTo>
                    <a:pt x="1393" y="1365"/>
                  </a:lnTo>
                  <a:lnTo>
                    <a:pt x="1380" y="1358"/>
                  </a:lnTo>
                  <a:lnTo>
                    <a:pt x="1365" y="1360"/>
                  </a:lnTo>
                  <a:lnTo>
                    <a:pt x="1357" y="1356"/>
                  </a:lnTo>
                  <a:lnTo>
                    <a:pt x="1342" y="1361"/>
                  </a:lnTo>
                  <a:lnTo>
                    <a:pt x="1325" y="1347"/>
                  </a:lnTo>
                  <a:lnTo>
                    <a:pt x="1291" y="1341"/>
                  </a:lnTo>
                  <a:lnTo>
                    <a:pt x="1283" y="1352"/>
                  </a:lnTo>
                  <a:lnTo>
                    <a:pt x="1280" y="1371"/>
                  </a:lnTo>
                  <a:lnTo>
                    <a:pt x="1264" y="1385"/>
                  </a:lnTo>
                  <a:lnTo>
                    <a:pt x="1246" y="1381"/>
                  </a:lnTo>
                  <a:lnTo>
                    <a:pt x="1221" y="1391"/>
                  </a:lnTo>
                  <a:lnTo>
                    <a:pt x="1210" y="1390"/>
                  </a:lnTo>
                  <a:lnTo>
                    <a:pt x="1196" y="1404"/>
                  </a:lnTo>
                  <a:lnTo>
                    <a:pt x="1175" y="1407"/>
                  </a:lnTo>
                  <a:lnTo>
                    <a:pt x="1172" y="1411"/>
                  </a:lnTo>
                  <a:lnTo>
                    <a:pt x="1177" y="1414"/>
                  </a:lnTo>
                  <a:lnTo>
                    <a:pt x="1176" y="1422"/>
                  </a:lnTo>
                  <a:lnTo>
                    <a:pt x="1163" y="1443"/>
                  </a:lnTo>
                  <a:lnTo>
                    <a:pt x="1175" y="1457"/>
                  </a:lnTo>
                  <a:lnTo>
                    <a:pt x="1187" y="1462"/>
                  </a:lnTo>
                  <a:lnTo>
                    <a:pt x="1199" y="1494"/>
                  </a:lnTo>
                  <a:lnTo>
                    <a:pt x="1206" y="1493"/>
                  </a:lnTo>
                  <a:lnTo>
                    <a:pt x="1221" y="1503"/>
                  </a:lnTo>
                  <a:lnTo>
                    <a:pt x="1217" y="1510"/>
                  </a:lnTo>
                  <a:lnTo>
                    <a:pt x="1201" y="1508"/>
                  </a:lnTo>
                  <a:lnTo>
                    <a:pt x="1192" y="1511"/>
                  </a:lnTo>
                  <a:lnTo>
                    <a:pt x="1178" y="1559"/>
                  </a:lnTo>
                  <a:lnTo>
                    <a:pt x="1172" y="1564"/>
                  </a:lnTo>
                  <a:lnTo>
                    <a:pt x="1174" y="1575"/>
                  </a:lnTo>
                  <a:lnTo>
                    <a:pt x="1169" y="1583"/>
                  </a:lnTo>
                  <a:lnTo>
                    <a:pt x="1170" y="1609"/>
                  </a:lnTo>
                  <a:lnTo>
                    <a:pt x="1171" y="1614"/>
                  </a:lnTo>
                  <a:lnTo>
                    <a:pt x="1179" y="1619"/>
                  </a:lnTo>
                  <a:lnTo>
                    <a:pt x="1173" y="1645"/>
                  </a:lnTo>
                  <a:lnTo>
                    <a:pt x="1176" y="1664"/>
                  </a:lnTo>
                  <a:lnTo>
                    <a:pt x="1173" y="1675"/>
                  </a:lnTo>
                  <a:lnTo>
                    <a:pt x="1173" y="1706"/>
                  </a:lnTo>
                  <a:lnTo>
                    <a:pt x="1167" y="1711"/>
                  </a:lnTo>
                  <a:lnTo>
                    <a:pt x="1160" y="1727"/>
                  </a:lnTo>
                  <a:lnTo>
                    <a:pt x="1167" y="1727"/>
                  </a:lnTo>
                  <a:lnTo>
                    <a:pt x="1161" y="1734"/>
                  </a:lnTo>
                  <a:lnTo>
                    <a:pt x="1158" y="1806"/>
                  </a:lnTo>
                  <a:lnTo>
                    <a:pt x="1121" y="1916"/>
                  </a:lnTo>
                  <a:lnTo>
                    <a:pt x="1073" y="1964"/>
                  </a:lnTo>
                  <a:lnTo>
                    <a:pt x="979" y="2020"/>
                  </a:lnTo>
                  <a:lnTo>
                    <a:pt x="877" y="2139"/>
                  </a:lnTo>
                  <a:lnTo>
                    <a:pt x="817" y="2173"/>
                  </a:lnTo>
                  <a:lnTo>
                    <a:pt x="809" y="2186"/>
                  </a:lnTo>
                  <a:lnTo>
                    <a:pt x="810" y="2204"/>
                  </a:lnTo>
                  <a:lnTo>
                    <a:pt x="804" y="2210"/>
                  </a:lnTo>
                  <a:lnTo>
                    <a:pt x="798" y="2206"/>
                  </a:lnTo>
                  <a:lnTo>
                    <a:pt x="790" y="2212"/>
                  </a:lnTo>
                  <a:lnTo>
                    <a:pt x="773" y="2214"/>
                  </a:lnTo>
                  <a:lnTo>
                    <a:pt x="767" y="2220"/>
                  </a:lnTo>
                  <a:lnTo>
                    <a:pt x="754" y="2223"/>
                  </a:lnTo>
                  <a:lnTo>
                    <a:pt x="747" y="2231"/>
                  </a:lnTo>
                  <a:lnTo>
                    <a:pt x="737" y="2233"/>
                  </a:lnTo>
                  <a:lnTo>
                    <a:pt x="737" y="2197"/>
                  </a:lnTo>
                  <a:lnTo>
                    <a:pt x="724" y="2187"/>
                  </a:lnTo>
                  <a:lnTo>
                    <a:pt x="695" y="2187"/>
                  </a:lnTo>
                  <a:lnTo>
                    <a:pt x="687" y="2180"/>
                  </a:lnTo>
                  <a:lnTo>
                    <a:pt x="683" y="2166"/>
                  </a:lnTo>
                  <a:lnTo>
                    <a:pt x="685" y="2151"/>
                  </a:lnTo>
                  <a:lnTo>
                    <a:pt x="676" y="2128"/>
                  </a:lnTo>
                  <a:lnTo>
                    <a:pt x="651" y="2116"/>
                  </a:lnTo>
                  <a:lnTo>
                    <a:pt x="634" y="2091"/>
                  </a:lnTo>
                  <a:lnTo>
                    <a:pt x="628" y="2089"/>
                  </a:lnTo>
                  <a:lnTo>
                    <a:pt x="626" y="2074"/>
                  </a:lnTo>
                  <a:lnTo>
                    <a:pt x="613" y="2068"/>
                  </a:lnTo>
                  <a:lnTo>
                    <a:pt x="603" y="2071"/>
                  </a:lnTo>
                  <a:lnTo>
                    <a:pt x="587" y="2067"/>
                  </a:lnTo>
                  <a:lnTo>
                    <a:pt x="577" y="2073"/>
                  </a:lnTo>
                  <a:lnTo>
                    <a:pt x="562" y="2059"/>
                  </a:lnTo>
                  <a:lnTo>
                    <a:pt x="548" y="2053"/>
                  </a:lnTo>
                  <a:lnTo>
                    <a:pt x="541" y="2035"/>
                  </a:lnTo>
                  <a:lnTo>
                    <a:pt x="520" y="2014"/>
                  </a:lnTo>
                  <a:lnTo>
                    <a:pt x="476" y="1986"/>
                  </a:lnTo>
                  <a:lnTo>
                    <a:pt x="464" y="1970"/>
                  </a:lnTo>
                  <a:lnTo>
                    <a:pt x="436" y="1951"/>
                  </a:lnTo>
                  <a:lnTo>
                    <a:pt x="429" y="1939"/>
                  </a:lnTo>
                  <a:lnTo>
                    <a:pt x="428" y="1918"/>
                  </a:lnTo>
                  <a:lnTo>
                    <a:pt x="420" y="1899"/>
                  </a:lnTo>
                  <a:lnTo>
                    <a:pt x="409" y="1902"/>
                  </a:lnTo>
                  <a:lnTo>
                    <a:pt x="405" y="1912"/>
                  </a:lnTo>
                  <a:lnTo>
                    <a:pt x="384" y="1910"/>
                  </a:lnTo>
                  <a:lnTo>
                    <a:pt x="383" y="1925"/>
                  </a:lnTo>
                  <a:lnTo>
                    <a:pt x="361" y="1938"/>
                  </a:lnTo>
                  <a:lnTo>
                    <a:pt x="339" y="1941"/>
                  </a:lnTo>
                  <a:lnTo>
                    <a:pt x="339" y="1949"/>
                  </a:lnTo>
                  <a:lnTo>
                    <a:pt x="329" y="1957"/>
                  </a:lnTo>
                  <a:lnTo>
                    <a:pt x="325" y="1969"/>
                  </a:lnTo>
                  <a:lnTo>
                    <a:pt x="325" y="1969"/>
                  </a:lnTo>
                  <a:lnTo>
                    <a:pt x="295" y="1951"/>
                  </a:lnTo>
                  <a:lnTo>
                    <a:pt x="302" y="1943"/>
                  </a:lnTo>
                  <a:lnTo>
                    <a:pt x="294" y="1938"/>
                  </a:lnTo>
                  <a:lnTo>
                    <a:pt x="288" y="1936"/>
                  </a:lnTo>
                  <a:lnTo>
                    <a:pt x="280" y="1941"/>
                  </a:lnTo>
                  <a:lnTo>
                    <a:pt x="272" y="1936"/>
                  </a:lnTo>
                  <a:lnTo>
                    <a:pt x="264" y="1942"/>
                  </a:lnTo>
                  <a:lnTo>
                    <a:pt x="235" y="1944"/>
                  </a:lnTo>
                  <a:lnTo>
                    <a:pt x="234" y="1928"/>
                  </a:lnTo>
                  <a:lnTo>
                    <a:pt x="216" y="1925"/>
                  </a:lnTo>
                  <a:lnTo>
                    <a:pt x="210" y="1917"/>
                  </a:lnTo>
                  <a:lnTo>
                    <a:pt x="210" y="1906"/>
                  </a:lnTo>
                  <a:lnTo>
                    <a:pt x="196" y="1905"/>
                  </a:lnTo>
                  <a:lnTo>
                    <a:pt x="190" y="1900"/>
                  </a:lnTo>
                  <a:lnTo>
                    <a:pt x="173" y="1903"/>
                  </a:lnTo>
                  <a:lnTo>
                    <a:pt x="170" y="1893"/>
                  </a:lnTo>
                  <a:lnTo>
                    <a:pt x="157" y="1886"/>
                  </a:lnTo>
                  <a:lnTo>
                    <a:pt x="154" y="1877"/>
                  </a:lnTo>
                  <a:lnTo>
                    <a:pt x="146" y="1869"/>
                  </a:lnTo>
                  <a:lnTo>
                    <a:pt x="131" y="1869"/>
                  </a:lnTo>
                  <a:lnTo>
                    <a:pt x="127" y="1862"/>
                  </a:lnTo>
                  <a:lnTo>
                    <a:pt x="120" y="1861"/>
                  </a:lnTo>
                  <a:lnTo>
                    <a:pt x="110" y="1847"/>
                  </a:lnTo>
                  <a:lnTo>
                    <a:pt x="98" y="1848"/>
                  </a:lnTo>
                  <a:lnTo>
                    <a:pt x="96" y="1859"/>
                  </a:lnTo>
                  <a:lnTo>
                    <a:pt x="96" y="1859"/>
                  </a:lnTo>
                  <a:lnTo>
                    <a:pt x="76" y="1854"/>
                  </a:lnTo>
                  <a:lnTo>
                    <a:pt x="67" y="1840"/>
                  </a:lnTo>
                  <a:lnTo>
                    <a:pt x="58" y="1835"/>
                  </a:lnTo>
                  <a:lnTo>
                    <a:pt x="45" y="1812"/>
                  </a:lnTo>
                  <a:lnTo>
                    <a:pt x="36" y="1806"/>
                  </a:lnTo>
                  <a:lnTo>
                    <a:pt x="35" y="1797"/>
                  </a:lnTo>
                  <a:lnTo>
                    <a:pt x="17" y="1784"/>
                  </a:lnTo>
                  <a:lnTo>
                    <a:pt x="10" y="1774"/>
                  </a:lnTo>
                  <a:lnTo>
                    <a:pt x="0" y="1772"/>
                  </a:lnTo>
                  <a:lnTo>
                    <a:pt x="2" y="1756"/>
                  </a:lnTo>
                  <a:lnTo>
                    <a:pt x="10" y="1745"/>
                  </a:lnTo>
                  <a:lnTo>
                    <a:pt x="27" y="1742"/>
                  </a:lnTo>
                  <a:lnTo>
                    <a:pt x="38" y="1722"/>
                  </a:lnTo>
                  <a:lnTo>
                    <a:pt x="78" y="1726"/>
                  </a:lnTo>
                  <a:lnTo>
                    <a:pt x="77" y="1719"/>
                  </a:lnTo>
                  <a:lnTo>
                    <a:pt x="93" y="1677"/>
                  </a:lnTo>
                  <a:lnTo>
                    <a:pt x="92" y="1666"/>
                  </a:lnTo>
                  <a:lnTo>
                    <a:pt x="85" y="1659"/>
                  </a:lnTo>
                  <a:lnTo>
                    <a:pt x="93" y="1628"/>
                  </a:lnTo>
                  <a:lnTo>
                    <a:pt x="88" y="1613"/>
                  </a:lnTo>
                  <a:lnTo>
                    <a:pt x="111" y="1603"/>
                  </a:lnTo>
                  <a:lnTo>
                    <a:pt x="103" y="1588"/>
                  </a:lnTo>
                  <a:lnTo>
                    <a:pt x="104" y="1560"/>
                  </a:lnTo>
                  <a:lnTo>
                    <a:pt x="96" y="1552"/>
                  </a:lnTo>
                  <a:lnTo>
                    <a:pt x="99" y="1547"/>
                  </a:lnTo>
                  <a:lnTo>
                    <a:pt x="98" y="1531"/>
                  </a:lnTo>
                  <a:lnTo>
                    <a:pt x="114" y="1516"/>
                  </a:lnTo>
                  <a:lnTo>
                    <a:pt x="118" y="1494"/>
                  </a:lnTo>
                  <a:lnTo>
                    <a:pt x="130" y="1493"/>
                  </a:lnTo>
                  <a:lnTo>
                    <a:pt x="133" y="1481"/>
                  </a:lnTo>
                  <a:lnTo>
                    <a:pt x="144" y="1482"/>
                  </a:lnTo>
                  <a:lnTo>
                    <a:pt x="149" y="1488"/>
                  </a:lnTo>
                  <a:lnTo>
                    <a:pt x="159" y="1478"/>
                  </a:lnTo>
                  <a:lnTo>
                    <a:pt x="161" y="1462"/>
                  </a:lnTo>
                  <a:lnTo>
                    <a:pt x="170" y="1463"/>
                  </a:lnTo>
                  <a:lnTo>
                    <a:pt x="169" y="1436"/>
                  </a:lnTo>
                  <a:lnTo>
                    <a:pt x="200" y="1432"/>
                  </a:lnTo>
                  <a:lnTo>
                    <a:pt x="198" y="1420"/>
                  </a:lnTo>
                  <a:lnTo>
                    <a:pt x="202" y="1409"/>
                  </a:lnTo>
                  <a:lnTo>
                    <a:pt x="200" y="1405"/>
                  </a:lnTo>
                  <a:lnTo>
                    <a:pt x="188" y="1403"/>
                  </a:lnTo>
                  <a:lnTo>
                    <a:pt x="192" y="1369"/>
                  </a:lnTo>
                  <a:lnTo>
                    <a:pt x="166" y="1367"/>
                  </a:lnTo>
                  <a:lnTo>
                    <a:pt x="162" y="1361"/>
                  </a:lnTo>
                  <a:lnTo>
                    <a:pt x="163" y="1354"/>
                  </a:lnTo>
                  <a:lnTo>
                    <a:pt x="174" y="1348"/>
                  </a:lnTo>
                  <a:lnTo>
                    <a:pt x="176" y="1340"/>
                  </a:lnTo>
                  <a:lnTo>
                    <a:pt x="151" y="1327"/>
                  </a:lnTo>
                  <a:lnTo>
                    <a:pt x="203" y="1202"/>
                  </a:lnTo>
                  <a:lnTo>
                    <a:pt x="279" y="1204"/>
                  </a:lnTo>
                  <a:lnTo>
                    <a:pt x="285" y="1214"/>
                  </a:lnTo>
                  <a:lnTo>
                    <a:pt x="306" y="1213"/>
                  </a:lnTo>
                  <a:lnTo>
                    <a:pt x="312" y="1205"/>
                  </a:lnTo>
                  <a:lnTo>
                    <a:pt x="320" y="1207"/>
                  </a:lnTo>
                  <a:lnTo>
                    <a:pt x="339" y="1203"/>
                  </a:lnTo>
                  <a:lnTo>
                    <a:pt x="345" y="1176"/>
                  </a:lnTo>
                  <a:lnTo>
                    <a:pt x="354" y="1170"/>
                  </a:lnTo>
                  <a:lnTo>
                    <a:pt x="357" y="1157"/>
                  </a:lnTo>
                  <a:lnTo>
                    <a:pt x="369" y="1154"/>
                  </a:lnTo>
                  <a:lnTo>
                    <a:pt x="378" y="1159"/>
                  </a:lnTo>
                  <a:lnTo>
                    <a:pt x="390" y="1154"/>
                  </a:lnTo>
                  <a:lnTo>
                    <a:pt x="400" y="1164"/>
                  </a:lnTo>
                  <a:lnTo>
                    <a:pt x="393" y="1178"/>
                  </a:lnTo>
                  <a:lnTo>
                    <a:pt x="396" y="1192"/>
                  </a:lnTo>
                  <a:lnTo>
                    <a:pt x="401" y="1196"/>
                  </a:lnTo>
                  <a:lnTo>
                    <a:pt x="419" y="1200"/>
                  </a:lnTo>
                  <a:lnTo>
                    <a:pt x="418" y="1207"/>
                  </a:lnTo>
                  <a:lnTo>
                    <a:pt x="425" y="1213"/>
                  </a:lnTo>
                  <a:lnTo>
                    <a:pt x="422" y="1222"/>
                  </a:lnTo>
                  <a:lnTo>
                    <a:pt x="429" y="1230"/>
                  </a:lnTo>
                  <a:lnTo>
                    <a:pt x="425" y="1235"/>
                  </a:lnTo>
                  <a:lnTo>
                    <a:pt x="427" y="1245"/>
                  </a:lnTo>
                  <a:lnTo>
                    <a:pt x="445" y="1255"/>
                  </a:lnTo>
                  <a:lnTo>
                    <a:pt x="450" y="1265"/>
                  </a:lnTo>
                  <a:lnTo>
                    <a:pt x="455" y="1265"/>
                  </a:lnTo>
                  <a:lnTo>
                    <a:pt x="462" y="1255"/>
                  </a:lnTo>
                  <a:lnTo>
                    <a:pt x="470" y="1257"/>
                  </a:lnTo>
                  <a:lnTo>
                    <a:pt x="474" y="1253"/>
                  </a:lnTo>
                  <a:lnTo>
                    <a:pt x="472" y="1241"/>
                  </a:lnTo>
                  <a:lnTo>
                    <a:pt x="465" y="1236"/>
                  </a:lnTo>
                  <a:lnTo>
                    <a:pt x="460" y="1223"/>
                  </a:lnTo>
                  <a:lnTo>
                    <a:pt x="465" y="1206"/>
                  </a:lnTo>
                  <a:lnTo>
                    <a:pt x="460" y="1188"/>
                  </a:lnTo>
                  <a:lnTo>
                    <a:pt x="483" y="1190"/>
                  </a:lnTo>
                  <a:lnTo>
                    <a:pt x="484" y="1180"/>
                  </a:lnTo>
                  <a:lnTo>
                    <a:pt x="499" y="1161"/>
                  </a:lnTo>
                  <a:lnTo>
                    <a:pt x="491" y="1157"/>
                  </a:lnTo>
                  <a:lnTo>
                    <a:pt x="493" y="1150"/>
                  </a:lnTo>
                  <a:lnTo>
                    <a:pt x="516" y="1130"/>
                  </a:lnTo>
                  <a:lnTo>
                    <a:pt x="528" y="1127"/>
                  </a:lnTo>
                  <a:lnTo>
                    <a:pt x="541" y="1097"/>
                  </a:lnTo>
                  <a:lnTo>
                    <a:pt x="548" y="1091"/>
                  </a:lnTo>
                  <a:lnTo>
                    <a:pt x="582" y="1082"/>
                  </a:lnTo>
                  <a:lnTo>
                    <a:pt x="599" y="1060"/>
                  </a:lnTo>
                  <a:lnTo>
                    <a:pt x="614" y="1051"/>
                  </a:lnTo>
                  <a:lnTo>
                    <a:pt x="620" y="1041"/>
                  </a:lnTo>
                  <a:lnTo>
                    <a:pt x="617" y="1017"/>
                  </a:lnTo>
                  <a:lnTo>
                    <a:pt x="604" y="990"/>
                  </a:lnTo>
                  <a:lnTo>
                    <a:pt x="611" y="969"/>
                  </a:lnTo>
                  <a:lnTo>
                    <a:pt x="630" y="959"/>
                  </a:lnTo>
                  <a:lnTo>
                    <a:pt x="643" y="962"/>
                  </a:lnTo>
                  <a:lnTo>
                    <a:pt x="645" y="954"/>
                  </a:lnTo>
                  <a:lnTo>
                    <a:pt x="655" y="944"/>
                  </a:lnTo>
                  <a:lnTo>
                    <a:pt x="667" y="951"/>
                  </a:lnTo>
                  <a:lnTo>
                    <a:pt x="675" y="947"/>
                  </a:lnTo>
                  <a:lnTo>
                    <a:pt x="692" y="949"/>
                  </a:lnTo>
                  <a:lnTo>
                    <a:pt x="692" y="954"/>
                  </a:lnTo>
                  <a:lnTo>
                    <a:pt x="681" y="954"/>
                  </a:lnTo>
                  <a:lnTo>
                    <a:pt x="680" y="965"/>
                  </a:lnTo>
                  <a:lnTo>
                    <a:pt x="690" y="977"/>
                  </a:lnTo>
                  <a:lnTo>
                    <a:pt x="691" y="986"/>
                  </a:lnTo>
                  <a:lnTo>
                    <a:pt x="707" y="1006"/>
                  </a:lnTo>
                  <a:lnTo>
                    <a:pt x="744" y="1016"/>
                  </a:lnTo>
                  <a:lnTo>
                    <a:pt x="746" y="1042"/>
                  </a:lnTo>
                  <a:lnTo>
                    <a:pt x="759" y="1036"/>
                  </a:lnTo>
                  <a:lnTo>
                    <a:pt x="772" y="1038"/>
                  </a:lnTo>
                  <a:lnTo>
                    <a:pt x="773" y="1046"/>
                  </a:lnTo>
                  <a:lnTo>
                    <a:pt x="781" y="1048"/>
                  </a:lnTo>
                  <a:lnTo>
                    <a:pt x="780" y="1063"/>
                  </a:lnTo>
                  <a:lnTo>
                    <a:pt x="793" y="1065"/>
                  </a:lnTo>
                  <a:lnTo>
                    <a:pt x="799" y="1061"/>
                  </a:lnTo>
                  <a:lnTo>
                    <a:pt x="810" y="1061"/>
                  </a:lnTo>
                  <a:lnTo>
                    <a:pt x="830" y="1043"/>
                  </a:lnTo>
                  <a:lnTo>
                    <a:pt x="823" y="1038"/>
                  </a:lnTo>
                  <a:lnTo>
                    <a:pt x="818" y="1027"/>
                  </a:lnTo>
                  <a:lnTo>
                    <a:pt x="820" y="1020"/>
                  </a:lnTo>
                  <a:lnTo>
                    <a:pt x="851" y="991"/>
                  </a:lnTo>
                  <a:lnTo>
                    <a:pt x="865" y="986"/>
                  </a:lnTo>
                  <a:lnTo>
                    <a:pt x="871" y="980"/>
                  </a:lnTo>
                  <a:lnTo>
                    <a:pt x="869" y="958"/>
                  </a:lnTo>
                  <a:lnTo>
                    <a:pt x="854" y="942"/>
                  </a:lnTo>
                  <a:lnTo>
                    <a:pt x="859" y="934"/>
                  </a:lnTo>
                  <a:lnTo>
                    <a:pt x="857" y="920"/>
                  </a:lnTo>
                  <a:lnTo>
                    <a:pt x="844" y="920"/>
                  </a:lnTo>
                  <a:lnTo>
                    <a:pt x="829" y="904"/>
                  </a:lnTo>
                  <a:lnTo>
                    <a:pt x="828" y="892"/>
                  </a:lnTo>
                  <a:lnTo>
                    <a:pt x="821" y="880"/>
                  </a:lnTo>
                  <a:lnTo>
                    <a:pt x="841" y="864"/>
                  </a:lnTo>
                  <a:lnTo>
                    <a:pt x="849" y="847"/>
                  </a:lnTo>
                  <a:lnTo>
                    <a:pt x="888" y="849"/>
                  </a:lnTo>
                  <a:lnTo>
                    <a:pt x="888" y="841"/>
                  </a:lnTo>
                  <a:lnTo>
                    <a:pt x="881" y="834"/>
                  </a:lnTo>
                  <a:lnTo>
                    <a:pt x="886" y="820"/>
                  </a:lnTo>
                  <a:lnTo>
                    <a:pt x="881" y="810"/>
                  </a:lnTo>
                  <a:lnTo>
                    <a:pt x="883" y="774"/>
                  </a:lnTo>
                  <a:lnTo>
                    <a:pt x="875" y="776"/>
                  </a:lnTo>
                  <a:lnTo>
                    <a:pt x="868" y="768"/>
                  </a:lnTo>
                  <a:lnTo>
                    <a:pt x="852" y="770"/>
                  </a:lnTo>
                  <a:lnTo>
                    <a:pt x="827" y="756"/>
                  </a:lnTo>
                  <a:lnTo>
                    <a:pt x="805" y="730"/>
                  </a:lnTo>
                  <a:lnTo>
                    <a:pt x="797" y="713"/>
                  </a:lnTo>
                  <a:lnTo>
                    <a:pt x="806" y="693"/>
                  </a:lnTo>
                  <a:lnTo>
                    <a:pt x="803" y="686"/>
                  </a:lnTo>
                  <a:lnTo>
                    <a:pt x="795" y="684"/>
                  </a:lnTo>
                  <a:lnTo>
                    <a:pt x="795" y="676"/>
                  </a:lnTo>
                  <a:lnTo>
                    <a:pt x="805" y="670"/>
                  </a:lnTo>
                  <a:lnTo>
                    <a:pt x="804" y="642"/>
                  </a:lnTo>
                  <a:lnTo>
                    <a:pt x="808" y="633"/>
                  </a:lnTo>
                  <a:lnTo>
                    <a:pt x="818" y="628"/>
                  </a:lnTo>
                  <a:lnTo>
                    <a:pt x="818" y="620"/>
                  </a:lnTo>
                  <a:lnTo>
                    <a:pt x="845" y="605"/>
                  </a:lnTo>
                  <a:lnTo>
                    <a:pt x="843" y="592"/>
                  </a:lnTo>
                  <a:lnTo>
                    <a:pt x="836" y="585"/>
                  </a:lnTo>
                  <a:lnTo>
                    <a:pt x="837" y="576"/>
                  </a:lnTo>
                  <a:lnTo>
                    <a:pt x="866" y="563"/>
                  </a:lnTo>
                  <a:lnTo>
                    <a:pt x="868" y="556"/>
                  </a:lnTo>
                  <a:lnTo>
                    <a:pt x="895" y="534"/>
                  </a:lnTo>
                  <a:lnTo>
                    <a:pt x="900" y="526"/>
                  </a:lnTo>
                  <a:lnTo>
                    <a:pt x="916" y="526"/>
                  </a:lnTo>
                  <a:lnTo>
                    <a:pt x="929" y="516"/>
                  </a:lnTo>
                  <a:lnTo>
                    <a:pt x="924" y="492"/>
                  </a:lnTo>
                  <a:lnTo>
                    <a:pt x="966" y="451"/>
                  </a:lnTo>
                  <a:lnTo>
                    <a:pt x="973" y="419"/>
                  </a:lnTo>
                  <a:lnTo>
                    <a:pt x="967" y="414"/>
                  </a:lnTo>
                  <a:lnTo>
                    <a:pt x="967" y="408"/>
                  </a:lnTo>
                  <a:lnTo>
                    <a:pt x="974" y="398"/>
                  </a:lnTo>
                  <a:lnTo>
                    <a:pt x="976" y="388"/>
                  </a:lnTo>
                  <a:lnTo>
                    <a:pt x="1001" y="362"/>
                  </a:lnTo>
                  <a:lnTo>
                    <a:pt x="1000" y="352"/>
                  </a:lnTo>
                  <a:lnTo>
                    <a:pt x="1006" y="341"/>
                  </a:lnTo>
                  <a:lnTo>
                    <a:pt x="983" y="334"/>
                  </a:lnTo>
                  <a:lnTo>
                    <a:pt x="977" y="326"/>
                  </a:lnTo>
                  <a:lnTo>
                    <a:pt x="981" y="315"/>
                  </a:lnTo>
                  <a:lnTo>
                    <a:pt x="969" y="294"/>
                  </a:lnTo>
                  <a:lnTo>
                    <a:pt x="952" y="278"/>
                  </a:lnTo>
                  <a:lnTo>
                    <a:pt x="949" y="254"/>
                  </a:lnTo>
                  <a:lnTo>
                    <a:pt x="963" y="253"/>
                  </a:lnTo>
                  <a:lnTo>
                    <a:pt x="969" y="248"/>
                  </a:lnTo>
                  <a:lnTo>
                    <a:pt x="974" y="226"/>
                  </a:lnTo>
                  <a:lnTo>
                    <a:pt x="966" y="217"/>
                  </a:lnTo>
                  <a:lnTo>
                    <a:pt x="969" y="204"/>
                  </a:lnTo>
                  <a:lnTo>
                    <a:pt x="977" y="200"/>
                  </a:lnTo>
                  <a:lnTo>
                    <a:pt x="986" y="208"/>
                  </a:lnTo>
                  <a:lnTo>
                    <a:pt x="995" y="203"/>
                  </a:lnTo>
                  <a:lnTo>
                    <a:pt x="1000" y="194"/>
                  </a:lnTo>
                  <a:lnTo>
                    <a:pt x="985" y="173"/>
                  </a:lnTo>
                  <a:lnTo>
                    <a:pt x="981" y="162"/>
                  </a:lnTo>
                  <a:lnTo>
                    <a:pt x="992" y="147"/>
                  </a:lnTo>
                  <a:lnTo>
                    <a:pt x="994" y="121"/>
                  </a:lnTo>
                  <a:lnTo>
                    <a:pt x="1002" y="100"/>
                  </a:lnTo>
                  <a:lnTo>
                    <a:pt x="996" y="72"/>
                  </a:lnTo>
                  <a:lnTo>
                    <a:pt x="1000" y="68"/>
                  </a:lnTo>
                  <a:lnTo>
                    <a:pt x="1034" y="87"/>
                  </a:lnTo>
                  <a:lnTo>
                    <a:pt x="1043" y="75"/>
                  </a:lnTo>
                  <a:lnTo>
                    <a:pt x="1057" y="88"/>
                  </a:lnTo>
                  <a:lnTo>
                    <a:pt x="1071" y="91"/>
                  </a:lnTo>
                  <a:lnTo>
                    <a:pt x="1077" y="86"/>
                  </a:lnTo>
                  <a:lnTo>
                    <a:pt x="1081" y="72"/>
                  </a:lnTo>
                  <a:lnTo>
                    <a:pt x="1097" y="68"/>
                  </a:lnTo>
                  <a:lnTo>
                    <a:pt x="1132" y="66"/>
                  </a:lnTo>
                  <a:lnTo>
                    <a:pt x="1139" y="74"/>
                  </a:lnTo>
                  <a:lnTo>
                    <a:pt x="1151" y="49"/>
                  </a:lnTo>
                  <a:lnTo>
                    <a:pt x="1139" y="36"/>
                  </a:lnTo>
                  <a:lnTo>
                    <a:pt x="1133" y="17"/>
                  </a:lnTo>
                  <a:lnTo>
                    <a:pt x="1119" y="10"/>
                  </a:lnTo>
                  <a:lnTo>
                    <a:pt x="1119" y="10"/>
                  </a:lnTo>
                  <a:lnTo>
                    <a:pt x="1129" y="5"/>
                  </a:lnTo>
                  <a:lnTo>
                    <a:pt x="1142" y="10"/>
                  </a:lnTo>
                  <a:lnTo>
                    <a:pt x="1152" y="0"/>
                  </a:lnTo>
                  <a:lnTo>
                    <a:pt x="1157" y="1"/>
                  </a:lnTo>
                  <a:lnTo>
                    <a:pt x="1158" y="15"/>
                  </a:lnTo>
                  <a:lnTo>
                    <a:pt x="1164" y="20"/>
                  </a:lnTo>
                  <a:lnTo>
                    <a:pt x="1160" y="32"/>
                  </a:lnTo>
                  <a:lnTo>
                    <a:pt x="1164" y="50"/>
                  </a:lnTo>
                  <a:lnTo>
                    <a:pt x="1167" y="58"/>
                  </a:lnTo>
                  <a:lnTo>
                    <a:pt x="1182" y="61"/>
                  </a:lnTo>
                  <a:lnTo>
                    <a:pt x="1188" y="69"/>
                  </a:lnTo>
                  <a:lnTo>
                    <a:pt x="1184" y="88"/>
                  </a:lnTo>
                  <a:lnTo>
                    <a:pt x="1189" y="91"/>
                  </a:lnTo>
                  <a:lnTo>
                    <a:pt x="1189" y="98"/>
                  </a:lnTo>
                  <a:lnTo>
                    <a:pt x="1182" y="106"/>
                  </a:lnTo>
                  <a:lnTo>
                    <a:pt x="1145" y="109"/>
                  </a:lnTo>
                  <a:lnTo>
                    <a:pt x="1145" y="122"/>
                  </a:lnTo>
                  <a:lnTo>
                    <a:pt x="1131" y="149"/>
                  </a:lnTo>
                  <a:lnTo>
                    <a:pt x="1134" y="157"/>
                  </a:lnTo>
                  <a:lnTo>
                    <a:pt x="1156" y="150"/>
                  </a:lnTo>
                  <a:lnTo>
                    <a:pt x="1170" y="150"/>
                  </a:lnTo>
                  <a:lnTo>
                    <a:pt x="1193" y="161"/>
                  </a:lnTo>
                  <a:lnTo>
                    <a:pt x="1212" y="159"/>
                  </a:lnTo>
                  <a:lnTo>
                    <a:pt x="1230" y="195"/>
                  </a:lnTo>
                  <a:lnTo>
                    <a:pt x="1241" y="192"/>
                  </a:lnTo>
                  <a:lnTo>
                    <a:pt x="1248" y="272"/>
                  </a:lnTo>
                  <a:lnTo>
                    <a:pt x="1252" y="281"/>
                  </a:lnTo>
                  <a:lnTo>
                    <a:pt x="1265" y="296"/>
                  </a:lnTo>
                  <a:lnTo>
                    <a:pt x="1264" y="303"/>
                  </a:lnTo>
                  <a:lnTo>
                    <a:pt x="1249" y="317"/>
                  </a:lnTo>
                  <a:lnTo>
                    <a:pt x="1245" y="332"/>
                  </a:lnTo>
                  <a:lnTo>
                    <a:pt x="1239" y="337"/>
                  </a:lnTo>
                  <a:lnTo>
                    <a:pt x="1238" y="344"/>
                  </a:lnTo>
                  <a:lnTo>
                    <a:pt x="1232" y="350"/>
                  </a:lnTo>
                  <a:lnTo>
                    <a:pt x="1232" y="366"/>
                  </a:lnTo>
                  <a:lnTo>
                    <a:pt x="1245" y="386"/>
                  </a:lnTo>
                  <a:lnTo>
                    <a:pt x="1256" y="379"/>
                  </a:lnTo>
                  <a:lnTo>
                    <a:pt x="1282" y="378"/>
                  </a:lnTo>
                  <a:lnTo>
                    <a:pt x="1291" y="402"/>
                  </a:lnTo>
                  <a:lnTo>
                    <a:pt x="1287" y="408"/>
                  </a:lnTo>
                  <a:lnTo>
                    <a:pt x="1292" y="425"/>
                  </a:lnTo>
                  <a:lnTo>
                    <a:pt x="1285" y="440"/>
                  </a:lnTo>
                  <a:lnTo>
                    <a:pt x="1286" y="450"/>
                  </a:lnTo>
                  <a:lnTo>
                    <a:pt x="1268" y="459"/>
                  </a:lnTo>
                  <a:lnTo>
                    <a:pt x="1261" y="469"/>
                  </a:lnTo>
                  <a:lnTo>
                    <a:pt x="1254" y="489"/>
                  </a:lnTo>
                  <a:lnTo>
                    <a:pt x="1258" y="510"/>
                  </a:lnTo>
                  <a:lnTo>
                    <a:pt x="1279" y="542"/>
                  </a:lnTo>
                  <a:lnTo>
                    <a:pt x="1275" y="584"/>
                  </a:lnTo>
                  <a:lnTo>
                    <a:pt x="1279" y="592"/>
                  </a:lnTo>
                  <a:lnTo>
                    <a:pt x="1285" y="594"/>
                  </a:lnTo>
                  <a:lnTo>
                    <a:pt x="1293" y="590"/>
                  </a:lnTo>
                  <a:lnTo>
                    <a:pt x="1299" y="595"/>
                  </a:lnTo>
                  <a:lnTo>
                    <a:pt x="1305" y="610"/>
                  </a:lnTo>
                  <a:lnTo>
                    <a:pt x="1316" y="617"/>
                  </a:lnTo>
                  <a:lnTo>
                    <a:pt x="1331" y="615"/>
                  </a:lnTo>
                  <a:lnTo>
                    <a:pt x="1341" y="622"/>
                  </a:lnTo>
                  <a:lnTo>
                    <a:pt x="1337" y="649"/>
                  </a:lnTo>
                  <a:lnTo>
                    <a:pt x="1316" y="678"/>
                  </a:lnTo>
                  <a:lnTo>
                    <a:pt x="1321" y="687"/>
                  </a:lnTo>
                  <a:lnTo>
                    <a:pt x="1315" y="700"/>
                  </a:lnTo>
                  <a:lnTo>
                    <a:pt x="1299" y="702"/>
                  </a:lnTo>
                  <a:lnTo>
                    <a:pt x="1298" y="708"/>
                  </a:lnTo>
                  <a:lnTo>
                    <a:pt x="1305" y="713"/>
                  </a:lnTo>
                  <a:lnTo>
                    <a:pt x="1304" y="718"/>
                  </a:lnTo>
                  <a:lnTo>
                    <a:pt x="1296" y="722"/>
                  </a:lnTo>
                  <a:lnTo>
                    <a:pt x="1294" y="730"/>
                  </a:lnTo>
                  <a:lnTo>
                    <a:pt x="1285" y="738"/>
                  </a:lnTo>
                  <a:lnTo>
                    <a:pt x="1286" y="751"/>
                  </a:lnTo>
                  <a:lnTo>
                    <a:pt x="1278" y="757"/>
                  </a:lnTo>
                  <a:lnTo>
                    <a:pt x="1274" y="771"/>
                  </a:lnTo>
                  <a:lnTo>
                    <a:pt x="1267" y="781"/>
                  </a:lnTo>
                  <a:lnTo>
                    <a:pt x="1262" y="804"/>
                  </a:lnTo>
                  <a:lnTo>
                    <a:pt x="1268" y="818"/>
                  </a:lnTo>
                  <a:lnTo>
                    <a:pt x="1258" y="835"/>
                  </a:lnTo>
                  <a:lnTo>
                    <a:pt x="1257" y="847"/>
                  </a:lnTo>
                  <a:lnTo>
                    <a:pt x="1240" y="873"/>
                  </a:lnTo>
                  <a:lnTo>
                    <a:pt x="1244" y="884"/>
                  </a:lnTo>
                  <a:lnTo>
                    <a:pt x="1241" y="896"/>
                  </a:lnTo>
                  <a:lnTo>
                    <a:pt x="1225" y="914"/>
                  </a:lnTo>
                  <a:lnTo>
                    <a:pt x="1223" y="923"/>
                  </a:lnTo>
                  <a:lnTo>
                    <a:pt x="1228" y="927"/>
                  </a:lnTo>
                  <a:lnTo>
                    <a:pt x="1222" y="933"/>
                  </a:lnTo>
                  <a:lnTo>
                    <a:pt x="1220" y="943"/>
                  </a:lnTo>
                  <a:lnTo>
                    <a:pt x="1237" y="951"/>
                  </a:lnTo>
                  <a:lnTo>
                    <a:pt x="1240" y="962"/>
                  </a:lnTo>
                  <a:lnTo>
                    <a:pt x="1251" y="975"/>
                  </a:lnTo>
                  <a:lnTo>
                    <a:pt x="1250" y="988"/>
                  </a:lnTo>
                  <a:lnTo>
                    <a:pt x="1254" y="992"/>
                  </a:lnTo>
                  <a:lnTo>
                    <a:pt x="1263" y="987"/>
                  </a:lnTo>
                  <a:lnTo>
                    <a:pt x="1268" y="1003"/>
                  </a:lnTo>
                  <a:lnTo>
                    <a:pt x="1279" y="999"/>
                  </a:lnTo>
                  <a:lnTo>
                    <a:pt x="1312" y="1001"/>
                  </a:lnTo>
                  <a:lnTo>
                    <a:pt x="1323" y="994"/>
                  </a:lnTo>
                  <a:lnTo>
                    <a:pt x="1332" y="994"/>
                  </a:lnTo>
                  <a:lnTo>
                    <a:pt x="1340" y="985"/>
                  </a:lnTo>
                  <a:lnTo>
                    <a:pt x="1346" y="964"/>
                  </a:lnTo>
                  <a:lnTo>
                    <a:pt x="1352" y="957"/>
                  </a:lnTo>
                  <a:lnTo>
                    <a:pt x="1375" y="961"/>
                  </a:lnTo>
                  <a:lnTo>
                    <a:pt x="1387" y="957"/>
                  </a:lnTo>
                  <a:lnTo>
                    <a:pt x="1392" y="964"/>
                  </a:lnTo>
                  <a:lnTo>
                    <a:pt x="1399" y="965"/>
                  </a:lnTo>
                  <a:lnTo>
                    <a:pt x="1404" y="958"/>
                  </a:lnTo>
                  <a:lnTo>
                    <a:pt x="1421" y="953"/>
                  </a:lnTo>
                  <a:lnTo>
                    <a:pt x="1434" y="963"/>
                  </a:lnTo>
                  <a:lnTo>
                    <a:pt x="1443" y="954"/>
                  </a:lnTo>
                  <a:lnTo>
                    <a:pt x="1468" y="947"/>
                  </a:lnTo>
                  <a:lnTo>
                    <a:pt x="1492" y="914"/>
                  </a:lnTo>
                  <a:lnTo>
                    <a:pt x="1500" y="926"/>
                  </a:lnTo>
                  <a:lnTo>
                    <a:pt x="1496" y="950"/>
                  </a:lnTo>
                  <a:lnTo>
                    <a:pt x="1508" y="945"/>
                  </a:lnTo>
                  <a:lnTo>
                    <a:pt x="1526" y="945"/>
                  </a:lnTo>
                  <a:lnTo>
                    <a:pt x="1526" y="959"/>
                  </a:lnTo>
                  <a:lnTo>
                    <a:pt x="1515" y="965"/>
                  </a:lnTo>
                  <a:lnTo>
                    <a:pt x="1506" y="975"/>
                  </a:lnTo>
                  <a:lnTo>
                    <a:pt x="1508" y="992"/>
                  </a:lnTo>
                  <a:lnTo>
                    <a:pt x="1504" y="1007"/>
                  </a:lnTo>
                  <a:lnTo>
                    <a:pt x="1507" y="1025"/>
                  </a:lnTo>
                  <a:lnTo>
                    <a:pt x="1514" y="1025"/>
                  </a:lnTo>
                  <a:lnTo>
                    <a:pt x="1520" y="1021"/>
                  </a:lnTo>
                  <a:lnTo>
                    <a:pt x="1520" y="988"/>
                  </a:lnTo>
                  <a:lnTo>
                    <a:pt x="1526" y="983"/>
                  </a:lnTo>
                  <a:lnTo>
                    <a:pt x="1526" y="993"/>
                  </a:lnTo>
                  <a:lnTo>
                    <a:pt x="1536" y="999"/>
                  </a:lnTo>
                  <a:lnTo>
                    <a:pt x="1548" y="980"/>
                  </a:lnTo>
                  <a:lnTo>
                    <a:pt x="1574" y="970"/>
                  </a:lnTo>
                  <a:lnTo>
                    <a:pt x="1584" y="971"/>
                  </a:lnTo>
                  <a:lnTo>
                    <a:pt x="1602" y="955"/>
                  </a:lnTo>
                  <a:lnTo>
                    <a:pt x="1604" y="946"/>
                  </a:lnTo>
                  <a:lnTo>
                    <a:pt x="1599" y="928"/>
                  </a:lnTo>
                  <a:lnTo>
                    <a:pt x="1612" y="918"/>
                  </a:lnTo>
                  <a:lnTo>
                    <a:pt x="1615" y="904"/>
                  </a:lnTo>
                  <a:lnTo>
                    <a:pt x="1625" y="894"/>
                  </a:lnTo>
                  <a:lnTo>
                    <a:pt x="1635" y="893"/>
                  </a:lnTo>
                  <a:lnTo>
                    <a:pt x="1635" y="886"/>
                  </a:lnTo>
                  <a:lnTo>
                    <a:pt x="1640" y="879"/>
                  </a:lnTo>
                  <a:lnTo>
                    <a:pt x="1648" y="879"/>
                  </a:lnTo>
                  <a:lnTo>
                    <a:pt x="1647" y="871"/>
                  </a:lnTo>
                  <a:lnTo>
                    <a:pt x="1652" y="867"/>
                  </a:lnTo>
                  <a:lnTo>
                    <a:pt x="1658" y="870"/>
                  </a:lnTo>
                  <a:lnTo>
                    <a:pt x="1665" y="868"/>
                  </a:lnTo>
                  <a:lnTo>
                    <a:pt x="1665" y="857"/>
                  </a:lnTo>
                  <a:lnTo>
                    <a:pt x="1672" y="847"/>
                  </a:lnTo>
                  <a:lnTo>
                    <a:pt x="1690" y="832"/>
                  </a:lnTo>
                  <a:lnTo>
                    <a:pt x="1700" y="830"/>
                  </a:lnTo>
                  <a:lnTo>
                    <a:pt x="1702" y="821"/>
                  </a:lnTo>
                  <a:lnTo>
                    <a:pt x="1697" y="812"/>
                  </a:lnTo>
                  <a:lnTo>
                    <a:pt x="1713" y="789"/>
                  </a:lnTo>
                  <a:lnTo>
                    <a:pt x="1731" y="790"/>
                  </a:lnTo>
                  <a:lnTo>
                    <a:pt x="1738" y="786"/>
                  </a:lnTo>
                  <a:lnTo>
                    <a:pt x="1745" y="774"/>
                  </a:lnTo>
                  <a:lnTo>
                    <a:pt x="1748" y="754"/>
                  </a:lnTo>
                  <a:lnTo>
                    <a:pt x="1761" y="736"/>
                  </a:lnTo>
                  <a:lnTo>
                    <a:pt x="1767" y="741"/>
                  </a:lnTo>
                  <a:lnTo>
                    <a:pt x="1777" y="741"/>
                  </a:lnTo>
                  <a:lnTo>
                    <a:pt x="1801" y="727"/>
                  </a:lnTo>
                  <a:lnTo>
                    <a:pt x="1808" y="727"/>
                  </a:lnTo>
                  <a:lnTo>
                    <a:pt x="1819" y="735"/>
                  </a:lnTo>
                  <a:lnTo>
                    <a:pt x="1818" y="742"/>
                  </a:lnTo>
                  <a:lnTo>
                    <a:pt x="1833" y="742"/>
                  </a:lnTo>
                  <a:lnTo>
                    <a:pt x="1843" y="747"/>
                  </a:lnTo>
                  <a:lnTo>
                    <a:pt x="1843" y="753"/>
                  </a:lnTo>
                  <a:lnTo>
                    <a:pt x="1853" y="753"/>
                  </a:lnTo>
                  <a:lnTo>
                    <a:pt x="1857" y="760"/>
                  </a:lnTo>
                  <a:lnTo>
                    <a:pt x="1875" y="758"/>
                  </a:lnTo>
                  <a:lnTo>
                    <a:pt x="1884" y="770"/>
                  </a:lnTo>
                  <a:lnTo>
                    <a:pt x="1894" y="772"/>
                  </a:lnTo>
                  <a:lnTo>
                    <a:pt x="1896" y="782"/>
                  </a:lnTo>
                  <a:lnTo>
                    <a:pt x="1909" y="786"/>
                  </a:lnTo>
                  <a:lnTo>
                    <a:pt x="1916" y="794"/>
                  </a:lnTo>
                  <a:lnTo>
                    <a:pt x="1920" y="801"/>
                  </a:lnTo>
                  <a:lnTo>
                    <a:pt x="1921" y="815"/>
                  </a:lnTo>
                  <a:lnTo>
                    <a:pt x="1925" y="819"/>
                  </a:lnTo>
                  <a:lnTo>
                    <a:pt x="1944" y="815"/>
                  </a:lnTo>
                  <a:lnTo>
                    <a:pt x="1937" y="835"/>
                  </a:lnTo>
                  <a:lnTo>
                    <a:pt x="1929" y="838"/>
                  </a:lnTo>
                  <a:lnTo>
                    <a:pt x="1923" y="846"/>
                  </a:lnTo>
                  <a:lnTo>
                    <a:pt x="1931" y="854"/>
                  </a:lnTo>
                  <a:lnTo>
                    <a:pt x="1933" y="887"/>
                  </a:lnTo>
                  <a:lnTo>
                    <a:pt x="1930" y="896"/>
                  </a:lnTo>
                  <a:lnTo>
                    <a:pt x="1933" y="905"/>
                  </a:lnTo>
                  <a:lnTo>
                    <a:pt x="1944" y="913"/>
                  </a:lnTo>
                  <a:lnTo>
                    <a:pt x="1961" y="911"/>
                  </a:lnTo>
                  <a:lnTo>
                    <a:pt x="1970" y="915"/>
                  </a:lnTo>
                  <a:lnTo>
                    <a:pt x="1983" y="904"/>
                  </a:lnTo>
                  <a:lnTo>
                    <a:pt x="1988" y="921"/>
                  </a:lnTo>
                  <a:lnTo>
                    <a:pt x="1993" y="925"/>
                  </a:lnTo>
                  <a:lnTo>
                    <a:pt x="2002" y="921"/>
                  </a:lnTo>
                  <a:lnTo>
                    <a:pt x="2005" y="904"/>
                  </a:lnTo>
                  <a:lnTo>
                    <a:pt x="2011" y="901"/>
                  </a:lnTo>
                  <a:lnTo>
                    <a:pt x="2016" y="889"/>
                  </a:lnTo>
                  <a:lnTo>
                    <a:pt x="2017" y="895"/>
                  </a:lnTo>
                  <a:lnTo>
                    <a:pt x="2030" y="892"/>
                  </a:lnTo>
                  <a:lnTo>
                    <a:pt x="2039" y="902"/>
                  </a:lnTo>
                  <a:lnTo>
                    <a:pt x="2042" y="914"/>
                  </a:lnTo>
                  <a:lnTo>
                    <a:pt x="2076" y="926"/>
                  </a:lnTo>
                  <a:lnTo>
                    <a:pt x="2083" y="946"/>
                  </a:lnTo>
                  <a:lnTo>
                    <a:pt x="2071" y="963"/>
                  </a:lnTo>
                  <a:lnTo>
                    <a:pt x="2076" y="997"/>
                  </a:lnTo>
                  <a:lnTo>
                    <a:pt x="2082" y="1001"/>
                  </a:lnTo>
                  <a:lnTo>
                    <a:pt x="2076" y="1013"/>
                  </a:lnTo>
                  <a:lnTo>
                    <a:pt x="2083" y="1032"/>
                  </a:lnTo>
                  <a:lnTo>
                    <a:pt x="2078" y="1068"/>
                  </a:lnTo>
                  <a:lnTo>
                    <a:pt x="2106" y="1086"/>
                  </a:lnTo>
                  <a:lnTo>
                    <a:pt x="2107" y="1095"/>
                  </a:lnTo>
                  <a:lnTo>
                    <a:pt x="2102" y="1102"/>
                  </a:lnTo>
                  <a:lnTo>
                    <a:pt x="2110" y="1122"/>
                  </a:lnTo>
                  <a:lnTo>
                    <a:pt x="2107" y="1131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2" name="Freeform 108"/>
            <p:cNvSpPr>
              <a:spLocks/>
            </p:cNvSpPr>
            <p:nvPr/>
          </p:nvSpPr>
          <p:spPr bwMode="auto">
            <a:xfrm>
              <a:off x="668" y="3075"/>
              <a:ext cx="150" cy="85"/>
            </a:xfrm>
            <a:custGeom>
              <a:avLst/>
              <a:gdLst/>
              <a:ahLst/>
              <a:cxnLst>
                <a:cxn ang="0">
                  <a:pos x="106" y="66"/>
                </a:cxn>
                <a:cxn ang="0">
                  <a:pos x="118" y="63"/>
                </a:cxn>
                <a:cxn ang="0">
                  <a:pos x="145" y="67"/>
                </a:cxn>
                <a:cxn ang="0">
                  <a:pos x="150" y="62"/>
                </a:cxn>
                <a:cxn ang="0">
                  <a:pos x="156" y="48"/>
                </a:cxn>
                <a:cxn ang="0">
                  <a:pos x="196" y="40"/>
                </a:cxn>
                <a:cxn ang="0">
                  <a:pos x="197" y="0"/>
                </a:cxn>
                <a:cxn ang="0">
                  <a:pos x="229" y="15"/>
                </a:cxn>
                <a:cxn ang="0">
                  <a:pos x="248" y="20"/>
                </a:cxn>
                <a:cxn ang="0">
                  <a:pos x="263" y="21"/>
                </a:cxn>
                <a:cxn ang="0">
                  <a:pos x="274" y="11"/>
                </a:cxn>
                <a:cxn ang="0">
                  <a:pos x="293" y="12"/>
                </a:cxn>
                <a:cxn ang="0">
                  <a:pos x="307" y="7"/>
                </a:cxn>
                <a:cxn ang="0">
                  <a:pos x="308" y="36"/>
                </a:cxn>
                <a:cxn ang="0">
                  <a:pos x="310" y="53"/>
                </a:cxn>
                <a:cxn ang="0">
                  <a:pos x="334" y="48"/>
                </a:cxn>
                <a:cxn ang="0">
                  <a:pos x="333" y="25"/>
                </a:cxn>
                <a:cxn ang="0">
                  <a:pos x="342" y="46"/>
                </a:cxn>
                <a:cxn ang="0">
                  <a:pos x="363" y="27"/>
                </a:cxn>
                <a:cxn ang="0">
                  <a:pos x="385" y="36"/>
                </a:cxn>
                <a:cxn ang="0">
                  <a:pos x="386" y="44"/>
                </a:cxn>
                <a:cxn ang="0">
                  <a:pos x="399" y="58"/>
                </a:cxn>
                <a:cxn ang="0">
                  <a:pos x="394" y="59"/>
                </a:cxn>
                <a:cxn ang="0">
                  <a:pos x="386" y="62"/>
                </a:cxn>
                <a:cxn ang="0">
                  <a:pos x="382" y="72"/>
                </a:cxn>
                <a:cxn ang="0">
                  <a:pos x="367" y="84"/>
                </a:cxn>
                <a:cxn ang="0">
                  <a:pos x="377" y="102"/>
                </a:cxn>
                <a:cxn ang="0">
                  <a:pos x="383" y="108"/>
                </a:cxn>
                <a:cxn ang="0">
                  <a:pos x="332" y="141"/>
                </a:cxn>
                <a:cxn ang="0">
                  <a:pos x="326" y="148"/>
                </a:cxn>
                <a:cxn ang="0">
                  <a:pos x="309" y="148"/>
                </a:cxn>
                <a:cxn ang="0">
                  <a:pos x="308" y="162"/>
                </a:cxn>
                <a:cxn ang="0">
                  <a:pos x="308" y="177"/>
                </a:cxn>
                <a:cxn ang="0">
                  <a:pos x="313" y="204"/>
                </a:cxn>
                <a:cxn ang="0">
                  <a:pos x="287" y="215"/>
                </a:cxn>
                <a:cxn ang="0">
                  <a:pos x="272" y="216"/>
                </a:cxn>
                <a:cxn ang="0">
                  <a:pos x="257" y="206"/>
                </a:cxn>
                <a:cxn ang="0">
                  <a:pos x="248" y="216"/>
                </a:cxn>
                <a:cxn ang="0">
                  <a:pos x="225" y="220"/>
                </a:cxn>
                <a:cxn ang="0">
                  <a:pos x="196" y="207"/>
                </a:cxn>
                <a:cxn ang="0">
                  <a:pos x="184" y="205"/>
                </a:cxn>
                <a:cxn ang="0">
                  <a:pos x="162" y="200"/>
                </a:cxn>
                <a:cxn ang="0">
                  <a:pos x="151" y="208"/>
                </a:cxn>
                <a:cxn ang="0">
                  <a:pos x="128" y="199"/>
                </a:cxn>
                <a:cxn ang="0">
                  <a:pos x="117" y="184"/>
                </a:cxn>
                <a:cxn ang="0">
                  <a:pos x="95" y="194"/>
                </a:cxn>
                <a:cxn ang="0">
                  <a:pos x="85" y="199"/>
                </a:cxn>
                <a:cxn ang="0">
                  <a:pos x="72" y="214"/>
                </a:cxn>
                <a:cxn ang="0">
                  <a:pos x="53" y="205"/>
                </a:cxn>
                <a:cxn ang="0">
                  <a:pos x="36" y="181"/>
                </a:cxn>
                <a:cxn ang="0">
                  <a:pos x="42" y="156"/>
                </a:cxn>
                <a:cxn ang="0">
                  <a:pos x="7" y="158"/>
                </a:cxn>
                <a:cxn ang="0">
                  <a:pos x="2" y="157"/>
                </a:cxn>
                <a:cxn ang="0">
                  <a:pos x="4" y="144"/>
                </a:cxn>
                <a:cxn ang="0">
                  <a:pos x="17" y="129"/>
                </a:cxn>
                <a:cxn ang="0">
                  <a:pos x="16" y="113"/>
                </a:cxn>
                <a:cxn ang="0">
                  <a:pos x="21" y="109"/>
                </a:cxn>
                <a:cxn ang="0">
                  <a:pos x="36" y="103"/>
                </a:cxn>
                <a:cxn ang="0">
                  <a:pos x="49" y="91"/>
                </a:cxn>
                <a:cxn ang="0">
                  <a:pos x="60" y="82"/>
                </a:cxn>
                <a:cxn ang="0">
                  <a:pos x="71" y="88"/>
                </a:cxn>
                <a:cxn ang="0">
                  <a:pos x="77" y="79"/>
                </a:cxn>
                <a:cxn ang="0">
                  <a:pos x="90" y="75"/>
                </a:cxn>
              </a:cxnLst>
              <a:rect l="0" t="0" r="r" b="b"/>
              <a:pathLst>
                <a:path w="399" h="225">
                  <a:moveTo>
                    <a:pt x="97" y="71"/>
                  </a:moveTo>
                  <a:lnTo>
                    <a:pt x="106" y="66"/>
                  </a:lnTo>
                  <a:lnTo>
                    <a:pt x="115" y="68"/>
                  </a:lnTo>
                  <a:lnTo>
                    <a:pt x="118" y="63"/>
                  </a:lnTo>
                  <a:lnTo>
                    <a:pt x="135" y="61"/>
                  </a:lnTo>
                  <a:lnTo>
                    <a:pt x="145" y="67"/>
                  </a:lnTo>
                  <a:lnTo>
                    <a:pt x="145" y="62"/>
                  </a:lnTo>
                  <a:lnTo>
                    <a:pt x="150" y="62"/>
                  </a:lnTo>
                  <a:lnTo>
                    <a:pt x="156" y="54"/>
                  </a:lnTo>
                  <a:lnTo>
                    <a:pt x="156" y="48"/>
                  </a:lnTo>
                  <a:lnTo>
                    <a:pt x="162" y="51"/>
                  </a:lnTo>
                  <a:lnTo>
                    <a:pt x="196" y="40"/>
                  </a:lnTo>
                  <a:lnTo>
                    <a:pt x="200" y="19"/>
                  </a:lnTo>
                  <a:lnTo>
                    <a:pt x="197" y="0"/>
                  </a:lnTo>
                  <a:lnTo>
                    <a:pt x="227" y="9"/>
                  </a:lnTo>
                  <a:lnTo>
                    <a:pt x="229" y="15"/>
                  </a:lnTo>
                  <a:lnTo>
                    <a:pt x="243" y="23"/>
                  </a:lnTo>
                  <a:lnTo>
                    <a:pt x="248" y="20"/>
                  </a:lnTo>
                  <a:lnTo>
                    <a:pt x="253" y="23"/>
                  </a:lnTo>
                  <a:lnTo>
                    <a:pt x="263" y="21"/>
                  </a:lnTo>
                  <a:lnTo>
                    <a:pt x="266" y="15"/>
                  </a:lnTo>
                  <a:lnTo>
                    <a:pt x="274" y="11"/>
                  </a:lnTo>
                  <a:lnTo>
                    <a:pt x="278" y="15"/>
                  </a:lnTo>
                  <a:lnTo>
                    <a:pt x="293" y="12"/>
                  </a:lnTo>
                  <a:lnTo>
                    <a:pt x="296" y="4"/>
                  </a:lnTo>
                  <a:lnTo>
                    <a:pt x="307" y="7"/>
                  </a:lnTo>
                  <a:lnTo>
                    <a:pt x="304" y="23"/>
                  </a:lnTo>
                  <a:lnTo>
                    <a:pt x="308" y="36"/>
                  </a:lnTo>
                  <a:lnTo>
                    <a:pt x="301" y="43"/>
                  </a:lnTo>
                  <a:lnTo>
                    <a:pt x="310" y="53"/>
                  </a:lnTo>
                  <a:lnTo>
                    <a:pt x="324" y="54"/>
                  </a:lnTo>
                  <a:lnTo>
                    <a:pt x="334" y="48"/>
                  </a:lnTo>
                  <a:lnTo>
                    <a:pt x="337" y="42"/>
                  </a:lnTo>
                  <a:lnTo>
                    <a:pt x="333" y="25"/>
                  </a:lnTo>
                  <a:lnTo>
                    <a:pt x="340" y="13"/>
                  </a:lnTo>
                  <a:lnTo>
                    <a:pt x="342" y="46"/>
                  </a:lnTo>
                  <a:lnTo>
                    <a:pt x="354" y="31"/>
                  </a:lnTo>
                  <a:lnTo>
                    <a:pt x="363" y="27"/>
                  </a:lnTo>
                  <a:lnTo>
                    <a:pt x="379" y="31"/>
                  </a:lnTo>
                  <a:lnTo>
                    <a:pt x="385" y="36"/>
                  </a:lnTo>
                  <a:lnTo>
                    <a:pt x="386" y="44"/>
                  </a:lnTo>
                  <a:lnTo>
                    <a:pt x="386" y="44"/>
                  </a:lnTo>
                  <a:lnTo>
                    <a:pt x="385" y="49"/>
                  </a:lnTo>
                  <a:lnTo>
                    <a:pt x="399" y="58"/>
                  </a:lnTo>
                  <a:lnTo>
                    <a:pt x="398" y="62"/>
                  </a:lnTo>
                  <a:lnTo>
                    <a:pt x="394" y="59"/>
                  </a:lnTo>
                  <a:lnTo>
                    <a:pt x="391" y="66"/>
                  </a:lnTo>
                  <a:lnTo>
                    <a:pt x="386" y="62"/>
                  </a:lnTo>
                  <a:lnTo>
                    <a:pt x="379" y="66"/>
                  </a:lnTo>
                  <a:lnTo>
                    <a:pt x="382" y="72"/>
                  </a:lnTo>
                  <a:lnTo>
                    <a:pt x="371" y="77"/>
                  </a:lnTo>
                  <a:lnTo>
                    <a:pt x="367" y="84"/>
                  </a:lnTo>
                  <a:lnTo>
                    <a:pt x="366" y="99"/>
                  </a:lnTo>
                  <a:lnTo>
                    <a:pt x="377" y="102"/>
                  </a:lnTo>
                  <a:lnTo>
                    <a:pt x="376" y="105"/>
                  </a:lnTo>
                  <a:lnTo>
                    <a:pt x="383" y="108"/>
                  </a:lnTo>
                  <a:lnTo>
                    <a:pt x="367" y="137"/>
                  </a:lnTo>
                  <a:lnTo>
                    <a:pt x="332" y="141"/>
                  </a:lnTo>
                  <a:lnTo>
                    <a:pt x="332" y="145"/>
                  </a:lnTo>
                  <a:lnTo>
                    <a:pt x="326" y="148"/>
                  </a:lnTo>
                  <a:lnTo>
                    <a:pt x="319" y="144"/>
                  </a:lnTo>
                  <a:lnTo>
                    <a:pt x="309" y="148"/>
                  </a:lnTo>
                  <a:lnTo>
                    <a:pt x="303" y="156"/>
                  </a:lnTo>
                  <a:lnTo>
                    <a:pt x="308" y="162"/>
                  </a:lnTo>
                  <a:lnTo>
                    <a:pt x="303" y="173"/>
                  </a:lnTo>
                  <a:lnTo>
                    <a:pt x="308" y="177"/>
                  </a:lnTo>
                  <a:lnTo>
                    <a:pt x="313" y="173"/>
                  </a:lnTo>
                  <a:lnTo>
                    <a:pt x="313" y="204"/>
                  </a:lnTo>
                  <a:lnTo>
                    <a:pt x="292" y="205"/>
                  </a:lnTo>
                  <a:lnTo>
                    <a:pt x="287" y="215"/>
                  </a:lnTo>
                  <a:lnTo>
                    <a:pt x="287" y="215"/>
                  </a:lnTo>
                  <a:lnTo>
                    <a:pt x="272" y="216"/>
                  </a:lnTo>
                  <a:lnTo>
                    <a:pt x="270" y="209"/>
                  </a:lnTo>
                  <a:lnTo>
                    <a:pt x="257" y="206"/>
                  </a:lnTo>
                  <a:lnTo>
                    <a:pt x="248" y="209"/>
                  </a:lnTo>
                  <a:lnTo>
                    <a:pt x="248" y="216"/>
                  </a:lnTo>
                  <a:lnTo>
                    <a:pt x="237" y="225"/>
                  </a:lnTo>
                  <a:lnTo>
                    <a:pt x="225" y="220"/>
                  </a:lnTo>
                  <a:lnTo>
                    <a:pt x="222" y="200"/>
                  </a:lnTo>
                  <a:lnTo>
                    <a:pt x="196" y="207"/>
                  </a:lnTo>
                  <a:lnTo>
                    <a:pt x="189" y="213"/>
                  </a:lnTo>
                  <a:lnTo>
                    <a:pt x="184" y="205"/>
                  </a:lnTo>
                  <a:lnTo>
                    <a:pt x="165" y="204"/>
                  </a:lnTo>
                  <a:lnTo>
                    <a:pt x="162" y="200"/>
                  </a:lnTo>
                  <a:lnTo>
                    <a:pt x="153" y="203"/>
                  </a:lnTo>
                  <a:lnTo>
                    <a:pt x="151" y="208"/>
                  </a:lnTo>
                  <a:lnTo>
                    <a:pt x="145" y="203"/>
                  </a:lnTo>
                  <a:lnTo>
                    <a:pt x="128" y="199"/>
                  </a:lnTo>
                  <a:lnTo>
                    <a:pt x="125" y="186"/>
                  </a:lnTo>
                  <a:lnTo>
                    <a:pt x="117" y="184"/>
                  </a:lnTo>
                  <a:lnTo>
                    <a:pt x="97" y="189"/>
                  </a:lnTo>
                  <a:lnTo>
                    <a:pt x="95" y="194"/>
                  </a:lnTo>
                  <a:lnTo>
                    <a:pt x="86" y="194"/>
                  </a:lnTo>
                  <a:lnTo>
                    <a:pt x="85" y="199"/>
                  </a:lnTo>
                  <a:lnTo>
                    <a:pt x="80" y="198"/>
                  </a:lnTo>
                  <a:lnTo>
                    <a:pt x="72" y="214"/>
                  </a:lnTo>
                  <a:lnTo>
                    <a:pt x="64" y="207"/>
                  </a:lnTo>
                  <a:lnTo>
                    <a:pt x="53" y="205"/>
                  </a:lnTo>
                  <a:lnTo>
                    <a:pt x="44" y="182"/>
                  </a:lnTo>
                  <a:lnTo>
                    <a:pt x="36" y="181"/>
                  </a:lnTo>
                  <a:lnTo>
                    <a:pt x="43" y="167"/>
                  </a:lnTo>
                  <a:lnTo>
                    <a:pt x="42" y="156"/>
                  </a:lnTo>
                  <a:lnTo>
                    <a:pt x="19" y="149"/>
                  </a:lnTo>
                  <a:lnTo>
                    <a:pt x="7" y="158"/>
                  </a:lnTo>
                  <a:lnTo>
                    <a:pt x="2" y="157"/>
                  </a:lnTo>
                  <a:lnTo>
                    <a:pt x="2" y="157"/>
                  </a:lnTo>
                  <a:lnTo>
                    <a:pt x="0" y="144"/>
                  </a:lnTo>
                  <a:lnTo>
                    <a:pt x="4" y="144"/>
                  </a:lnTo>
                  <a:lnTo>
                    <a:pt x="6" y="133"/>
                  </a:lnTo>
                  <a:lnTo>
                    <a:pt x="17" y="129"/>
                  </a:lnTo>
                  <a:lnTo>
                    <a:pt x="11" y="119"/>
                  </a:lnTo>
                  <a:lnTo>
                    <a:pt x="16" y="113"/>
                  </a:lnTo>
                  <a:lnTo>
                    <a:pt x="21" y="114"/>
                  </a:lnTo>
                  <a:lnTo>
                    <a:pt x="21" y="109"/>
                  </a:lnTo>
                  <a:lnTo>
                    <a:pt x="34" y="101"/>
                  </a:lnTo>
                  <a:lnTo>
                    <a:pt x="36" y="103"/>
                  </a:lnTo>
                  <a:lnTo>
                    <a:pt x="44" y="92"/>
                  </a:lnTo>
                  <a:lnTo>
                    <a:pt x="49" y="91"/>
                  </a:lnTo>
                  <a:lnTo>
                    <a:pt x="56" y="84"/>
                  </a:lnTo>
                  <a:lnTo>
                    <a:pt x="60" y="82"/>
                  </a:lnTo>
                  <a:lnTo>
                    <a:pt x="66" y="89"/>
                  </a:lnTo>
                  <a:lnTo>
                    <a:pt x="71" y="88"/>
                  </a:lnTo>
                  <a:lnTo>
                    <a:pt x="71" y="83"/>
                  </a:lnTo>
                  <a:lnTo>
                    <a:pt x="77" y="79"/>
                  </a:lnTo>
                  <a:lnTo>
                    <a:pt x="68" y="73"/>
                  </a:lnTo>
                  <a:lnTo>
                    <a:pt x="90" y="75"/>
                  </a:lnTo>
                  <a:lnTo>
                    <a:pt x="97" y="7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3" name="Freeform 109"/>
            <p:cNvSpPr>
              <a:spLocks/>
            </p:cNvSpPr>
            <p:nvPr/>
          </p:nvSpPr>
          <p:spPr bwMode="auto">
            <a:xfrm>
              <a:off x="772" y="3816"/>
              <a:ext cx="68" cy="48"/>
            </a:xfrm>
            <a:custGeom>
              <a:avLst/>
              <a:gdLst/>
              <a:ahLst/>
              <a:cxnLst>
                <a:cxn ang="0">
                  <a:pos x="33" y="24"/>
                </a:cxn>
                <a:cxn ang="0">
                  <a:pos x="71" y="14"/>
                </a:cxn>
                <a:cxn ang="0">
                  <a:pos x="78" y="8"/>
                </a:cxn>
                <a:cxn ang="0">
                  <a:pos x="87" y="25"/>
                </a:cxn>
                <a:cxn ang="0">
                  <a:pos x="104" y="20"/>
                </a:cxn>
                <a:cxn ang="0">
                  <a:pos x="123" y="26"/>
                </a:cxn>
                <a:cxn ang="0">
                  <a:pos x="131" y="10"/>
                </a:cxn>
                <a:cxn ang="0">
                  <a:pos x="140" y="3"/>
                </a:cxn>
                <a:cxn ang="0">
                  <a:pos x="169" y="14"/>
                </a:cxn>
                <a:cxn ang="0">
                  <a:pos x="180" y="0"/>
                </a:cxn>
                <a:cxn ang="0">
                  <a:pos x="181" y="6"/>
                </a:cxn>
                <a:cxn ang="0">
                  <a:pos x="172" y="18"/>
                </a:cxn>
                <a:cxn ang="0">
                  <a:pos x="172" y="27"/>
                </a:cxn>
                <a:cxn ang="0">
                  <a:pos x="172" y="27"/>
                </a:cxn>
                <a:cxn ang="0">
                  <a:pos x="171" y="36"/>
                </a:cxn>
                <a:cxn ang="0">
                  <a:pos x="181" y="46"/>
                </a:cxn>
                <a:cxn ang="0">
                  <a:pos x="179" y="74"/>
                </a:cxn>
                <a:cxn ang="0">
                  <a:pos x="176" y="76"/>
                </a:cxn>
                <a:cxn ang="0">
                  <a:pos x="168" y="73"/>
                </a:cxn>
                <a:cxn ang="0">
                  <a:pos x="159" y="79"/>
                </a:cxn>
                <a:cxn ang="0">
                  <a:pos x="150" y="75"/>
                </a:cxn>
                <a:cxn ang="0">
                  <a:pos x="147" y="79"/>
                </a:cxn>
                <a:cxn ang="0">
                  <a:pos x="149" y="92"/>
                </a:cxn>
                <a:cxn ang="0">
                  <a:pos x="144" y="97"/>
                </a:cxn>
                <a:cxn ang="0">
                  <a:pos x="139" y="96"/>
                </a:cxn>
                <a:cxn ang="0">
                  <a:pos x="137" y="93"/>
                </a:cxn>
                <a:cxn ang="0">
                  <a:pos x="142" y="93"/>
                </a:cxn>
                <a:cxn ang="0">
                  <a:pos x="138" y="89"/>
                </a:cxn>
                <a:cxn ang="0">
                  <a:pos x="133" y="92"/>
                </a:cxn>
                <a:cxn ang="0">
                  <a:pos x="128" y="84"/>
                </a:cxn>
                <a:cxn ang="0">
                  <a:pos x="103" y="125"/>
                </a:cxn>
                <a:cxn ang="0">
                  <a:pos x="95" y="128"/>
                </a:cxn>
                <a:cxn ang="0">
                  <a:pos x="88" y="124"/>
                </a:cxn>
                <a:cxn ang="0">
                  <a:pos x="81" y="129"/>
                </a:cxn>
                <a:cxn ang="0">
                  <a:pos x="81" y="129"/>
                </a:cxn>
                <a:cxn ang="0">
                  <a:pos x="61" y="124"/>
                </a:cxn>
                <a:cxn ang="0">
                  <a:pos x="48" y="112"/>
                </a:cxn>
                <a:cxn ang="0">
                  <a:pos x="47" y="105"/>
                </a:cxn>
                <a:cxn ang="0">
                  <a:pos x="37" y="102"/>
                </a:cxn>
                <a:cxn ang="0">
                  <a:pos x="34" y="96"/>
                </a:cxn>
                <a:cxn ang="0">
                  <a:pos x="15" y="95"/>
                </a:cxn>
                <a:cxn ang="0">
                  <a:pos x="16" y="100"/>
                </a:cxn>
                <a:cxn ang="0">
                  <a:pos x="4" y="94"/>
                </a:cxn>
                <a:cxn ang="0">
                  <a:pos x="4" y="94"/>
                </a:cxn>
                <a:cxn ang="0">
                  <a:pos x="0" y="85"/>
                </a:cxn>
                <a:cxn ang="0">
                  <a:pos x="1" y="72"/>
                </a:cxn>
                <a:cxn ang="0">
                  <a:pos x="8" y="63"/>
                </a:cxn>
                <a:cxn ang="0">
                  <a:pos x="7" y="50"/>
                </a:cxn>
                <a:cxn ang="0">
                  <a:pos x="28" y="38"/>
                </a:cxn>
                <a:cxn ang="0">
                  <a:pos x="33" y="24"/>
                </a:cxn>
              </a:cxnLst>
              <a:rect l="0" t="0" r="r" b="b"/>
              <a:pathLst>
                <a:path w="181" h="129">
                  <a:moveTo>
                    <a:pt x="33" y="24"/>
                  </a:moveTo>
                  <a:lnTo>
                    <a:pt x="71" y="14"/>
                  </a:lnTo>
                  <a:lnTo>
                    <a:pt x="78" y="8"/>
                  </a:lnTo>
                  <a:lnTo>
                    <a:pt x="87" y="25"/>
                  </a:lnTo>
                  <a:lnTo>
                    <a:pt x="104" y="20"/>
                  </a:lnTo>
                  <a:lnTo>
                    <a:pt x="123" y="26"/>
                  </a:lnTo>
                  <a:lnTo>
                    <a:pt x="131" y="10"/>
                  </a:lnTo>
                  <a:lnTo>
                    <a:pt x="140" y="3"/>
                  </a:lnTo>
                  <a:lnTo>
                    <a:pt x="169" y="14"/>
                  </a:lnTo>
                  <a:lnTo>
                    <a:pt x="180" y="0"/>
                  </a:lnTo>
                  <a:lnTo>
                    <a:pt x="181" y="6"/>
                  </a:lnTo>
                  <a:lnTo>
                    <a:pt x="172" y="18"/>
                  </a:lnTo>
                  <a:lnTo>
                    <a:pt x="172" y="27"/>
                  </a:lnTo>
                  <a:lnTo>
                    <a:pt x="172" y="27"/>
                  </a:lnTo>
                  <a:lnTo>
                    <a:pt x="171" y="36"/>
                  </a:lnTo>
                  <a:lnTo>
                    <a:pt x="181" y="46"/>
                  </a:lnTo>
                  <a:lnTo>
                    <a:pt x="179" y="74"/>
                  </a:lnTo>
                  <a:lnTo>
                    <a:pt x="176" y="76"/>
                  </a:lnTo>
                  <a:lnTo>
                    <a:pt x="168" y="73"/>
                  </a:lnTo>
                  <a:lnTo>
                    <a:pt x="159" y="79"/>
                  </a:lnTo>
                  <a:lnTo>
                    <a:pt x="150" y="75"/>
                  </a:lnTo>
                  <a:lnTo>
                    <a:pt x="147" y="79"/>
                  </a:lnTo>
                  <a:lnTo>
                    <a:pt x="149" y="92"/>
                  </a:lnTo>
                  <a:lnTo>
                    <a:pt x="144" y="97"/>
                  </a:lnTo>
                  <a:lnTo>
                    <a:pt x="139" y="96"/>
                  </a:lnTo>
                  <a:lnTo>
                    <a:pt x="137" y="93"/>
                  </a:lnTo>
                  <a:lnTo>
                    <a:pt x="142" y="93"/>
                  </a:lnTo>
                  <a:lnTo>
                    <a:pt x="138" y="89"/>
                  </a:lnTo>
                  <a:lnTo>
                    <a:pt x="133" y="92"/>
                  </a:lnTo>
                  <a:lnTo>
                    <a:pt x="128" y="84"/>
                  </a:lnTo>
                  <a:lnTo>
                    <a:pt x="103" y="125"/>
                  </a:lnTo>
                  <a:lnTo>
                    <a:pt x="95" y="128"/>
                  </a:lnTo>
                  <a:lnTo>
                    <a:pt x="88" y="124"/>
                  </a:lnTo>
                  <a:lnTo>
                    <a:pt x="81" y="129"/>
                  </a:lnTo>
                  <a:lnTo>
                    <a:pt x="81" y="129"/>
                  </a:lnTo>
                  <a:lnTo>
                    <a:pt x="61" y="124"/>
                  </a:lnTo>
                  <a:lnTo>
                    <a:pt x="48" y="112"/>
                  </a:lnTo>
                  <a:lnTo>
                    <a:pt x="47" y="105"/>
                  </a:lnTo>
                  <a:lnTo>
                    <a:pt x="37" y="102"/>
                  </a:lnTo>
                  <a:lnTo>
                    <a:pt x="34" y="96"/>
                  </a:lnTo>
                  <a:lnTo>
                    <a:pt x="15" y="95"/>
                  </a:lnTo>
                  <a:lnTo>
                    <a:pt x="16" y="100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0" y="85"/>
                  </a:lnTo>
                  <a:lnTo>
                    <a:pt x="1" y="72"/>
                  </a:lnTo>
                  <a:lnTo>
                    <a:pt x="8" y="63"/>
                  </a:lnTo>
                  <a:lnTo>
                    <a:pt x="7" y="50"/>
                  </a:lnTo>
                  <a:lnTo>
                    <a:pt x="28" y="38"/>
                  </a:lnTo>
                  <a:lnTo>
                    <a:pt x="33" y="2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4" name="Freeform 110"/>
            <p:cNvSpPr>
              <a:spLocks/>
            </p:cNvSpPr>
            <p:nvPr/>
          </p:nvSpPr>
          <p:spPr bwMode="auto">
            <a:xfrm>
              <a:off x="712" y="3791"/>
              <a:ext cx="73" cy="60"/>
            </a:xfrm>
            <a:custGeom>
              <a:avLst/>
              <a:gdLst/>
              <a:ahLst/>
              <a:cxnLst>
                <a:cxn ang="0">
                  <a:pos x="104" y="4"/>
                </a:cxn>
                <a:cxn ang="0">
                  <a:pos x="108" y="0"/>
                </a:cxn>
                <a:cxn ang="0">
                  <a:pos x="118" y="1"/>
                </a:cxn>
                <a:cxn ang="0">
                  <a:pos x="127" y="16"/>
                </a:cxn>
                <a:cxn ang="0">
                  <a:pos x="156" y="22"/>
                </a:cxn>
                <a:cxn ang="0">
                  <a:pos x="166" y="32"/>
                </a:cxn>
                <a:cxn ang="0">
                  <a:pos x="167" y="26"/>
                </a:cxn>
                <a:cxn ang="0">
                  <a:pos x="176" y="27"/>
                </a:cxn>
                <a:cxn ang="0">
                  <a:pos x="176" y="19"/>
                </a:cxn>
                <a:cxn ang="0">
                  <a:pos x="180" y="18"/>
                </a:cxn>
                <a:cxn ang="0">
                  <a:pos x="190" y="33"/>
                </a:cxn>
                <a:cxn ang="0">
                  <a:pos x="160" y="49"/>
                </a:cxn>
                <a:cxn ang="0">
                  <a:pos x="156" y="62"/>
                </a:cxn>
                <a:cxn ang="0">
                  <a:pos x="171" y="71"/>
                </a:cxn>
                <a:cxn ang="0">
                  <a:pos x="176" y="68"/>
                </a:cxn>
                <a:cxn ang="0">
                  <a:pos x="175" y="61"/>
                </a:cxn>
                <a:cxn ang="0">
                  <a:pos x="181" y="63"/>
                </a:cxn>
                <a:cxn ang="0">
                  <a:pos x="188" y="75"/>
                </a:cxn>
                <a:cxn ang="0">
                  <a:pos x="189" y="87"/>
                </a:cxn>
                <a:cxn ang="0">
                  <a:pos x="194" y="90"/>
                </a:cxn>
                <a:cxn ang="0">
                  <a:pos x="194" y="90"/>
                </a:cxn>
                <a:cxn ang="0">
                  <a:pos x="189" y="104"/>
                </a:cxn>
                <a:cxn ang="0">
                  <a:pos x="168" y="116"/>
                </a:cxn>
                <a:cxn ang="0">
                  <a:pos x="169" y="129"/>
                </a:cxn>
                <a:cxn ang="0">
                  <a:pos x="162" y="138"/>
                </a:cxn>
                <a:cxn ang="0">
                  <a:pos x="161" y="151"/>
                </a:cxn>
                <a:cxn ang="0">
                  <a:pos x="165" y="160"/>
                </a:cxn>
                <a:cxn ang="0">
                  <a:pos x="165" y="160"/>
                </a:cxn>
                <a:cxn ang="0">
                  <a:pos x="156" y="156"/>
                </a:cxn>
                <a:cxn ang="0">
                  <a:pos x="154" y="151"/>
                </a:cxn>
                <a:cxn ang="0">
                  <a:pos x="141" y="157"/>
                </a:cxn>
                <a:cxn ang="0">
                  <a:pos x="134" y="154"/>
                </a:cxn>
                <a:cxn ang="0">
                  <a:pos x="121" y="159"/>
                </a:cxn>
                <a:cxn ang="0">
                  <a:pos x="104" y="152"/>
                </a:cxn>
                <a:cxn ang="0">
                  <a:pos x="99" y="158"/>
                </a:cxn>
                <a:cxn ang="0">
                  <a:pos x="92" y="154"/>
                </a:cxn>
                <a:cxn ang="0">
                  <a:pos x="82" y="155"/>
                </a:cxn>
                <a:cxn ang="0">
                  <a:pos x="64" y="145"/>
                </a:cxn>
                <a:cxn ang="0">
                  <a:pos x="62" y="138"/>
                </a:cxn>
                <a:cxn ang="0">
                  <a:pos x="55" y="142"/>
                </a:cxn>
                <a:cxn ang="0">
                  <a:pos x="38" y="134"/>
                </a:cxn>
                <a:cxn ang="0">
                  <a:pos x="31" y="136"/>
                </a:cxn>
                <a:cxn ang="0">
                  <a:pos x="25" y="130"/>
                </a:cxn>
                <a:cxn ang="0">
                  <a:pos x="20" y="130"/>
                </a:cxn>
                <a:cxn ang="0">
                  <a:pos x="15" y="123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1" y="93"/>
                </a:cxn>
                <a:cxn ang="0">
                  <a:pos x="10" y="70"/>
                </a:cxn>
                <a:cxn ang="0">
                  <a:pos x="20" y="66"/>
                </a:cxn>
                <a:cxn ang="0">
                  <a:pos x="21" y="48"/>
                </a:cxn>
                <a:cxn ang="0">
                  <a:pos x="28" y="45"/>
                </a:cxn>
                <a:cxn ang="0">
                  <a:pos x="60" y="53"/>
                </a:cxn>
                <a:cxn ang="0">
                  <a:pos x="66" y="64"/>
                </a:cxn>
                <a:cxn ang="0">
                  <a:pos x="76" y="66"/>
                </a:cxn>
                <a:cxn ang="0">
                  <a:pos x="83" y="52"/>
                </a:cxn>
                <a:cxn ang="0">
                  <a:pos x="91" y="52"/>
                </a:cxn>
                <a:cxn ang="0">
                  <a:pos x="98" y="36"/>
                </a:cxn>
                <a:cxn ang="0">
                  <a:pos x="97" y="25"/>
                </a:cxn>
                <a:cxn ang="0">
                  <a:pos x="88" y="16"/>
                </a:cxn>
                <a:cxn ang="0">
                  <a:pos x="104" y="4"/>
                </a:cxn>
              </a:cxnLst>
              <a:rect l="0" t="0" r="r" b="b"/>
              <a:pathLst>
                <a:path w="194" h="160">
                  <a:moveTo>
                    <a:pt x="104" y="4"/>
                  </a:moveTo>
                  <a:lnTo>
                    <a:pt x="108" y="0"/>
                  </a:lnTo>
                  <a:lnTo>
                    <a:pt x="118" y="1"/>
                  </a:lnTo>
                  <a:lnTo>
                    <a:pt x="127" y="16"/>
                  </a:lnTo>
                  <a:lnTo>
                    <a:pt x="156" y="22"/>
                  </a:lnTo>
                  <a:lnTo>
                    <a:pt x="166" y="32"/>
                  </a:lnTo>
                  <a:lnTo>
                    <a:pt x="167" y="26"/>
                  </a:lnTo>
                  <a:lnTo>
                    <a:pt x="176" y="27"/>
                  </a:lnTo>
                  <a:lnTo>
                    <a:pt x="176" y="19"/>
                  </a:lnTo>
                  <a:lnTo>
                    <a:pt x="180" y="18"/>
                  </a:lnTo>
                  <a:lnTo>
                    <a:pt x="190" y="33"/>
                  </a:lnTo>
                  <a:lnTo>
                    <a:pt x="160" y="49"/>
                  </a:lnTo>
                  <a:lnTo>
                    <a:pt x="156" y="62"/>
                  </a:lnTo>
                  <a:lnTo>
                    <a:pt x="171" y="71"/>
                  </a:lnTo>
                  <a:lnTo>
                    <a:pt x="176" y="68"/>
                  </a:lnTo>
                  <a:lnTo>
                    <a:pt x="175" y="61"/>
                  </a:lnTo>
                  <a:lnTo>
                    <a:pt x="181" y="63"/>
                  </a:lnTo>
                  <a:lnTo>
                    <a:pt x="188" y="75"/>
                  </a:lnTo>
                  <a:lnTo>
                    <a:pt x="189" y="87"/>
                  </a:lnTo>
                  <a:lnTo>
                    <a:pt x="194" y="90"/>
                  </a:lnTo>
                  <a:lnTo>
                    <a:pt x="194" y="90"/>
                  </a:lnTo>
                  <a:lnTo>
                    <a:pt x="189" y="104"/>
                  </a:lnTo>
                  <a:lnTo>
                    <a:pt x="168" y="116"/>
                  </a:lnTo>
                  <a:lnTo>
                    <a:pt x="169" y="129"/>
                  </a:lnTo>
                  <a:lnTo>
                    <a:pt x="162" y="138"/>
                  </a:lnTo>
                  <a:lnTo>
                    <a:pt x="161" y="151"/>
                  </a:lnTo>
                  <a:lnTo>
                    <a:pt x="165" y="160"/>
                  </a:lnTo>
                  <a:lnTo>
                    <a:pt x="165" y="160"/>
                  </a:lnTo>
                  <a:lnTo>
                    <a:pt x="156" y="156"/>
                  </a:lnTo>
                  <a:lnTo>
                    <a:pt x="154" y="151"/>
                  </a:lnTo>
                  <a:lnTo>
                    <a:pt x="141" y="157"/>
                  </a:lnTo>
                  <a:lnTo>
                    <a:pt x="134" y="154"/>
                  </a:lnTo>
                  <a:lnTo>
                    <a:pt x="121" y="159"/>
                  </a:lnTo>
                  <a:lnTo>
                    <a:pt x="104" y="152"/>
                  </a:lnTo>
                  <a:lnTo>
                    <a:pt x="99" y="158"/>
                  </a:lnTo>
                  <a:lnTo>
                    <a:pt x="92" y="154"/>
                  </a:lnTo>
                  <a:lnTo>
                    <a:pt x="82" y="155"/>
                  </a:lnTo>
                  <a:lnTo>
                    <a:pt x="64" y="145"/>
                  </a:lnTo>
                  <a:lnTo>
                    <a:pt x="62" y="138"/>
                  </a:lnTo>
                  <a:lnTo>
                    <a:pt x="55" y="142"/>
                  </a:lnTo>
                  <a:lnTo>
                    <a:pt x="38" y="134"/>
                  </a:lnTo>
                  <a:lnTo>
                    <a:pt x="31" y="136"/>
                  </a:lnTo>
                  <a:lnTo>
                    <a:pt x="25" y="130"/>
                  </a:lnTo>
                  <a:lnTo>
                    <a:pt x="20" y="130"/>
                  </a:lnTo>
                  <a:lnTo>
                    <a:pt x="15" y="12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1" y="93"/>
                  </a:lnTo>
                  <a:lnTo>
                    <a:pt x="10" y="70"/>
                  </a:lnTo>
                  <a:lnTo>
                    <a:pt x="20" y="66"/>
                  </a:lnTo>
                  <a:lnTo>
                    <a:pt x="21" y="48"/>
                  </a:lnTo>
                  <a:lnTo>
                    <a:pt x="28" y="45"/>
                  </a:lnTo>
                  <a:lnTo>
                    <a:pt x="60" y="53"/>
                  </a:lnTo>
                  <a:lnTo>
                    <a:pt x="66" y="64"/>
                  </a:lnTo>
                  <a:lnTo>
                    <a:pt x="76" y="66"/>
                  </a:lnTo>
                  <a:lnTo>
                    <a:pt x="83" y="52"/>
                  </a:lnTo>
                  <a:lnTo>
                    <a:pt x="91" y="52"/>
                  </a:lnTo>
                  <a:lnTo>
                    <a:pt x="98" y="36"/>
                  </a:lnTo>
                  <a:lnTo>
                    <a:pt x="97" y="25"/>
                  </a:lnTo>
                  <a:lnTo>
                    <a:pt x="88" y="16"/>
                  </a:lnTo>
                  <a:lnTo>
                    <a:pt x="104" y="4"/>
                  </a:lnTo>
                  <a:close/>
                </a:path>
              </a:pathLst>
            </a:custGeom>
            <a:solidFill>
              <a:srgbClr val="00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5" name="Freeform 111"/>
            <p:cNvSpPr>
              <a:spLocks noEditPoints="1"/>
            </p:cNvSpPr>
            <p:nvPr/>
          </p:nvSpPr>
          <p:spPr bwMode="auto">
            <a:xfrm>
              <a:off x="573" y="3675"/>
              <a:ext cx="178" cy="167"/>
            </a:xfrm>
            <a:custGeom>
              <a:avLst/>
              <a:gdLst/>
              <a:ahLst/>
              <a:cxnLst>
                <a:cxn ang="0">
                  <a:pos x="467" y="343"/>
                </a:cxn>
                <a:cxn ang="0">
                  <a:pos x="435" y="371"/>
                </a:cxn>
                <a:cxn ang="0">
                  <a:pos x="389" y="373"/>
                </a:cxn>
                <a:cxn ang="0">
                  <a:pos x="370" y="424"/>
                </a:cxn>
                <a:cxn ang="0">
                  <a:pos x="315" y="420"/>
                </a:cxn>
                <a:cxn ang="0">
                  <a:pos x="281" y="420"/>
                </a:cxn>
                <a:cxn ang="0">
                  <a:pos x="204" y="342"/>
                </a:cxn>
                <a:cxn ang="0">
                  <a:pos x="132" y="294"/>
                </a:cxn>
                <a:cxn ang="0">
                  <a:pos x="108" y="275"/>
                </a:cxn>
                <a:cxn ang="0">
                  <a:pos x="70" y="271"/>
                </a:cxn>
                <a:cxn ang="0">
                  <a:pos x="28" y="228"/>
                </a:cxn>
                <a:cxn ang="0">
                  <a:pos x="36" y="200"/>
                </a:cxn>
                <a:cxn ang="0">
                  <a:pos x="23" y="193"/>
                </a:cxn>
                <a:cxn ang="0">
                  <a:pos x="57" y="199"/>
                </a:cxn>
                <a:cxn ang="0">
                  <a:pos x="91" y="157"/>
                </a:cxn>
                <a:cxn ang="0">
                  <a:pos x="132" y="118"/>
                </a:cxn>
                <a:cxn ang="0">
                  <a:pos x="167" y="108"/>
                </a:cxn>
                <a:cxn ang="0">
                  <a:pos x="139" y="65"/>
                </a:cxn>
                <a:cxn ang="0">
                  <a:pos x="102" y="25"/>
                </a:cxn>
                <a:cxn ang="0">
                  <a:pos x="155" y="27"/>
                </a:cxn>
                <a:cxn ang="0">
                  <a:pos x="162" y="16"/>
                </a:cxn>
                <a:cxn ang="0">
                  <a:pos x="185" y="1"/>
                </a:cxn>
                <a:cxn ang="0">
                  <a:pos x="198" y="24"/>
                </a:cxn>
                <a:cxn ang="0">
                  <a:pos x="232" y="18"/>
                </a:cxn>
                <a:cxn ang="0">
                  <a:pos x="299" y="9"/>
                </a:cxn>
                <a:cxn ang="0">
                  <a:pos x="326" y="58"/>
                </a:cxn>
                <a:cxn ang="0">
                  <a:pos x="374" y="82"/>
                </a:cxn>
                <a:cxn ang="0">
                  <a:pos x="411" y="115"/>
                </a:cxn>
                <a:cxn ang="0">
                  <a:pos x="421" y="144"/>
                </a:cxn>
                <a:cxn ang="0">
                  <a:pos x="384" y="153"/>
                </a:cxn>
                <a:cxn ang="0">
                  <a:pos x="402" y="211"/>
                </a:cxn>
                <a:cxn ang="0">
                  <a:pos x="461" y="251"/>
                </a:cxn>
                <a:cxn ang="0">
                  <a:pos x="448" y="293"/>
                </a:cxn>
                <a:cxn ang="0">
                  <a:pos x="314" y="348"/>
                </a:cxn>
                <a:cxn ang="0">
                  <a:pos x="297" y="325"/>
                </a:cxn>
                <a:cxn ang="0">
                  <a:pos x="298" y="287"/>
                </a:cxn>
                <a:cxn ang="0">
                  <a:pos x="306" y="259"/>
                </a:cxn>
                <a:cxn ang="0">
                  <a:pos x="284" y="241"/>
                </a:cxn>
                <a:cxn ang="0">
                  <a:pos x="230" y="259"/>
                </a:cxn>
                <a:cxn ang="0">
                  <a:pos x="180" y="243"/>
                </a:cxn>
                <a:cxn ang="0">
                  <a:pos x="199" y="234"/>
                </a:cxn>
                <a:cxn ang="0">
                  <a:pos x="271" y="218"/>
                </a:cxn>
                <a:cxn ang="0">
                  <a:pos x="318" y="229"/>
                </a:cxn>
                <a:cxn ang="0">
                  <a:pos x="370" y="311"/>
                </a:cxn>
                <a:cxn ang="0">
                  <a:pos x="337" y="293"/>
                </a:cxn>
                <a:cxn ang="0">
                  <a:pos x="344" y="382"/>
                </a:cxn>
                <a:cxn ang="0">
                  <a:pos x="274" y="368"/>
                </a:cxn>
                <a:cxn ang="0">
                  <a:pos x="279" y="342"/>
                </a:cxn>
              </a:cxnLst>
              <a:rect l="0" t="0" r="r" b="b"/>
              <a:pathLst>
                <a:path w="473" h="442">
                  <a:moveTo>
                    <a:pt x="473" y="311"/>
                  </a:moveTo>
                  <a:lnTo>
                    <a:pt x="457" y="323"/>
                  </a:lnTo>
                  <a:lnTo>
                    <a:pt x="466" y="332"/>
                  </a:lnTo>
                  <a:lnTo>
                    <a:pt x="467" y="343"/>
                  </a:lnTo>
                  <a:lnTo>
                    <a:pt x="460" y="359"/>
                  </a:lnTo>
                  <a:lnTo>
                    <a:pt x="452" y="359"/>
                  </a:lnTo>
                  <a:lnTo>
                    <a:pt x="445" y="373"/>
                  </a:lnTo>
                  <a:lnTo>
                    <a:pt x="435" y="371"/>
                  </a:lnTo>
                  <a:lnTo>
                    <a:pt x="429" y="360"/>
                  </a:lnTo>
                  <a:lnTo>
                    <a:pt x="397" y="352"/>
                  </a:lnTo>
                  <a:lnTo>
                    <a:pt x="390" y="354"/>
                  </a:lnTo>
                  <a:lnTo>
                    <a:pt x="389" y="373"/>
                  </a:lnTo>
                  <a:lnTo>
                    <a:pt x="379" y="377"/>
                  </a:lnTo>
                  <a:lnTo>
                    <a:pt x="370" y="400"/>
                  </a:lnTo>
                  <a:lnTo>
                    <a:pt x="370" y="424"/>
                  </a:lnTo>
                  <a:lnTo>
                    <a:pt x="370" y="424"/>
                  </a:lnTo>
                  <a:lnTo>
                    <a:pt x="365" y="421"/>
                  </a:lnTo>
                  <a:lnTo>
                    <a:pt x="357" y="426"/>
                  </a:lnTo>
                  <a:lnTo>
                    <a:pt x="328" y="418"/>
                  </a:lnTo>
                  <a:lnTo>
                    <a:pt x="315" y="420"/>
                  </a:lnTo>
                  <a:lnTo>
                    <a:pt x="306" y="442"/>
                  </a:lnTo>
                  <a:lnTo>
                    <a:pt x="301" y="441"/>
                  </a:lnTo>
                  <a:lnTo>
                    <a:pt x="295" y="428"/>
                  </a:lnTo>
                  <a:lnTo>
                    <a:pt x="281" y="420"/>
                  </a:lnTo>
                  <a:lnTo>
                    <a:pt x="242" y="373"/>
                  </a:lnTo>
                  <a:lnTo>
                    <a:pt x="219" y="354"/>
                  </a:lnTo>
                  <a:lnTo>
                    <a:pt x="216" y="346"/>
                  </a:lnTo>
                  <a:lnTo>
                    <a:pt x="204" y="342"/>
                  </a:lnTo>
                  <a:lnTo>
                    <a:pt x="197" y="331"/>
                  </a:lnTo>
                  <a:lnTo>
                    <a:pt x="144" y="314"/>
                  </a:lnTo>
                  <a:lnTo>
                    <a:pt x="130" y="298"/>
                  </a:lnTo>
                  <a:lnTo>
                    <a:pt x="132" y="294"/>
                  </a:lnTo>
                  <a:lnTo>
                    <a:pt x="125" y="296"/>
                  </a:lnTo>
                  <a:lnTo>
                    <a:pt x="117" y="288"/>
                  </a:lnTo>
                  <a:lnTo>
                    <a:pt x="118" y="283"/>
                  </a:lnTo>
                  <a:lnTo>
                    <a:pt x="108" y="275"/>
                  </a:lnTo>
                  <a:lnTo>
                    <a:pt x="109" y="281"/>
                  </a:lnTo>
                  <a:lnTo>
                    <a:pt x="103" y="285"/>
                  </a:lnTo>
                  <a:lnTo>
                    <a:pt x="80" y="280"/>
                  </a:lnTo>
                  <a:lnTo>
                    <a:pt x="70" y="271"/>
                  </a:lnTo>
                  <a:lnTo>
                    <a:pt x="63" y="255"/>
                  </a:lnTo>
                  <a:lnTo>
                    <a:pt x="65" y="250"/>
                  </a:lnTo>
                  <a:lnTo>
                    <a:pt x="58" y="242"/>
                  </a:lnTo>
                  <a:lnTo>
                    <a:pt x="28" y="228"/>
                  </a:lnTo>
                  <a:lnTo>
                    <a:pt x="13" y="227"/>
                  </a:lnTo>
                  <a:lnTo>
                    <a:pt x="0" y="216"/>
                  </a:lnTo>
                  <a:lnTo>
                    <a:pt x="36" y="205"/>
                  </a:lnTo>
                  <a:lnTo>
                    <a:pt x="36" y="200"/>
                  </a:lnTo>
                  <a:lnTo>
                    <a:pt x="18" y="203"/>
                  </a:lnTo>
                  <a:lnTo>
                    <a:pt x="15" y="193"/>
                  </a:lnTo>
                  <a:lnTo>
                    <a:pt x="19" y="196"/>
                  </a:lnTo>
                  <a:lnTo>
                    <a:pt x="23" y="193"/>
                  </a:lnTo>
                  <a:lnTo>
                    <a:pt x="15" y="189"/>
                  </a:lnTo>
                  <a:lnTo>
                    <a:pt x="17" y="185"/>
                  </a:lnTo>
                  <a:lnTo>
                    <a:pt x="23" y="184"/>
                  </a:lnTo>
                  <a:lnTo>
                    <a:pt x="57" y="199"/>
                  </a:lnTo>
                  <a:lnTo>
                    <a:pt x="77" y="197"/>
                  </a:lnTo>
                  <a:lnTo>
                    <a:pt x="85" y="192"/>
                  </a:lnTo>
                  <a:lnTo>
                    <a:pt x="91" y="181"/>
                  </a:lnTo>
                  <a:lnTo>
                    <a:pt x="91" y="157"/>
                  </a:lnTo>
                  <a:lnTo>
                    <a:pt x="111" y="145"/>
                  </a:lnTo>
                  <a:lnTo>
                    <a:pt x="124" y="109"/>
                  </a:lnTo>
                  <a:lnTo>
                    <a:pt x="136" y="107"/>
                  </a:lnTo>
                  <a:lnTo>
                    <a:pt x="132" y="118"/>
                  </a:lnTo>
                  <a:lnTo>
                    <a:pt x="136" y="120"/>
                  </a:lnTo>
                  <a:lnTo>
                    <a:pt x="143" y="99"/>
                  </a:lnTo>
                  <a:lnTo>
                    <a:pt x="148" y="93"/>
                  </a:lnTo>
                  <a:lnTo>
                    <a:pt x="167" y="108"/>
                  </a:lnTo>
                  <a:lnTo>
                    <a:pt x="178" y="109"/>
                  </a:lnTo>
                  <a:lnTo>
                    <a:pt x="177" y="99"/>
                  </a:lnTo>
                  <a:lnTo>
                    <a:pt x="157" y="87"/>
                  </a:lnTo>
                  <a:lnTo>
                    <a:pt x="139" y="65"/>
                  </a:lnTo>
                  <a:lnTo>
                    <a:pt x="126" y="61"/>
                  </a:lnTo>
                  <a:lnTo>
                    <a:pt x="125" y="67"/>
                  </a:lnTo>
                  <a:lnTo>
                    <a:pt x="118" y="61"/>
                  </a:lnTo>
                  <a:lnTo>
                    <a:pt x="102" y="25"/>
                  </a:lnTo>
                  <a:lnTo>
                    <a:pt x="110" y="30"/>
                  </a:lnTo>
                  <a:lnTo>
                    <a:pt x="126" y="32"/>
                  </a:lnTo>
                  <a:lnTo>
                    <a:pt x="152" y="18"/>
                  </a:lnTo>
                  <a:lnTo>
                    <a:pt x="155" y="27"/>
                  </a:lnTo>
                  <a:lnTo>
                    <a:pt x="171" y="31"/>
                  </a:lnTo>
                  <a:lnTo>
                    <a:pt x="179" y="27"/>
                  </a:lnTo>
                  <a:lnTo>
                    <a:pt x="178" y="20"/>
                  </a:lnTo>
                  <a:lnTo>
                    <a:pt x="162" y="16"/>
                  </a:lnTo>
                  <a:lnTo>
                    <a:pt x="164" y="7"/>
                  </a:lnTo>
                  <a:lnTo>
                    <a:pt x="171" y="0"/>
                  </a:lnTo>
                  <a:lnTo>
                    <a:pt x="175" y="3"/>
                  </a:lnTo>
                  <a:lnTo>
                    <a:pt x="185" y="1"/>
                  </a:lnTo>
                  <a:lnTo>
                    <a:pt x="185" y="1"/>
                  </a:lnTo>
                  <a:lnTo>
                    <a:pt x="187" y="6"/>
                  </a:lnTo>
                  <a:lnTo>
                    <a:pt x="206" y="5"/>
                  </a:lnTo>
                  <a:lnTo>
                    <a:pt x="198" y="24"/>
                  </a:lnTo>
                  <a:lnTo>
                    <a:pt x="198" y="32"/>
                  </a:lnTo>
                  <a:lnTo>
                    <a:pt x="204" y="25"/>
                  </a:lnTo>
                  <a:lnTo>
                    <a:pt x="223" y="26"/>
                  </a:lnTo>
                  <a:lnTo>
                    <a:pt x="232" y="18"/>
                  </a:lnTo>
                  <a:lnTo>
                    <a:pt x="233" y="10"/>
                  </a:lnTo>
                  <a:lnTo>
                    <a:pt x="250" y="0"/>
                  </a:lnTo>
                  <a:lnTo>
                    <a:pt x="257" y="5"/>
                  </a:lnTo>
                  <a:lnTo>
                    <a:pt x="299" y="9"/>
                  </a:lnTo>
                  <a:lnTo>
                    <a:pt x="308" y="16"/>
                  </a:lnTo>
                  <a:lnTo>
                    <a:pt x="302" y="38"/>
                  </a:lnTo>
                  <a:lnTo>
                    <a:pt x="320" y="46"/>
                  </a:lnTo>
                  <a:lnTo>
                    <a:pt x="326" y="58"/>
                  </a:lnTo>
                  <a:lnTo>
                    <a:pt x="323" y="65"/>
                  </a:lnTo>
                  <a:lnTo>
                    <a:pt x="331" y="75"/>
                  </a:lnTo>
                  <a:lnTo>
                    <a:pt x="365" y="75"/>
                  </a:lnTo>
                  <a:lnTo>
                    <a:pt x="374" y="82"/>
                  </a:lnTo>
                  <a:lnTo>
                    <a:pt x="391" y="76"/>
                  </a:lnTo>
                  <a:lnTo>
                    <a:pt x="393" y="93"/>
                  </a:lnTo>
                  <a:lnTo>
                    <a:pt x="403" y="99"/>
                  </a:lnTo>
                  <a:lnTo>
                    <a:pt x="411" y="115"/>
                  </a:lnTo>
                  <a:lnTo>
                    <a:pt x="411" y="115"/>
                  </a:lnTo>
                  <a:lnTo>
                    <a:pt x="410" y="125"/>
                  </a:lnTo>
                  <a:lnTo>
                    <a:pt x="418" y="131"/>
                  </a:lnTo>
                  <a:lnTo>
                    <a:pt x="421" y="144"/>
                  </a:lnTo>
                  <a:lnTo>
                    <a:pt x="414" y="144"/>
                  </a:lnTo>
                  <a:lnTo>
                    <a:pt x="408" y="155"/>
                  </a:lnTo>
                  <a:lnTo>
                    <a:pt x="398" y="151"/>
                  </a:lnTo>
                  <a:lnTo>
                    <a:pt x="384" y="153"/>
                  </a:lnTo>
                  <a:lnTo>
                    <a:pt x="381" y="169"/>
                  </a:lnTo>
                  <a:lnTo>
                    <a:pt x="390" y="175"/>
                  </a:lnTo>
                  <a:lnTo>
                    <a:pt x="399" y="188"/>
                  </a:lnTo>
                  <a:lnTo>
                    <a:pt x="402" y="211"/>
                  </a:lnTo>
                  <a:lnTo>
                    <a:pt x="433" y="215"/>
                  </a:lnTo>
                  <a:lnTo>
                    <a:pt x="433" y="226"/>
                  </a:lnTo>
                  <a:lnTo>
                    <a:pt x="444" y="242"/>
                  </a:lnTo>
                  <a:lnTo>
                    <a:pt x="461" y="251"/>
                  </a:lnTo>
                  <a:lnTo>
                    <a:pt x="462" y="263"/>
                  </a:lnTo>
                  <a:lnTo>
                    <a:pt x="451" y="278"/>
                  </a:lnTo>
                  <a:lnTo>
                    <a:pt x="441" y="281"/>
                  </a:lnTo>
                  <a:lnTo>
                    <a:pt x="448" y="293"/>
                  </a:lnTo>
                  <a:lnTo>
                    <a:pt x="473" y="311"/>
                  </a:lnTo>
                  <a:close/>
                  <a:moveTo>
                    <a:pt x="288" y="338"/>
                  </a:moveTo>
                  <a:lnTo>
                    <a:pt x="300" y="355"/>
                  </a:lnTo>
                  <a:lnTo>
                    <a:pt x="314" y="348"/>
                  </a:lnTo>
                  <a:lnTo>
                    <a:pt x="313" y="332"/>
                  </a:lnTo>
                  <a:lnTo>
                    <a:pt x="308" y="332"/>
                  </a:lnTo>
                  <a:lnTo>
                    <a:pt x="304" y="324"/>
                  </a:lnTo>
                  <a:lnTo>
                    <a:pt x="297" y="325"/>
                  </a:lnTo>
                  <a:lnTo>
                    <a:pt x="293" y="320"/>
                  </a:lnTo>
                  <a:lnTo>
                    <a:pt x="296" y="310"/>
                  </a:lnTo>
                  <a:lnTo>
                    <a:pt x="291" y="293"/>
                  </a:lnTo>
                  <a:lnTo>
                    <a:pt x="298" y="287"/>
                  </a:lnTo>
                  <a:lnTo>
                    <a:pt x="298" y="277"/>
                  </a:lnTo>
                  <a:lnTo>
                    <a:pt x="310" y="270"/>
                  </a:lnTo>
                  <a:lnTo>
                    <a:pt x="301" y="264"/>
                  </a:lnTo>
                  <a:lnTo>
                    <a:pt x="306" y="259"/>
                  </a:lnTo>
                  <a:lnTo>
                    <a:pt x="304" y="252"/>
                  </a:lnTo>
                  <a:lnTo>
                    <a:pt x="296" y="249"/>
                  </a:lnTo>
                  <a:lnTo>
                    <a:pt x="299" y="242"/>
                  </a:lnTo>
                  <a:lnTo>
                    <a:pt x="284" y="241"/>
                  </a:lnTo>
                  <a:lnTo>
                    <a:pt x="276" y="234"/>
                  </a:lnTo>
                  <a:lnTo>
                    <a:pt x="268" y="259"/>
                  </a:lnTo>
                  <a:lnTo>
                    <a:pt x="253" y="263"/>
                  </a:lnTo>
                  <a:lnTo>
                    <a:pt x="230" y="259"/>
                  </a:lnTo>
                  <a:lnTo>
                    <a:pt x="216" y="260"/>
                  </a:lnTo>
                  <a:lnTo>
                    <a:pt x="199" y="253"/>
                  </a:lnTo>
                  <a:lnTo>
                    <a:pt x="190" y="244"/>
                  </a:lnTo>
                  <a:lnTo>
                    <a:pt x="180" y="243"/>
                  </a:lnTo>
                  <a:lnTo>
                    <a:pt x="177" y="237"/>
                  </a:lnTo>
                  <a:lnTo>
                    <a:pt x="183" y="230"/>
                  </a:lnTo>
                  <a:lnTo>
                    <a:pt x="189" y="235"/>
                  </a:lnTo>
                  <a:lnTo>
                    <a:pt x="199" y="234"/>
                  </a:lnTo>
                  <a:lnTo>
                    <a:pt x="212" y="242"/>
                  </a:lnTo>
                  <a:lnTo>
                    <a:pt x="232" y="240"/>
                  </a:lnTo>
                  <a:lnTo>
                    <a:pt x="258" y="229"/>
                  </a:lnTo>
                  <a:lnTo>
                    <a:pt x="271" y="218"/>
                  </a:lnTo>
                  <a:lnTo>
                    <a:pt x="286" y="221"/>
                  </a:lnTo>
                  <a:lnTo>
                    <a:pt x="294" y="229"/>
                  </a:lnTo>
                  <a:lnTo>
                    <a:pt x="308" y="234"/>
                  </a:lnTo>
                  <a:lnTo>
                    <a:pt x="318" y="229"/>
                  </a:lnTo>
                  <a:lnTo>
                    <a:pt x="332" y="229"/>
                  </a:lnTo>
                  <a:lnTo>
                    <a:pt x="350" y="244"/>
                  </a:lnTo>
                  <a:lnTo>
                    <a:pt x="378" y="308"/>
                  </a:lnTo>
                  <a:lnTo>
                    <a:pt x="370" y="311"/>
                  </a:lnTo>
                  <a:lnTo>
                    <a:pt x="359" y="279"/>
                  </a:lnTo>
                  <a:lnTo>
                    <a:pt x="353" y="273"/>
                  </a:lnTo>
                  <a:lnTo>
                    <a:pt x="344" y="274"/>
                  </a:lnTo>
                  <a:lnTo>
                    <a:pt x="337" y="293"/>
                  </a:lnTo>
                  <a:lnTo>
                    <a:pt x="350" y="322"/>
                  </a:lnTo>
                  <a:lnTo>
                    <a:pt x="343" y="343"/>
                  </a:lnTo>
                  <a:lnTo>
                    <a:pt x="349" y="366"/>
                  </a:lnTo>
                  <a:lnTo>
                    <a:pt x="344" y="382"/>
                  </a:lnTo>
                  <a:lnTo>
                    <a:pt x="331" y="393"/>
                  </a:lnTo>
                  <a:lnTo>
                    <a:pt x="300" y="373"/>
                  </a:lnTo>
                  <a:lnTo>
                    <a:pt x="281" y="375"/>
                  </a:lnTo>
                  <a:lnTo>
                    <a:pt x="274" y="368"/>
                  </a:lnTo>
                  <a:lnTo>
                    <a:pt x="282" y="364"/>
                  </a:lnTo>
                  <a:lnTo>
                    <a:pt x="280" y="358"/>
                  </a:lnTo>
                  <a:lnTo>
                    <a:pt x="287" y="355"/>
                  </a:lnTo>
                  <a:lnTo>
                    <a:pt x="279" y="342"/>
                  </a:lnTo>
                  <a:lnTo>
                    <a:pt x="279" y="342"/>
                  </a:lnTo>
                  <a:lnTo>
                    <a:pt x="288" y="338"/>
                  </a:lnTo>
                  <a:close/>
                </a:path>
              </a:pathLst>
            </a:custGeom>
            <a:solidFill>
              <a:srgbClr val="00CC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6" name="Freeform 112"/>
            <p:cNvSpPr>
              <a:spLocks/>
            </p:cNvSpPr>
            <p:nvPr/>
          </p:nvSpPr>
          <p:spPr bwMode="auto">
            <a:xfrm>
              <a:off x="2187" y="3128"/>
              <a:ext cx="168" cy="272"/>
            </a:xfrm>
            <a:custGeom>
              <a:avLst/>
              <a:gdLst/>
              <a:ahLst/>
              <a:cxnLst>
                <a:cxn ang="0">
                  <a:pos x="378" y="37"/>
                </a:cxn>
                <a:cxn ang="0">
                  <a:pos x="362" y="51"/>
                </a:cxn>
                <a:cxn ang="0">
                  <a:pos x="382" y="83"/>
                </a:cxn>
                <a:cxn ang="0">
                  <a:pos x="413" y="95"/>
                </a:cxn>
                <a:cxn ang="0">
                  <a:pos x="429" y="138"/>
                </a:cxn>
                <a:cxn ang="0">
                  <a:pos x="445" y="176"/>
                </a:cxn>
                <a:cxn ang="0">
                  <a:pos x="404" y="196"/>
                </a:cxn>
                <a:cxn ang="0">
                  <a:pos x="374" y="232"/>
                </a:cxn>
                <a:cxn ang="0">
                  <a:pos x="360" y="248"/>
                </a:cxn>
                <a:cxn ang="0">
                  <a:pos x="376" y="316"/>
                </a:cxn>
                <a:cxn ang="0">
                  <a:pos x="374" y="341"/>
                </a:cxn>
                <a:cxn ang="0">
                  <a:pos x="351" y="395"/>
                </a:cxn>
                <a:cxn ang="0">
                  <a:pos x="376" y="407"/>
                </a:cxn>
                <a:cxn ang="0">
                  <a:pos x="399" y="404"/>
                </a:cxn>
                <a:cxn ang="0">
                  <a:pos x="422" y="404"/>
                </a:cxn>
                <a:cxn ang="0">
                  <a:pos x="410" y="460"/>
                </a:cxn>
                <a:cxn ang="0">
                  <a:pos x="410" y="491"/>
                </a:cxn>
                <a:cxn ang="0">
                  <a:pos x="394" y="532"/>
                </a:cxn>
                <a:cxn ang="0">
                  <a:pos x="396" y="549"/>
                </a:cxn>
                <a:cxn ang="0">
                  <a:pos x="403" y="575"/>
                </a:cxn>
                <a:cxn ang="0">
                  <a:pos x="402" y="594"/>
                </a:cxn>
                <a:cxn ang="0">
                  <a:pos x="408" y="609"/>
                </a:cxn>
                <a:cxn ang="0">
                  <a:pos x="427" y="634"/>
                </a:cxn>
                <a:cxn ang="0">
                  <a:pos x="410" y="648"/>
                </a:cxn>
                <a:cxn ang="0">
                  <a:pos x="400" y="683"/>
                </a:cxn>
                <a:cxn ang="0">
                  <a:pos x="364" y="722"/>
                </a:cxn>
                <a:cxn ang="0">
                  <a:pos x="357" y="701"/>
                </a:cxn>
                <a:cxn ang="0">
                  <a:pos x="332" y="690"/>
                </a:cxn>
                <a:cxn ang="0">
                  <a:pos x="291" y="687"/>
                </a:cxn>
                <a:cxn ang="0">
                  <a:pos x="258" y="670"/>
                </a:cxn>
                <a:cxn ang="0">
                  <a:pos x="238" y="663"/>
                </a:cxn>
                <a:cxn ang="0">
                  <a:pos x="235" y="648"/>
                </a:cxn>
                <a:cxn ang="0">
                  <a:pos x="223" y="625"/>
                </a:cxn>
                <a:cxn ang="0">
                  <a:pos x="201" y="579"/>
                </a:cxn>
                <a:cxn ang="0">
                  <a:pos x="214" y="556"/>
                </a:cxn>
                <a:cxn ang="0">
                  <a:pos x="184" y="528"/>
                </a:cxn>
                <a:cxn ang="0">
                  <a:pos x="162" y="484"/>
                </a:cxn>
                <a:cxn ang="0">
                  <a:pos x="130" y="450"/>
                </a:cxn>
                <a:cxn ang="0">
                  <a:pos x="117" y="433"/>
                </a:cxn>
                <a:cxn ang="0">
                  <a:pos x="66" y="392"/>
                </a:cxn>
                <a:cxn ang="0">
                  <a:pos x="56" y="391"/>
                </a:cxn>
                <a:cxn ang="0">
                  <a:pos x="43" y="347"/>
                </a:cxn>
                <a:cxn ang="0">
                  <a:pos x="56" y="330"/>
                </a:cxn>
                <a:cxn ang="0">
                  <a:pos x="42" y="282"/>
                </a:cxn>
                <a:cxn ang="0">
                  <a:pos x="16" y="239"/>
                </a:cxn>
                <a:cxn ang="0">
                  <a:pos x="29" y="202"/>
                </a:cxn>
                <a:cxn ang="0">
                  <a:pos x="12" y="178"/>
                </a:cxn>
                <a:cxn ang="0">
                  <a:pos x="8" y="140"/>
                </a:cxn>
                <a:cxn ang="0">
                  <a:pos x="31" y="119"/>
                </a:cxn>
                <a:cxn ang="0">
                  <a:pos x="105" y="106"/>
                </a:cxn>
                <a:cxn ang="0">
                  <a:pos x="116" y="89"/>
                </a:cxn>
                <a:cxn ang="0">
                  <a:pos x="145" y="60"/>
                </a:cxn>
                <a:cxn ang="0">
                  <a:pos x="159" y="39"/>
                </a:cxn>
                <a:cxn ang="0">
                  <a:pos x="193" y="42"/>
                </a:cxn>
                <a:cxn ang="0">
                  <a:pos x="211" y="55"/>
                </a:cxn>
                <a:cxn ang="0">
                  <a:pos x="244" y="37"/>
                </a:cxn>
                <a:cxn ang="0">
                  <a:pos x="280" y="37"/>
                </a:cxn>
                <a:cxn ang="0">
                  <a:pos x="320" y="32"/>
                </a:cxn>
                <a:cxn ang="0">
                  <a:pos x="372" y="0"/>
                </a:cxn>
              </a:cxnLst>
              <a:rect l="0" t="0" r="r" b="b"/>
              <a:pathLst>
                <a:path w="446" h="723">
                  <a:moveTo>
                    <a:pt x="372" y="0"/>
                  </a:moveTo>
                  <a:lnTo>
                    <a:pt x="379" y="27"/>
                  </a:lnTo>
                  <a:lnTo>
                    <a:pt x="378" y="37"/>
                  </a:lnTo>
                  <a:lnTo>
                    <a:pt x="374" y="41"/>
                  </a:lnTo>
                  <a:lnTo>
                    <a:pt x="365" y="42"/>
                  </a:lnTo>
                  <a:lnTo>
                    <a:pt x="362" y="51"/>
                  </a:lnTo>
                  <a:lnTo>
                    <a:pt x="373" y="60"/>
                  </a:lnTo>
                  <a:lnTo>
                    <a:pt x="371" y="67"/>
                  </a:lnTo>
                  <a:lnTo>
                    <a:pt x="382" y="83"/>
                  </a:lnTo>
                  <a:lnTo>
                    <a:pt x="396" y="83"/>
                  </a:lnTo>
                  <a:lnTo>
                    <a:pt x="401" y="94"/>
                  </a:lnTo>
                  <a:lnTo>
                    <a:pt x="413" y="95"/>
                  </a:lnTo>
                  <a:lnTo>
                    <a:pt x="417" y="111"/>
                  </a:lnTo>
                  <a:lnTo>
                    <a:pt x="430" y="126"/>
                  </a:lnTo>
                  <a:lnTo>
                    <a:pt x="429" y="138"/>
                  </a:lnTo>
                  <a:lnTo>
                    <a:pt x="437" y="160"/>
                  </a:lnTo>
                  <a:lnTo>
                    <a:pt x="446" y="164"/>
                  </a:lnTo>
                  <a:lnTo>
                    <a:pt x="445" y="176"/>
                  </a:lnTo>
                  <a:lnTo>
                    <a:pt x="431" y="182"/>
                  </a:lnTo>
                  <a:lnTo>
                    <a:pt x="424" y="191"/>
                  </a:lnTo>
                  <a:lnTo>
                    <a:pt x="404" y="196"/>
                  </a:lnTo>
                  <a:lnTo>
                    <a:pt x="374" y="232"/>
                  </a:lnTo>
                  <a:lnTo>
                    <a:pt x="374" y="232"/>
                  </a:lnTo>
                  <a:lnTo>
                    <a:pt x="374" y="232"/>
                  </a:lnTo>
                  <a:lnTo>
                    <a:pt x="374" y="232"/>
                  </a:lnTo>
                  <a:lnTo>
                    <a:pt x="369" y="244"/>
                  </a:lnTo>
                  <a:lnTo>
                    <a:pt x="360" y="248"/>
                  </a:lnTo>
                  <a:lnTo>
                    <a:pt x="360" y="258"/>
                  </a:lnTo>
                  <a:lnTo>
                    <a:pt x="367" y="298"/>
                  </a:lnTo>
                  <a:lnTo>
                    <a:pt x="376" y="316"/>
                  </a:lnTo>
                  <a:lnTo>
                    <a:pt x="386" y="325"/>
                  </a:lnTo>
                  <a:lnTo>
                    <a:pt x="383" y="337"/>
                  </a:lnTo>
                  <a:lnTo>
                    <a:pt x="374" y="341"/>
                  </a:lnTo>
                  <a:lnTo>
                    <a:pt x="371" y="350"/>
                  </a:lnTo>
                  <a:lnTo>
                    <a:pt x="366" y="387"/>
                  </a:lnTo>
                  <a:lnTo>
                    <a:pt x="351" y="395"/>
                  </a:lnTo>
                  <a:lnTo>
                    <a:pt x="355" y="400"/>
                  </a:lnTo>
                  <a:lnTo>
                    <a:pt x="371" y="409"/>
                  </a:lnTo>
                  <a:lnTo>
                    <a:pt x="376" y="407"/>
                  </a:lnTo>
                  <a:lnTo>
                    <a:pt x="383" y="395"/>
                  </a:lnTo>
                  <a:lnTo>
                    <a:pt x="394" y="392"/>
                  </a:lnTo>
                  <a:lnTo>
                    <a:pt x="399" y="404"/>
                  </a:lnTo>
                  <a:lnTo>
                    <a:pt x="404" y="408"/>
                  </a:lnTo>
                  <a:lnTo>
                    <a:pt x="419" y="401"/>
                  </a:lnTo>
                  <a:lnTo>
                    <a:pt x="422" y="404"/>
                  </a:lnTo>
                  <a:lnTo>
                    <a:pt x="425" y="426"/>
                  </a:lnTo>
                  <a:lnTo>
                    <a:pt x="413" y="441"/>
                  </a:lnTo>
                  <a:lnTo>
                    <a:pt x="410" y="460"/>
                  </a:lnTo>
                  <a:lnTo>
                    <a:pt x="421" y="461"/>
                  </a:lnTo>
                  <a:lnTo>
                    <a:pt x="427" y="487"/>
                  </a:lnTo>
                  <a:lnTo>
                    <a:pt x="410" y="491"/>
                  </a:lnTo>
                  <a:lnTo>
                    <a:pt x="401" y="511"/>
                  </a:lnTo>
                  <a:lnTo>
                    <a:pt x="390" y="521"/>
                  </a:lnTo>
                  <a:lnTo>
                    <a:pt x="394" y="532"/>
                  </a:lnTo>
                  <a:lnTo>
                    <a:pt x="387" y="552"/>
                  </a:lnTo>
                  <a:lnTo>
                    <a:pt x="388" y="556"/>
                  </a:lnTo>
                  <a:lnTo>
                    <a:pt x="396" y="549"/>
                  </a:lnTo>
                  <a:lnTo>
                    <a:pt x="407" y="565"/>
                  </a:lnTo>
                  <a:lnTo>
                    <a:pt x="410" y="572"/>
                  </a:lnTo>
                  <a:lnTo>
                    <a:pt x="403" y="575"/>
                  </a:lnTo>
                  <a:lnTo>
                    <a:pt x="411" y="582"/>
                  </a:lnTo>
                  <a:lnTo>
                    <a:pt x="412" y="589"/>
                  </a:lnTo>
                  <a:lnTo>
                    <a:pt x="402" y="594"/>
                  </a:lnTo>
                  <a:lnTo>
                    <a:pt x="399" y="605"/>
                  </a:lnTo>
                  <a:lnTo>
                    <a:pt x="403" y="610"/>
                  </a:lnTo>
                  <a:lnTo>
                    <a:pt x="408" y="609"/>
                  </a:lnTo>
                  <a:lnTo>
                    <a:pt x="415" y="622"/>
                  </a:lnTo>
                  <a:lnTo>
                    <a:pt x="424" y="626"/>
                  </a:lnTo>
                  <a:lnTo>
                    <a:pt x="427" y="634"/>
                  </a:lnTo>
                  <a:lnTo>
                    <a:pt x="421" y="635"/>
                  </a:lnTo>
                  <a:lnTo>
                    <a:pt x="418" y="643"/>
                  </a:lnTo>
                  <a:lnTo>
                    <a:pt x="410" y="648"/>
                  </a:lnTo>
                  <a:lnTo>
                    <a:pt x="409" y="654"/>
                  </a:lnTo>
                  <a:lnTo>
                    <a:pt x="418" y="664"/>
                  </a:lnTo>
                  <a:lnTo>
                    <a:pt x="400" y="683"/>
                  </a:lnTo>
                  <a:lnTo>
                    <a:pt x="379" y="697"/>
                  </a:lnTo>
                  <a:lnTo>
                    <a:pt x="380" y="710"/>
                  </a:lnTo>
                  <a:lnTo>
                    <a:pt x="364" y="722"/>
                  </a:lnTo>
                  <a:lnTo>
                    <a:pt x="355" y="723"/>
                  </a:lnTo>
                  <a:lnTo>
                    <a:pt x="355" y="723"/>
                  </a:lnTo>
                  <a:lnTo>
                    <a:pt x="357" y="701"/>
                  </a:lnTo>
                  <a:lnTo>
                    <a:pt x="353" y="689"/>
                  </a:lnTo>
                  <a:lnTo>
                    <a:pt x="343" y="686"/>
                  </a:lnTo>
                  <a:lnTo>
                    <a:pt x="332" y="690"/>
                  </a:lnTo>
                  <a:lnTo>
                    <a:pt x="310" y="670"/>
                  </a:lnTo>
                  <a:lnTo>
                    <a:pt x="304" y="671"/>
                  </a:lnTo>
                  <a:lnTo>
                    <a:pt x="291" y="687"/>
                  </a:lnTo>
                  <a:lnTo>
                    <a:pt x="285" y="687"/>
                  </a:lnTo>
                  <a:lnTo>
                    <a:pt x="256" y="676"/>
                  </a:lnTo>
                  <a:lnTo>
                    <a:pt x="258" y="670"/>
                  </a:lnTo>
                  <a:lnTo>
                    <a:pt x="254" y="664"/>
                  </a:lnTo>
                  <a:lnTo>
                    <a:pt x="242" y="667"/>
                  </a:lnTo>
                  <a:lnTo>
                    <a:pt x="238" y="663"/>
                  </a:lnTo>
                  <a:lnTo>
                    <a:pt x="238" y="663"/>
                  </a:lnTo>
                  <a:lnTo>
                    <a:pt x="238" y="652"/>
                  </a:lnTo>
                  <a:lnTo>
                    <a:pt x="235" y="648"/>
                  </a:lnTo>
                  <a:lnTo>
                    <a:pt x="227" y="649"/>
                  </a:lnTo>
                  <a:lnTo>
                    <a:pt x="223" y="635"/>
                  </a:lnTo>
                  <a:lnTo>
                    <a:pt x="223" y="625"/>
                  </a:lnTo>
                  <a:lnTo>
                    <a:pt x="230" y="618"/>
                  </a:lnTo>
                  <a:lnTo>
                    <a:pt x="228" y="602"/>
                  </a:lnTo>
                  <a:lnTo>
                    <a:pt x="201" y="579"/>
                  </a:lnTo>
                  <a:lnTo>
                    <a:pt x="194" y="570"/>
                  </a:lnTo>
                  <a:lnTo>
                    <a:pt x="196" y="565"/>
                  </a:lnTo>
                  <a:lnTo>
                    <a:pt x="214" y="556"/>
                  </a:lnTo>
                  <a:lnTo>
                    <a:pt x="219" y="545"/>
                  </a:lnTo>
                  <a:lnTo>
                    <a:pt x="219" y="533"/>
                  </a:lnTo>
                  <a:lnTo>
                    <a:pt x="184" y="528"/>
                  </a:lnTo>
                  <a:lnTo>
                    <a:pt x="179" y="515"/>
                  </a:lnTo>
                  <a:lnTo>
                    <a:pt x="170" y="508"/>
                  </a:lnTo>
                  <a:lnTo>
                    <a:pt x="162" y="484"/>
                  </a:lnTo>
                  <a:lnTo>
                    <a:pt x="155" y="480"/>
                  </a:lnTo>
                  <a:lnTo>
                    <a:pt x="148" y="459"/>
                  </a:lnTo>
                  <a:lnTo>
                    <a:pt x="130" y="450"/>
                  </a:lnTo>
                  <a:lnTo>
                    <a:pt x="129" y="446"/>
                  </a:lnTo>
                  <a:lnTo>
                    <a:pt x="121" y="442"/>
                  </a:lnTo>
                  <a:lnTo>
                    <a:pt x="117" y="433"/>
                  </a:lnTo>
                  <a:lnTo>
                    <a:pt x="95" y="421"/>
                  </a:lnTo>
                  <a:lnTo>
                    <a:pt x="83" y="423"/>
                  </a:lnTo>
                  <a:lnTo>
                    <a:pt x="66" y="392"/>
                  </a:lnTo>
                  <a:lnTo>
                    <a:pt x="61" y="389"/>
                  </a:lnTo>
                  <a:lnTo>
                    <a:pt x="56" y="391"/>
                  </a:lnTo>
                  <a:lnTo>
                    <a:pt x="56" y="391"/>
                  </a:lnTo>
                  <a:lnTo>
                    <a:pt x="46" y="366"/>
                  </a:lnTo>
                  <a:lnTo>
                    <a:pt x="53" y="356"/>
                  </a:lnTo>
                  <a:lnTo>
                    <a:pt x="43" y="347"/>
                  </a:lnTo>
                  <a:lnTo>
                    <a:pt x="44" y="339"/>
                  </a:lnTo>
                  <a:lnTo>
                    <a:pt x="51" y="336"/>
                  </a:lnTo>
                  <a:lnTo>
                    <a:pt x="56" y="330"/>
                  </a:lnTo>
                  <a:lnTo>
                    <a:pt x="52" y="317"/>
                  </a:lnTo>
                  <a:lnTo>
                    <a:pt x="38" y="301"/>
                  </a:lnTo>
                  <a:lnTo>
                    <a:pt x="42" y="282"/>
                  </a:lnTo>
                  <a:lnTo>
                    <a:pt x="37" y="261"/>
                  </a:lnTo>
                  <a:lnTo>
                    <a:pt x="38" y="240"/>
                  </a:lnTo>
                  <a:lnTo>
                    <a:pt x="16" y="239"/>
                  </a:lnTo>
                  <a:lnTo>
                    <a:pt x="29" y="229"/>
                  </a:lnTo>
                  <a:lnTo>
                    <a:pt x="32" y="209"/>
                  </a:lnTo>
                  <a:lnTo>
                    <a:pt x="29" y="202"/>
                  </a:lnTo>
                  <a:lnTo>
                    <a:pt x="18" y="197"/>
                  </a:lnTo>
                  <a:lnTo>
                    <a:pt x="10" y="183"/>
                  </a:lnTo>
                  <a:lnTo>
                    <a:pt x="12" y="178"/>
                  </a:lnTo>
                  <a:lnTo>
                    <a:pt x="6" y="160"/>
                  </a:lnTo>
                  <a:lnTo>
                    <a:pt x="10" y="155"/>
                  </a:lnTo>
                  <a:lnTo>
                    <a:pt x="8" y="140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1" y="119"/>
                  </a:lnTo>
                  <a:lnTo>
                    <a:pt x="45" y="120"/>
                  </a:lnTo>
                  <a:lnTo>
                    <a:pt x="72" y="109"/>
                  </a:lnTo>
                  <a:lnTo>
                    <a:pt x="105" y="106"/>
                  </a:lnTo>
                  <a:lnTo>
                    <a:pt x="100" y="104"/>
                  </a:lnTo>
                  <a:lnTo>
                    <a:pt x="97" y="96"/>
                  </a:lnTo>
                  <a:lnTo>
                    <a:pt x="116" y="89"/>
                  </a:lnTo>
                  <a:lnTo>
                    <a:pt x="121" y="77"/>
                  </a:lnTo>
                  <a:lnTo>
                    <a:pt x="138" y="68"/>
                  </a:lnTo>
                  <a:lnTo>
                    <a:pt x="145" y="60"/>
                  </a:lnTo>
                  <a:lnTo>
                    <a:pt x="152" y="59"/>
                  </a:lnTo>
                  <a:lnTo>
                    <a:pt x="155" y="41"/>
                  </a:lnTo>
                  <a:lnTo>
                    <a:pt x="159" y="39"/>
                  </a:lnTo>
                  <a:lnTo>
                    <a:pt x="171" y="51"/>
                  </a:lnTo>
                  <a:lnTo>
                    <a:pt x="177" y="52"/>
                  </a:lnTo>
                  <a:lnTo>
                    <a:pt x="193" y="42"/>
                  </a:lnTo>
                  <a:lnTo>
                    <a:pt x="211" y="42"/>
                  </a:lnTo>
                  <a:lnTo>
                    <a:pt x="208" y="52"/>
                  </a:lnTo>
                  <a:lnTo>
                    <a:pt x="211" y="55"/>
                  </a:lnTo>
                  <a:lnTo>
                    <a:pt x="230" y="54"/>
                  </a:lnTo>
                  <a:lnTo>
                    <a:pt x="241" y="50"/>
                  </a:lnTo>
                  <a:lnTo>
                    <a:pt x="244" y="37"/>
                  </a:lnTo>
                  <a:lnTo>
                    <a:pt x="261" y="37"/>
                  </a:lnTo>
                  <a:lnTo>
                    <a:pt x="260" y="48"/>
                  </a:lnTo>
                  <a:lnTo>
                    <a:pt x="280" y="37"/>
                  </a:lnTo>
                  <a:lnTo>
                    <a:pt x="284" y="55"/>
                  </a:lnTo>
                  <a:lnTo>
                    <a:pt x="304" y="47"/>
                  </a:lnTo>
                  <a:lnTo>
                    <a:pt x="320" y="32"/>
                  </a:lnTo>
                  <a:lnTo>
                    <a:pt x="354" y="10"/>
                  </a:lnTo>
                  <a:lnTo>
                    <a:pt x="366" y="14"/>
                  </a:lnTo>
                  <a:lnTo>
                    <a:pt x="372" y="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7" name="Freeform 113"/>
            <p:cNvSpPr>
              <a:spLocks/>
            </p:cNvSpPr>
            <p:nvPr/>
          </p:nvSpPr>
          <p:spPr bwMode="auto">
            <a:xfrm>
              <a:off x="468" y="3222"/>
              <a:ext cx="127" cy="117"/>
            </a:xfrm>
            <a:custGeom>
              <a:avLst/>
              <a:gdLst/>
              <a:ahLst/>
              <a:cxnLst>
                <a:cxn ang="0">
                  <a:pos x="184" y="19"/>
                </a:cxn>
                <a:cxn ang="0">
                  <a:pos x="214" y="17"/>
                </a:cxn>
                <a:cxn ang="0">
                  <a:pos x="238" y="21"/>
                </a:cxn>
                <a:cxn ang="0">
                  <a:pos x="253" y="27"/>
                </a:cxn>
                <a:cxn ang="0">
                  <a:pos x="264" y="6"/>
                </a:cxn>
                <a:cxn ang="0">
                  <a:pos x="283" y="13"/>
                </a:cxn>
                <a:cxn ang="0">
                  <a:pos x="314" y="15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15" y="18"/>
                </a:cxn>
                <a:cxn ang="0">
                  <a:pos x="315" y="18"/>
                </a:cxn>
                <a:cxn ang="0">
                  <a:pos x="315" y="18"/>
                </a:cxn>
                <a:cxn ang="0">
                  <a:pos x="315" y="19"/>
                </a:cxn>
                <a:cxn ang="0">
                  <a:pos x="315" y="19"/>
                </a:cxn>
                <a:cxn ang="0">
                  <a:pos x="323" y="29"/>
                </a:cxn>
                <a:cxn ang="0">
                  <a:pos x="324" y="29"/>
                </a:cxn>
                <a:cxn ang="0">
                  <a:pos x="323" y="30"/>
                </a:cxn>
                <a:cxn ang="0">
                  <a:pos x="329" y="42"/>
                </a:cxn>
                <a:cxn ang="0">
                  <a:pos x="333" y="73"/>
                </a:cxn>
                <a:cxn ang="0">
                  <a:pos x="332" y="109"/>
                </a:cxn>
                <a:cxn ang="0">
                  <a:pos x="306" y="115"/>
                </a:cxn>
                <a:cxn ang="0">
                  <a:pos x="304" y="137"/>
                </a:cxn>
                <a:cxn ang="0">
                  <a:pos x="313" y="160"/>
                </a:cxn>
                <a:cxn ang="0">
                  <a:pos x="271" y="161"/>
                </a:cxn>
                <a:cxn ang="0">
                  <a:pos x="244" y="180"/>
                </a:cxn>
                <a:cxn ang="0">
                  <a:pos x="238" y="187"/>
                </a:cxn>
                <a:cxn ang="0">
                  <a:pos x="239" y="200"/>
                </a:cxn>
                <a:cxn ang="0">
                  <a:pos x="224" y="218"/>
                </a:cxn>
                <a:cxn ang="0">
                  <a:pos x="223" y="234"/>
                </a:cxn>
                <a:cxn ang="0">
                  <a:pos x="225" y="257"/>
                </a:cxn>
                <a:cxn ang="0">
                  <a:pos x="208" y="275"/>
                </a:cxn>
                <a:cxn ang="0">
                  <a:pos x="190" y="275"/>
                </a:cxn>
                <a:cxn ang="0">
                  <a:pos x="183" y="280"/>
                </a:cxn>
                <a:cxn ang="0">
                  <a:pos x="159" y="303"/>
                </a:cxn>
                <a:cxn ang="0">
                  <a:pos x="147" y="311"/>
                </a:cxn>
                <a:cxn ang="0">
                  <a:pos x="126" y="300"/>
                </a:cxn>
                <a:cxn ang="0">
                  <a:pos x="94" y="287"/>
                </a:cxn>
                <a:cxn ang="0">
                  <a:pos x="83" y="239"/>
                </a:cxn>
                <a:cxn ang="0">
                  <a:pos x="50" y="228"/>
                </a:cxn>
                <a:cxn ang="0">
                  <a:pos x="32" y="207"/>
                </a:cxn>
                <a:cxn ang="0">
                  <a:pos x="5" y="202"/>
                </a:cxn>
                <a:cxn ang="0">
                  <a:pos x="12" y="177"/>
                </a:cxn>
                <a:cxn ang="0">
                  <a:pos x="24" y="155"/>
                </a:cxn>
                <a:cxn ang="0">
                  <a:pos x="16" y="135"/>
                </a:cxn>
                <a:cxn ang="0">
                  <a:pos x="35" y="118"/>
                </a:cxn>
                <a:cxn ang="0">
                  <a:pos x="48" y="117"/>
                </a:cxn>
                <a:cxn ang="0">
                  <a:pos x="70" y="129"/>
                </a:cxn>
                <a:cxn ang="0">
                  <a:pos x="96" y="109"/>
                </a:cxn>
                <a:cxn ang="0">
                  <a:pos x="132" y="88"/>
                </a:cxn>
                <a:cxn ang="0">
                  <a:pos x="126" y="70"/>
                </a:cxn>
                <a:cxn ang="0">
                  <a:pos x="153" y="55"/>
                </a:cxn>
                <a:cxn ang="0">
                  <a:pos x="170" y="23"/>
                </a:cxn>
              </a:cxnLst>
              <a:rect l="0" t="0" r="r" b="b"/>
              <a:pathLst>
                <a:path w="337" h="311">
                  <a:moveTo>
                    <a:pt x="170" y="13"/>
                  </a:moveTo>
                  <a:lnTo>
                    <a:pt x="174" y="18"/>
                  </a:lnTo>
                  <a:lnTo>
                    <a:pt x="184" y="19"/>
                  </a:lnTo>
                  <a:lnTo>
                    <a:pt x="194" y="9"/>
                  </a:lnTo>
                  <a:lnTo>
                    <a:pt x="206" y="8"/>
                  </a:lnTo>
                  <a:lnTo>
                    <a:pt x="214" y="17"/>
                  </a:lnTo>
                  <a:lnTo>
                    <a:pt x="225" y="16"/>
                  </a:lnTo>
                  <a:lnTo>
                    <a:pt x="230" y="22"/>
                  </a:lnTo>
                  <a:lnTo>
                    <a:pt x="238" y="21"/>
                  </a:lnTo>
                  <a:lnTo>
                    <a:pt x="241" y="26"/>
                  </a:lnTo>
                  <a:lnTo>
                    <a:pt x="251" y="23"/>
                  </a:lnTo>
                  <a:lnTo>
                    <a:pt x="253" y="27"/>
                  </a:lnTo>
                  <a:lnTo>
                    <a:pt x="259" y="13"/>
                  </a:lnTo>
                  <a:lnTo>
                    <a:pt x="263" y="13"/>
                  </a:lnTo>
                  <a:lnTo>
                    <a:pt x="264" y="6"/>
                  </a:lnTo>
                  <a:lnTo>
                    <a:pt x="275" y="6"/>
                  </a:lnTo>
                  <a:lnTo>
                    <a:pt x="280" y="0"/>
                  </a:lnTo>
                  <a:lnTo>
                    <a:pt x="283" y="13"/>
                  </a:lnTo>
                  <a:lnTo>
                    <a:pt x="297" y="14"/>
                  </a:lnTo>
                  <a:lnTo>
                    <a:pt x="299" y="21"/>
                  </a:lnTo>
                  <a:lnTo>
                    <a:pt x="314" y="15"/>
                  </a:lnTo>
                  <a:lnTo>
                    <a:pt x="314" y="15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8"/>
                  </a:lnTo>
                  <a:lnTo>
                    <a:pt x="315" y="19"/>
                  </a:lnTo>
                  <a:lnTo>
                    <a:pt x="315" y="19"/>
                  </a:lnTo>
                  <a:lnTo>
                    <a:pt x="315" y="19"/>
                  </a:lnTo>
                  <a:lnTo>
                    <a:pt x="315" y="19"/>
                  </a:lnTo>
                  <a:lnTo>
                    <a:pt x="315" y="19"/>
                  </a:lnTo>
                  <a:lnTo>
                    <a:pt x="315" y="19"/>
                  </a:lnTo>
                  <a:lnTo>
                    <a:pt x="323" y="29"/>
                  </a:lnTo>
                  <a:lnTo>
                    <a:pt x="323" y="29"/>
                  </a:lnTo>
                  <a:lnTo>
                    <a:pt x="324" y="29"/>
                  </a:lnTo>
                  <a:lnTo>
                    <a:pt x="324" y="29"/>
                  </a:lnTo>
                  <a:lnTo>
                    <a:pt x="327" y="28"/>
                  </a:lnTo>
                  <a:lnTo>
                    <a:pt x="327" y="28"/>
                  </a:lnTo>
                  <a:lnTo>
                    <a:pt x="323" y="30"/>
                  </a:lnTo>
                  <a:lnTo>
                    <a:pt x="323" y="34"/>
                  </a:lnTo>
                  <a:lnTo>
                    <a:pt x="329" y="37"/>
                  </a:lnTo>
                  <a:lnTo>
                    <a:pt x="329" y="42"/>
                  </a:lnTo>
                  <a:lnTo>
                    <a:pt x="326" y="44"/>
                  </a:lnTo>
                  <a:lnTo>
                    <a:pt x="334" y="58"/>
                  </a:lnTo>
                  <a:lnTo>
                    <a:pt x="333" y="73"/>
                  </a:lnTo>
                  <a:lnTo>
                    <a:pt x="337" y="75"/>
                  </a:lnTo>
                  <a:lnTo>
                    <a:pt x="337" y="75"/>
                  </a:lnTo>
                  <a:lnTo>
                    <a:pt x="332" y="109"/>
                  </a:lnTo>
                  <a:lnTo>
                    <a:pt x="325" y="121"/>
                  </a:lnTo>
                  <a:lnTo>
                    <a:pt x="316" y="113"/>
                  </a:lnTo>
                  <a:lnTo>
                    <a:pt x="306" y="115"/>
                  </a:lnTo>
                  <a:lnTo>
                    <a:pt x="309" y="123"/>
                  </a:lnTo>
                  <a:lnTo>
                    <a:pt x="301" y="128"/>
                  </a:lnTo>
                  <a:lnTo>
                    <a:pt x="304" y="137"/>
                  </a:lnTo>
                  <a:lnTo>
                    <a:pt x="313" y="138"/>
                  </a:lnTo>
                  <a:lnTo>
                    <a:pt x="310" y="155"/>
                  </a:lnTo>
                  <a:lnTo>
                    <a:pt x="313" y="160"/>
                  </a:lnTo>
                  <a:lnTo>
                    <a:pt x="289" y="162"/>
                  </a:lnTo>
                  <a:lnTo>
                    <a:pt x="284" y="158"/>
                  </a:lnTo>
                  <a:lnTo>
                    <a:pt x="271" y="161"/>
                  </a:lnTo>
                  <a:lnTo>
                    <a:pt x="263" y="171"/>
                  </a:lnTo>
                  <a:lnTo>
                    <a:pt x="253" y="168"/>
                  </a:lnTo>
                  <a:lnTo>
                    <a:pt x="244" y="180"/>
                  </a:lnTo>
                  <a:lnTo>
                    <a:pt x="229" y="178"/>
                  </a:lnTo>
                  <a:lnTo>
                    <a:pt x="240" y="184"/>
                  </a:lnTo>
                  <a:lnTo>
                    <a:pt x="238" y="187"/>
                  </a:lnTo>
                  <a:lnTo>
                    <a:pt x="230" y="188"/>
                  </a:lnTo>
                  <a:lnTo>
                    <a:pt x="247" y="191"/>
                  </a:lnTo>
                  <a:lnTo>
                    <a:pt x="239" y="200"/>
                  </a:lnTo>
                  <a:lnTo>
                    <a:pt x="239" y="213"/>
                  </a:lnTo>
                  <a:lnTo>
                    <a:pt x="231" y="212"/>
                  </a:lnTo>
                  <a:lnTo>
                    <a:pt x="224" y="218"/>
                  </a:lnTo>
                  <a:lnTo>
                    <a:pt x="227" y="223"/>
                  </a:lnTo>
                  <a:lnTo>
                    <a:pt x="219" y="228"/>
                  </a:lnTo>
                  <a:lnTo>
                    <a:pt x="223" y="234"/>
                  </a:lnTo>
                  <a:lnTo>
                    <a:pt x="219" y="239"/>
                  </a:lnTo>
                  <a:lnTo>
                    <a:pt x="232" y="250"/>
                  </a:lnTo>
                  <a:lnTo>
                    <a:pt x="225" y="257"/>
                  </a:lnTo>
                  <a:lnTo>
                    <a:pt x="225" y="257"/>
                  </a:lnTo>
                  <a:lnTo>
                    <a:pt x="211" y="268"/>
                  </a:lnTo>
                  <a:lnTo>
                    <a:pt x="208" y="275"/>
                  </a:lnTo>
                  <a:lnTo>
                    <a:pt x="200" y="275"/>
                  </a:lnTo>
                  <a:lnTo>
                    <a:pt x="197" y="270"/>
                  </a:lnTo>
                  <a:lnTo>
                    <a:pt x="190" y="275"/>
                  </a:lnTo>
                  <a:lnTo>
                    <a:pt x="183" y="290"/>
                  </a:lnTo>
                  <a:lnTo>
                    <a:pt x="179" y="289"/>
                  </a:lnTo>
                  <a:lnTo>
                    <a:pt x="183" y="280"/>
                  </a:lnTo>
                  <a:lnTo>
                    <a:pt x="177" y="282"/>
                  </a:lnTo>
                  <a:lnTo>
                    <a:pt x="171" y="299"/>
                  </a:lnTo>
                  <a:lnTo>
                    <a:pt x="159" y="303"/>
                  </a:lnTo>
                  <a:lnTo>
                    <a:pt x="160" y="310"/>
                  </a:lnTo>
                  <a:lnTo>
                    <a:pt x="155" y="307"/>
                  </a:lnTo>
                  <a:lnTo>
                    <a:pt x="147" y="311"/>
                  </a:lnTo>
                  <a:lnTo>
                    <a:pt x="147" y="311"/>
                  </a:lnTo>
                  <a:lnTo>
                    <a:pt x="138" y="299"/>
                  </a:lnTo>
                  <a:lnTo>
                    <a:pt x="126" y="300"/>
                  </a:lnTo>
                  <a:lnTo>
                    <a:pt x="111" y="293"/>
                  </a:lnTo>
                  <a:lnTo>
                    <a:pt x="102" y="293"/>
                  </a:lnTo>
                  <a:lnTo>
                    <a:pt x="94" y="287"/>
                  </a:lnTo>
                  <a:lnTo>
                    <a:pt x="92" y="251"/>
                  </a:lnTo>
                  <a:lnTo>
                    <a:pt x="83" y="245"/>
                  </a:lnTo>
                  <a:lnTo>
                    <a:pt x="83" y="239"/>
                  </a:lnTo>
                  <a:lnTo>
                    <a:pt x="69" y="229"/>
                  </a:lnTo>
                  <a:lnTo>
                    <a:pt x="67" y="222"/>
                  </a:lnTo>
                  <a:lnTo>
                    <a:pt x="50" y="228"/>
                  </a:lnTo>
                  <a:lnTo>
                    <a:pt x="47" y="223"/>
                  </a:lnTo>
                  <a:lnTo>
                    <a:pt x="42" y="225"/>
                  </a:lnTo>
                  <a:lnTo>
                    <a:pt x="32" y="207"/>
                  </a:lnTo>
                  <a:lnTo>
                    <a:pt x="20" y="200"/>
                  </a:lnTo>
                  <a:lnTo>
                    <a:pt x="5" y="202"/>
                  </a:lnTo>
                  <a:lnTo>
                    <a:pt x="5" y="202"/>
                  </a:lnTo>
                  <a:lnTo>
                    <a:pt x="0" y="193"/>
                  </a:lnTo>
                  <a:lnTo>
                    <a:pt x="9" y="192"/>
                  </a:lnTo>
                  <a:lnTo>
                    <a:pt x="12" y="177"/>
                  </a:lnTo>
                  <a:lnTo>
                    <a:pt x="19" y="174"/>
                  </a:lnTo>
                  <a:lnTo>
                    <a:pt x="15" y="168"/>
                  </a:lnTo>
                  <a:lnTo>
                    <a:pt x="24" y="155"/>
                  </a:lnTo>
                  <a:lnTo>
                    <a:pt x="16" y="149"/>
                  </a:lnTo>
                  <a:lnTo>
                    <a:pt x="20" y="138"/>
                  </a:lnTo>
                  <a:lnTo>
                    <a:pt x="16" y="135"/>
                  </a:lnTo>
                  <a:lnTo>
                    <a:pt x="20" y="126"/>
                  </a:lnTo>
                  <a:lnTo>
                    <a:pt x="25" y="127"/>
                  </a:lnTo>
                  <a:lnTo>
                    <a:pt x="35" y="118"/>
                  </a:lnTo>
                  <a:lnTo>
                    <a:pt x="38" y="122"/>
                  </a:lnTo>
                  <a:lnTo>
                    <a:pt x="41" y="118"/>
                  </a:lnTo>
                  <a:lnTo>
                    <a:pt x="48" y="117"/>
                  </a:lnTo>
                  <a:lnTo>
                    <a:pt x="59" y="123"/>
                  </a:lnTo>
                  <a:lnTo>
                    <a:pt x="66" y="121"/>
                  </a:lnTo>
                  <a:lnTo>
                    <a:pt x="70" y="129"/>
                  </a:lnTo>
                  <a:lnTo>
                    <a:pt x="76" y="125"/>
                  </a:lnTo>
                  <a:lnTo>
                    <a:pt x="90" y="127"/>
                  </a:lnTo>
                  <a:lnTo>
                    <a:pt x="96" y="109"/>
                  </a:lnTo>
                  <a:lnTo>
                    <a:pt x="88" y="97"/>
                  </a:lnTo>
                  <a:lnTo>
                    <a:pt x="107" y="102"/>
                  </a:lnTo>
                  <a:lnTo>
                    <a:pt x="132" y="88"/>
                  </a:lnTo>
                  <a:lnTo>
                    <a:pt x="134" y="84"/>
                  </a:lnTo>
                  <a:lnTo>
                    <a:pt x="127" y="78"/>
                  </a:lnTo>
                  <a:lnTo>
                    <a:pt x="126" y="70"/>
                  </a:lnTo>
                  <a:lnTo>
                    <a:pt x="147" y="49"/>
                  </a:lnTo>
                  <a:lnTo>
                    <a:pt x="151" y="56"/>
                  </a:lnTo>
                  <a:lnTo>
                    <a:pt x="153" y="55"/>
                  </a:lnTo>
                  <a:lnTo>
                    <a:pt x="159" y="38"/>
                  </a:lnTo>
                  <a:lnTo>
                    <a:pt x="162" y="38"/>
                  </a:lnTo>
                  <a:lnTo>
                    <a:pt x="170" y="23"/>
                  </a:lnTo>
                  <a:lnTo>
                    <a:pt x="170" y="1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8" name="Freeform 114"/>
            <p:cNvSpPr>
              <a:spLocks/>
            </p:cNvSpPr>
            <p:nvPr/>
          </p:nvSpPr>
          <p:spPr bwMode="auto">
            <a:xfrm>
              <a:off x="3737" y="2752"/>
              <a:ext cx="569" cy="933"/>
            </a:xfrm>
            <a:custGeom>
              <a:avLst/>
              <a:gdLst/>
              <a:ahLst/>
              <a:cxnLst>
                <a:cxn ang="0">
                  <a:pos x="120" y="1063"/>
                </a:cxn>
                <a:cxn ang="0">
                  <a:pos x="101" y="933"/>
                </a:cxn>
                <a:cxn ang="0">
                  <a:pos x="111" y="805"/>
                </a:cxn>
                <a:cxn ang="0">
                  <a:pos x="186" y="712"/>
                </a:cxn>
                <a:cxn ang="0">
                  <a:pos x="292" y="603"/>
                </a:cxn>
                <a:cxn ang="0">
                  <a:pos x="443" y="595"/>
                </a:cxn>
                <a:cxn ang="0">
                  <a:pos x="638" y="529"/>
                </a:cxn>
                <a:cxn ang="0">
                  <a:pos x="701" y="445"/>
                </a:cxn>
                <a:cxn ang="0">
                  <a:pos x="750" y="222"/>
                </a:cxn>
                <a:cxn ang="0">
                  <a:pos x="869" y="104"/>
                </a:cxn>
                <a:cxn ang="0">
                  <a:pos x="981" y="18"/>
                </a:cxn>
                <a:cxn ang="0">
                  <a:pos x="1082" y="119"/>
                </a:cxn>
                <a:cxn ang="0">
                  <a:pos x="1186" y="91"/>
                </a:cxn>
                <a:cxn ang="0">
                  <a:pos x="1258" y="130"/>
                </a:cxn>
                <a:cxn ang="0">
                  <a:pos x="1362" y="104"/>
                </a:cxn>
                <a:cxn ang="0">
                  <a:pos x="1474" y="250"/>
                </a:cxn>
                <a:cxn ang="0">
                  <a:pos x="1400" y="339"/>
                </a:cxn>
                <a:cxn ang="0">
                  <a:pos x="1449" y="444"/>
                </a:cxn>
                <a:cxn ang="0">
                  <a:pos x="1506" y="546"/>
                </a:cxn>
                <a:cxn ang="0">
                  <a:pos x="1396" y="616"/>
                </a:cxn>
                <a:cxn ang="0">
                  <a:pos x="1305" y="576"/>
                </a:cxn>
                <a:cxn ang="0">
                  <a:pos x="888" y="854"/>
                </a:cxn>
                <a:cxn ang="0">
                  <a:pos x="758" y="976"/>
                </a:cxn>
                <a:cxn ang="0">
                  <a:pos x="693" y="1060"/>
                </a:cxn>
                <a:cxn ang="0">
                  <a:pos x="599" y="1163"/>
                </a:cxn>
                <a:cxn ang="0">
                  <a:pos x="475" y="1279"/>
                </a:cxn>
                <a:cxn ang="0">
                  <a:pos x="574" y="1360"/>
                </a:cxn>
                <a:cxn ang="0">
                  <a:pos x="569" y="1418"/>
                </a:cxn>
                <a:cxn ang="0">
                  <a:pos x="610" y="1474"/>
                </a:cxn>
                <a:cxn ang="0">
                  <a:pos x="632" y="1429"/>
                </a:cxn>
                <a:cxn ang="0">
                  <a:pos x="677" y="1514"/>
                </a:cxn>
                <a:cxn ang="0">
                  <a:pos x="741" y="1442"/>
                </a:cxn>
                <a:cxn ang="0">
                  <a:pos x="884" y="1467"/>
                </a:cxn>
                <a:cxn ang="0">
                  <a:pos x="981" y="1567"/>
                </a:cxn>
                <a:cxn ang="0">
                  <a:pos x="947" y="1610"/>
                </a:cxn>
                <a:cxn ang="0">
                  <a:pos x="982" y="1734"/>
                </a:cxn>
                <a:cxn ang="0">
                  <a:pos x="921" y="1846"/>
                </a:cxn>
                <a:cxn ang="0">
                  <a:pos x="909" y="2016"/>
                </a:cxn>
                <a:cxn ang="0">
                  <a:pos x="889" y="2163"/>
                </a:cxn>
                <a:cxn ang="0">
                  <a:pos x="796" y="2329"/>
                </a:cxn>
                <a:cxn ang="0">
                  <a:pos x="734" y="2300"/>
                </a:cxn>
                <a:cxn ang="0">
                  <a:pos x="649" y="2274"/>
                </a:cxn>
                <a:cxn ang="0">
                  <a:pos x="689" y="2357"/>
                </a:cxn>
                <a:cxn ang="0">
                  <a:pos x="544" y="2459"/>
                </a:cxn>
                <a:cxn ang="0">
                  <a:pos x="455" y="2430"/>
                </a:cxn>
                <a:cxn ang="0">
                  <a:pos x="326" y="2481"/>
                </a:cxn>
                <a:cxn ang="0">
                  <a:pos x="374" y="2306"/>
                </a:cxn>
                <a:cxn ang="0">
                  <a:pos x="378" y="2220"/>
                </a:cxn>
                <a:cxn ang="0">
                  <a:pos x="203" y="2130"/>
                </a:cxn>
                <a:cxn ang="0">
                  <a:pos x="90" y="2135"/>
                </a:cxn>
                <a:cxn ang="0">
                  <a:pos x="83" y="1991"/>
                </a:cxn>
                <a:cxn ang="0">
                  <a:pos x="29" y="1936"/>
                </a:cxn>
                <a:cxn ang="0">
                  <a:pos x="174" y="1778"/>
                </a:cxn>
                <a:cxn ang="0">
                  <a:pos x="323" y="1674"/>
                </a:cxn>
                <a:cxn ang="0">
                  <a:pos x="388" y="1551"/>
                </a:cxn>
                <a:cxn ang="0">
                  <a:pos x="263" y="1530"/>
                </a:cxn>
                <a:cxn ang="0">
                  <a:pos x="134" y="1581"/>
                </a:cxn>
                <a:cxn ang="0">
                  <a:pos x="48" y="1484"/>
                </a:cxn>
                <a:cxn ang="0">
                  <a:pos x="77" y="1351"/>
                </a:cxn>
                <a:cxn ang="0">
                  <a:pos x="225" y="1235"/>
                </a:cxn>
              </a:cxnLst>
              <a:rect l="0" t="0" r="r" b="b"/>
              <a:pathLst>
                <a:path w="1513" h="2481">
                  <a:moveTo>
                    <a:pt x="52" y="1187"/>
                  </a:moveTo>
                  <a:lnTo>
                    <a:pt x="52" y="1173"/>
                  </a:lnTo>
                  <a:lnTo>
                    <a:pt x="45" y="1162"/>
                  </a:lnTo>
                  <a:lnTo>
                    <a:pt x="44" y="1152"/>
                  </a:lnTo>
                  <a:lnTo>
                    <a:pt x="51" y="1128"/>
                  </a:lnTo>
                  <a:lnTo>
                    <a:pt x="68" y="1099"/>
                  </a:lnTo>
                  <a:lnTo>
                    <a:pt x="70" y="1071"/>
                  </a:lnTo>
                  <a:lnTo>
                    <a:pt x="77" y="1060"/>
                  </a:lnTo>
                  <a:lnTo>
                    <a:pt x="84" y="1057"/>
                  </a:lnTo>
                  <a:lnTo>
                    <a:pt x="92" y="1065"/>
                  </a:lnTo>
                  <a:lnTo>
                    <a:pt x="97" y="1064"/>
                  </a:lnTo>
                  <a:lnTo>
                    <a:pt x="105" y="1053"/>
                  </a:lnTo>
                  <a:lnTo>
                    <a:pt x="113" y="1065"/>
                  </a:lnTo>
                  <a:lnTo>
                    <a:pt x="120" y="1063"/>
                  </a:lnTo>
                  <a:lnTo>
                    <a:pt x="124" y="1057"/>
                  </a:lnTo>
                  <a:lnTo>
                    <a:pt x="117" y="1045"/>
                  </a:lnTo>
                  <a:lnTo>
                    <a:pt x="118" y="1026"/>
                  </a:lnTo>
                  <a:lnTo>
                    <a:pt x="130" y="1018"/>
                  </a:lnTo>
                  <a:lnTo>
                    <a:pt x="132" y="1011"/>
                  </a:lnTo>
                  <a:lnTo>
                    <a:pt x="100" y="961"/>
                  </a:lnTo>
                  <a:lnTo>
                    <a:pt x="86" y="948"/>
                  </a:lnTo>
                  <a:lnTo>
                    <a:pt x="77" y="947"/>
                  </a:lnTo>
                  <a:lnTo>
                    <a:pt x="74" y="935"/>
                  </a:lnTo>
                  <a:lnTo>
                    <a:pt x="81" y="934"/>
                  </a:lnTo>
                  <a:lnTo>
                    <a:pt x="83" y="922"/>
                  </a:lnTo>
                  <a:lnTo>
                    <a:pt x="88" y="921"/>
                  </a:lnTo>
                  <a:lnTo>
                    <a:pt x="88" y="926"/>
                  </a:lnTo>
                  <a:lnTo>
                    <a:pt x="101" y="933"/>
                  </a:lnTo>
                  <a:lnTo>
                    <a:pt x="106" y="930"/>
                  </a:lnTo>
                  <a:lnTo>
                    <a:pt x="112" y="919"/>
                  </a:lnTo>
                  <a:lnTo>
                    <a:pt x="112" y="906"/>
                  </a:lnTo>
                  <a:lnTo>
                    <a:pt x="126" y="888"/>
                  </a:lnTo>
                  <a:lnTo>
                    <a:pt x="128" y="882"/>
                  </a:lnTo>
                  <a:lnTo>
                    <a:pt x="138" y="873"/>
                  </a:lnTo>
                  <a:lnTo>
                    <a:pt x="145" y="872"/>
                  </a:lnTo>
                  <a:lnTo>
                    <a:pt x="146" y="864"/>
                  </a:lnTo>
                  <a:lnTo>
                    <a:pt x="152" y="863"/>
                  </a:lnTo>
                  <a:lnTo>
                    <a:pt x="155" y="857"/>
                  </a:lnTo>
                  <a:lnTo>
                    <a:pt x="127" y="828"/>
                  </a:lnTo>
                  <a:lnTo>
                    <a:pt x="132" y="819"/>
                  </a:lnTo>
                  <a:lnTo>
                    <a:pt x="117" y="814"/>
                  </a:lnTo>
                  <a:lnTo>
                    <a:pt x="111" y="805"/>
                  </a:lnTo>
                  <a:lnTo>
                    <a:pt x="113" y="795"/>
                  </a:lnTo>
                  <a:lnTo>
                    <a:pt x="104" y="793"/>
                  </a:lnTo>
                  <a:lnTo>
                    <a:pt x="102" y="778"/>
                  </a:lnTo>
                  <a:lnTo>
                    <a:pt x="119" y="774"/>
                  </a:lnTo>
                  <a:lnTo>
                    <a:pt x="125" y="785"/>
                  </a:lnTo>
                  <a:lnTo>
                    <a:pt x="140" y="791"/>
                  </a:lnTo>
                  <a:lnTo>
                    <a:pt x="147" y="799"/>
                  </a:lnTo>
                  <a:lnTo>
                    <a:pt x="160" y="798"/>
                  </a:lnTo>
                  <a:lnTo>
                    <a:pt x="155" y="775"/>
                  </a:lnTo>
                  <a:lnTo>
                    <a:pt x="159" y="766"/>
                  </a:lnTo>
                  <a:lnTo>
                    <a:pt x="166" y="763"/>
                  </a:lnTo>
                  <a:lnTo>
                    <a:pt x="160" y="722"/>
                  </a:lnTo>
                  <a:lnTo>
                    <a:pt x="183" y="724"/>
                  </a:lnTo>
                  <a:lnTo>
                    <a:pt x="186" y="712"/>
                  </a:lnTo>
                  <a:lnTo>
                    <a:pt x="194" y="702"/>
                  </a:lnTo>
                  <a:lnTo>
                    <a:pt x="190" y="690"/>
                  </a:lnTo>
                  <a:lnTo>
                    <a:pt x="199" y="660"/>
                  </a:lnTo>
                  <a:lnTo>
                    <a:pt x="219" y="656"/>
                  </a:lnTo>
                  <a:lnTo>
                    <a:pt x="223" y="646"/>
                  </a:lnTo>
                  <a:lnTo>
                    <a:pt x="215" y="638"/>
                  </a:lnTo>
                  <a:lnTo>
                    <a:pt x="220" y="623"/>
                  </a:lnTo>
                  <a:lnTo>
                    <a:pt x="227" y="625"/>
                  </a:lnTo>
                  <a:lnTo>
                    <a:pt x="235" y="622"/>
                  </a:lnTo>
                  <a:lnTo>
                    <a:pt x="238" y="609"/>
                  </a:lnTo>
                  <a:lnTo>
                    <a:pt x="246" y="605"/>
                  </a:lnTo>
                  <a:lnTo>
                    <a:pt x="257" y="607"/>
                  </a:lnTo>
                  <a:lnTo>
                    <a:pt x="282" y="597"/>
                  </a:lnTo>
                  <a:lnTo>
                    <a:pt x="292" y="603"/>
                  </a:lnTo>
                  <a:lnTo>
                    <a:pt x="323" y="596"/>
                  </a:lnTo>
                  <a:lnTo>
                    <a:pt x="345" y="608"/>
                  </a:lnTo>
                  <a:lnTo>
                    <a:pt x="353" y="605"/>
                  </a:lnTo>
                  <a:lnTo>
                    <a:pt x="363" y="613"/>
                  </a:lnTo>
                  <a:lnTo>
                    <a:pt x="372" y="614"/>
                  </a:lnTo>
                  <a:lnTo>
                    <a:pt x="383" y="605"/>
                  </a:lnTo>
                  <a:lnTo>
                    <a:pt x="388" y="605"/>
                  </a:lnTo>
                  <a:lnTo>
                    <a:pt x="399" y="618"/>
                  </a:lnTo>
                  <a:lnTo>
                    <a:pt x="404" y="616"/>
                  </a:lnTo>
                  <a:lnTo>
                    <a:pt x="426" y="625"/>
                  </a:lnTo>
                  <a:lnTo>
                    <a:pt x="434" y="620"/>
                  </a:lnTo>
                  <a:lnTo>
                    <a:pt x="434" y="616"/>
                  </a:lnTo>
                  <a:lnTo>
                    <a:pt x="443" y="606"/>
                  </a:lnTo>
                  <a:lnTo>
                    <a:pt x="443" y="595"/>
                  </a:lnTo>
                  <a:lnTo>
                    <a:pt x="471" y="556"/>
                  </a:lnTo>
                  <a:lnTo>
                    <a:pt x="481" y="554"/>
                  </a:lnTo>
                  <a:lnTo>
                    <a:pt x="494" y="556"/>
                  </a:lnTo>
                  <a:lnTo>
                    <a:pt x="512" y="566"/>
                  </a:lnTo>
                  <a:lnTo>
                    <a:pt x="513" y="571"/>
                  </a:lnTo>
                  <a:lnTo>
                    <a:pt x="535" y="578"/>
                  </a:lnTo>
                  <a:lnTo>
                    <a:pt x="555" y="579"/>
                  </a:lnTo>
                  <a:lnTo>
                    <a:pt x="569" y="588"/>
                  </a:lnTo>
                  <a:lnTo>
                    <a:pt x="575" y="587"/>
                  </a:lnTo>
                  <a:lnTo>
                    <a:pt x="591" y="572"/>
                  </a:lnTo>
                  <a:lnTo>
                    <a:pt x="611" y="569"/>
                  </a:lnTo>
                  <a:lnTo>
                    <a:pt x="636" y="546"/>
                  </a:lnTo>
                  <a:lnTo>
                    <a:pt x="639" y="540"/>
                  </a:lnTo>
                  <a:lnTo>
                    <a:pt x="638" y="529"/>
                  </a:lnTo>
                  <a:lnTo>
                    <a:pt x="652" y="514"/>
                  </a:lnTo>
                  <a:lnTo>
                    <a:pt x="685" y="514"/>
                  </a:lnTo>
                  <a:lnTo>
                    <a:pt x="691" y="509"/>
                  </a:lnTo>
                  <a:lnTo>
                    <a:pt x="694" y="517"/>
                  </a:lnTo>
                  <a:lnTo>
                    <a:pt x="693" y="527"/>
                  </a:lnTo>
                  <a:lnTo>
                    <a:pt x="703" y="527"/>
                  </a:lnTo>
                  <a:lnTo>
                    <a:pt x="710" y="518"/>
                  </a:lnTo>
                  <a:lnTo>
                    <a:pt x="710" y="514"/>
                  </a:lnTo>
                  <a:lnTo>
                    <a:pt x="703" y="511"/>
                  </a:lnTo>
                  <a:lnTo>
                    <a:pt x="701" y="496"/>
                  </a:lnTo>
                  <a:lnTo>
                    <a:pt x="710" y="481"/>
                  </a:lnTo>
                  <a:lnTo>
                    <a:pt x="703" y="472"/>
                  </a:lnTo>
                  <a:lnTo>
                    <a:pt x="705" y="455"/>
                  </a:lnTo>
                  <a:lnTo>
                    <a:pt x="701" y="445"/>
                  </a:lnTo>
                  <a:lnTo>
                    <a:pt x="704" y="439"/>
                  </a:lnTo>
                  <a:lnTo>
                    <a:pt x="705" y="422"/>
                  </a:lnTo>
                  <a:lnTo>
                    <a:pt x="718" y="398"/>
                  </a:lnTo>
                  <a:lnTo>
                    <a:pt x="712" y="384"/>
                  </a:lnTo>
                  <a:lnTo>
                    <a:pt x="730" y="342"/>
                  </a:lnTo>
                  <a:lnTo>
                    <a:pt x="703" y="310"/>
                  </a:lnTo>
                  <a:lnTo>
                    <a:pt x="716" y="280"/>
                  </a:lnTo>
                  <a:lnTo>
                    <a:pt x="712" y="271"/>
                  </a:lnTo>
                  <a:lnTo>
                    <a:pt x="715" y="267"/>
                  </a:lnTo>
                  <a:lnTo>
                    <a:pt x="723" y="269"/>
                  </a:lnTo>
                  <a:lnTo>
                    <a:pt x="745" y="250"/>
                  </a:lnTo>
                  <a:lnTo>
                    <a:pt x="749" y="243"/>
                  </a:lnTo>
                  <a:lnTo>
                    <a:pt x="745" y="232"/>
                  </a:lnTo>
                  <a:lnTo>
                    <a:pt x="750" y="222"/>
                  </a:lnTo>
                  <a:lnTo>
                    <a:pt x="754" y="229"/>
                  </a:lnTo>
                  <a:lnTo>
                    <a:pt x="760" y="225"/>
                  </a:lnTo>
                  <a:lnTo>
                    <a:pt x="778" y="225"/>
                  </a:lnTo>
                  <a:lnTo>
                    <a:pt x="782" y="219"/>
                  </a:lnTo>
                  <a:lnTo>
                    <a:pt x="782" y="208"/>
                  </a:lnTo>
                  <a:lnTo>
                    <a:pt x="788" y="202"/>
                  </a:lnTo>
                  <a:lnTo>
                    <a:pt x="799" y="206"/>
                  </a:lnTo>
                  <a:lnTo>
                    <a:pt x="811" y="197"/>
                  </a:lnTo>
                  <a:lnTo>
                    <a:pt x="829" y="194"/>
                  </a:lnTo>
                  <a:lnTo>
                    <a:pt x="841" y="171"/>
                  </a:lnTo>
                  <a:lnTo>
                    <a:pt x="849" y="168"/>
                  </a:lnTo>
                  <a:lnTo>
                    <a:pt x="865" y="122"/>
                  </a:lnTo>
                  <a:lnTo>
                    <a:pt x="860" y="108"/>
                  </a:lnTo>
                  <a:lnTo>
                    <a:pt x="869" y="104"/>
                  </a:lnTo>
                  <a:lnTo>
                    <a:pt x="885" y="105"/>
                  </a:lnTo>
                  <a:lnTo>
                    <a:pt x="887" y="98"/>
                  </a:lnTo>
                  <a:lnTo>
                    <a:pt x="895" y="88"/>
                  </a:lnTo>
                  <a:lnTo>
                    <a:pt x="890" y="80"/>
                  </a:lnTo>
                  <a:lnTo>
                    <a:pt x="898" y="24"/>
                  </a:lnTo>
                  <a:lnTo>
                    <a:pt x="907" y="18"/>
                  </a:lnTo>
                  <a:lnTo>
                    <a:pt x="925" y="17"/>
                  </a:lnTo>
                  <a:lnTo>
                    <a:pt x="934" y="0"/>
                  </a:lnTo>
                  <a:lnTo>
                    <a:pt x="946" y="0"/>
                  </a:lnTo>
                  <a:lnTo>
                    <a:pt x="952" y="10"/>
                  </a:lnTo>
                  <a:lnTo>
                    <a:pt x="963" y="9"/>
                  </a:lnTo>
                  <a:lnTo>
                    <a:pt x="962" y="22"/>
                  </a:lnTo>
                  <a:lnTo>
                    <a:pt x="973" y="23"/>
                  </a:lnTo>
                  <a:lnTo>
                    <a:pt x="981" y="18"/>
                  </a:lnTo>
                  <a:lnTo>
                    <a:pt x="983" y="29"/>
                  </a:lnTo>
                  <a:lnTo>
                    <a:pt x="992" y="43"/>
                  </a:lnTo>
                  <a:lnTo>
                    <a:pt x="1003" y="50"/>
                  </a:lnTo>
                  <a:lnTo>
                    <a:pt x="1003" y="63"/>
                  </a:lnTo>
                  <a:lnTo>
                    <a:pt x="1009" y="71"/>
                  </a:lnTo>
                  <a:lnTo>
                    <a:pt x="1017" y="76"/>
                  </a:lnTo>
                  <a:lnTo>
                    <a:pt x="1019" y="82"/>
                  </a:lnTo>
                  <a:lnTo>
                    <a:pt x="1029" y="85"/>
                  </a:lnTo>
                  <a:lnTo>
                    <a:pt x="1036" y="98"/>
                  </a:lnTo>
                  <a:lnTo>
                    <a:pt x="1049" y="93"/>
                  </a:lnTo>
                  <a:lnTo>
                    <a:pt x="1054" y="86"/>
                  </a:lnTo>
                  <a:lnTo>
                    <a:pt x="1063" y="86"/>
                  </a:lnTo>
                  <a:lnTo>
                    <a:pt x="1068" y="109"/>
                  </a:lnTo>
                  <a:lnTo>
                    <a:pt x="1082" y="119"/>
                  </a:lnTo>
                  <a:lnTo>
                    <a:pt x="1092" y="118"/>
                  </a:lnTo>
                  <a:lnTo>
                    <a:pt x="1103" y="105"/>
                  </a:lnTo>
                  <a:lnTo>
                    <a:pt x="1126" y="111"/>
                  </a:lnTo>
                  <a:lnTo>
                    <a:pt x="1129" y="121"/>
                  </a:lnTo>
                  <a:lnTo>
                    <a:pt x="1137" y="118"/>
                  </a:lnTo>
                  <a:lnTo>
                    <a:pt x="1138" y="107"/>
                  </a:lnTo>
                  <a:lnTo>
                    <a:pt x="1148" y="96"/>
                  </a:lnTo>
                  <a:lnTo>
                    <a:pt x="1147" y="80"/>
                  </a:lnTo>
                  <a:lnTo>
                    <a:pt x="1159" y="75"/>
                  </a:lnTo>
                  <a:lnTo>
                    <a:pt x="1159" y="85"/>
                  </a:lnTo>
                  <a:lnTo>
                    <a:pt x="1168" y="91"/>
                  </a:lnTo>
                  <a:lnTo>
                    <a:pt x="1167" y="96"/>
                  </a:lnTo>
                  <a:lnTo>
                    <a:pt x="1178" y="90"/>
                  </a:lnTo>
                  <a:lnTo>
                    <a:pt x="1186" y="91"/>
                  </a:lnTo>
                  <a:lnTo>
                    <a:pt x="1190" y="101"/>
                  </a:lnTo>
                  <a:lnTo>
                    <a:pt x="1187" y="106"/>
                  </a:lnTo>
                  <a:lnTo>
                    <a:pt x="1198" y="125"/>
                  </a:lnTo>
                  <a:lnTo>
                    <a:pt x="1205" y="110"/>
                  </a:lnTo>
                  <a:lnTo>
                    <a:pt x="1219" y="103"/>
                  </a:lnTo>
                  <a:lnTo>
                    <a:pt x="1224" y="105"/>
                  </a:lnTo>
                  <a:lnTo>
                    <a:pt x="1220" y="117"/>
                  </a:lnTo>
                  <a:lnTo>
                    <a:pt x="1223" y="126"/>
                  </a:lnTo>
                  <a:lnTo>
                    <a:pt x="1218" y="135"/>
                  </a:lnTo>
                  <a:lnTo>
                    <a:pt x="1219" y="143"/>
                  </a:lnTo>
                  <a:lnTo>
                    <a:pt x="1229" y="148"/>
                  </a:lnTo>
                  <a:lnTo>
                    <a:pt x="1235" y="144"/>
                  </a:lnTo>
                  <a:lnTo>
                    <a:pt x="1248" y="143"/>
                  </a:lnTo>
                  <a:lnTo>
                    <a:pt x="1258" y="130"/>
                  </a:lnTo>
                  <a:lnTo>
                    <a:pt x="1272" y="125"/>
                  </a:lnTo>
                  <a:lnTo>
                    <a:pt x="1279" y="98"/>
                  </a:lnTo>
                  <a:lnTo>
                    <a:pt x="1290" y="87"/>
                  </a:lnTo>
                  <a:lnTo>
                    <a:pt x="1290" y="87"/>
                  </a:lnTo>
                  <a:lnTo>
                    <a:pt x="1312" y="84"/>
                  </a:lnTo>
                  <a:lnTo>
                    <a:pt x="1319" y="96"/>
                  </a:lnTo>
                  <a:lnTo>
                    <a:pt x="1335" y="105"/>
                  </a:lnTo>
                  <a:lnTo>
                    <a:pt x="1341" y="95"/>
                  </a:lnTo>
                  <a:lnTo>
                    <a:pt x="1346" y="96"/>
                  </a:lnTo>
                  <a:lnTo>
                    <a:pt x="1350" y="102"/>
                  </a:lnTo>
                  <a:lnTo>
                    <a:pt x="1356" y="100"/>
                  </a:lnTo>
                  <a:lnTo>
                    <a:pt x="1353" y="110"/>
                  </a:lnTo>
                  <a:lnTo>
                    <a:pt x="1360" y="110"/>
                  </a:lnTo>
                  <a:lnTo>
                    <a:pt x="1362" y="104"/>
                  </a:lnTo>
                  <a:lnTo>
                    <a:pt x="1370" y="103"/>
                  </a:lnTo>
                  <a:lnTo>
                    <a:pt x="1374" y="97"/>
                  </a:lnTo>
                  <a:lnTo>
                    <a:pt x="1372" y="86"/>
                  </a:lnTo>
                  <a:lnTo>
                    <a:pt x="1378" y="82"/>
                  </a:lnTo>
                  <a:lnTo>
                    <a:pt x="1383" y="94"/>
                  </a:lnTo>
                  <a:lnTo>
                    <a:pt x="1396" y="96"/>
                  </a:lnTo>
                  <a:lnTo>
                    <a:pt x="1420" y="113"/>
                  </a:lnTo>
                  <a:lnTo>
                    <a:pt x="1446" y="148"/>
                  </a:lnTo>
                  <a:lnTo>
                    <a:pt x="1446" y="157"/>
                  </a:lnTo>
                  <a:lnTo>
                    <a:pt x="1460" y="175"/>
                  </a:lnTo>
                  <a:lnTo>
                    <a:pt x="1458" y="197"/>
                  </a:lnTo>
                  <a:lnTo>
                    <a:pt x="1468" y="209"/>
                  </a:lnTo>
                  <a:lnTo>
                    <a:pt x="1465" y="222"/>
                  </a:lnTo>
                  <a:lnTo>
                    <a:pt x="1474" y="250"/>
                  </a:lnTo>
                  <a:lnTo>
                    <a:pt x="1474" y="266"/>
                  </a:lnTo>
                  <a:lnTo>
                    <a:pt x="1469" y="272"/>
                  </a:lnTo>
                  <a:lnTo>
                    <a:pt x="1470" y="277"/>
                  </a:lnTo>
                  <a:lnTo>
                    <a:pt x="1464" y="294"/>
                  </a:lnTo>
                  <a:lnTo>
                    <a:pt x="1450" y="296"/>
                  </a:lnTo>
                  <a:lnTo>
                    <a:pt x="1446" y="302"/>
                  </a:lnTo>
                  <a:lnTo>
                    <a:pt x="1446" y="328"/>
                  </a:lnTo>
                  <a:lnTo>
                    <a:pt x="1450" y="337"/>
                  </a:lnTo>
                  <a:lnTo>
                    <a:pt x="1446" y="345"/>
                  </a:lnTo>
                  <a:lnTo>
                    <a:pt x="1436" y="345"/>
                  </a:lnTo>
                  <a:lnTo>
                    <a:pt x="1418" y="330"/>
                  </a:lnTo>
                  <a:lnTo>
                    <a:pt x="1412" y="332"/>
                  </a:lnTo>
                  <a:lnTo>
                    <a:pt x="1406" y="339"/>
                  </a:lnTo>
                  <a:lnTo>
                    <a:pt x="1400" y="339"/>
                  </a:lnTo>
                  <a:lnTo>
                    <a:pt x="1393" y="354"/>
                  </a:lnTo>
                  <a:lnTo>
                    <a:pt x="1387" y="354"/>
                  </a:lnTo>
                  <a:lnTo>
                    <a:pt x="1373" y="364"/>
                  </a:lnTo>
                  <a:lnTo>
                    <a:pt x="1373" y="375"/>
                  </a:lnTo>
                  <a:lnTo>
                    <a:pt x="1365" y="377"/>
                  </a:lnTo>
                  <a:lnTo>
                    <a:pt x="1362" y="385"/>
                  </a:lnTo>
                  <a:lnTo>
                    <a:pt x="1371" y="398"/>
                  </a:lnTo>
                  <a:lnTo>
                    <a:pt x="1364" y="401"/>
                  </a:lnTo>
                  <a:lnTo>
                    <a:pt x="1392" y="432"/>
                  </a:lnTo>
                  <a:lnTo>
                    <a:pt x="1405" y="425"/>
                  </a:lnTo>
                  <a:lnTo>
                    <a:pt x="1417" y="428"/>
                  </a:lnTo>
                  <a:lnTo>
                    <a:pt x="1430" y="421"/>
                  </a:lnTo>
                  <a:lnTo>
                    <a:pt x="1440" y="424"/>
                  </a:lnTo>
                  <a:lnTo>
                    <a:pt x="1449" y="444"/>
                  </a:lnTo>
                  <a:lnTo>
                    <a:pt x="1467" y="448"/>
                  </a:lnTo>
                  <a:lnTo>
                    <a:pt x="1471" y="457"/>
                  </a:lnTo>
                  <a:lnTo>
                    <a:pt x="1465" y="466"/>
                  </a:lnTo>
                  <a:lnTo>
                    <a:pt x="1475" y="483"/>
                  </a:lnTo>
                  <a:lnTo>
                    <a:pt x="1479" y="485"/>
                  </a:lnTo>
                  <a:lnTo>
                    <a:pt x="1490" y="474"/>
                  </a:lnTo>
                  <a:lnTo>
                    <a:pt x="1497" y="473"/>
                  </a:lnTo>
                  <a:lnTo>
                    <a:pt x="1498" y="484"/>
                  </a:lnTo>
                  <a:lnTo>
                    <a:pt x="1508" y="489"/>
                  </a:lnTo>
                  <a:lnTo>
                    <a:pt x="1510" y="497"/>
                  </a:lnTo>
                  <a:lnTo>
                    <a:pt x="1505" y="502"/>
                  </a:lnTo>
                  <a:lnTo>
                    <a:pt x="1511" y="507"/>
                  </a:lnTo>
                  <a:lnTo>
                    <a:pt x="1513" y="528"/>
                  </a:lnTo>
                  <a:lnTo>
                    <a:pt x="1506" y="546"/>
                  </a:lnTo>
                  <a:lnTo>
                    <a:pt x="1505" y="569"/>
                  </a:lnTo>
                  <a:lnTo>
                    <a:pt x="1485" y="577"/>
                  </a:lnTo>
                  <a:lnTo>
                    <a:pt x="1485" y="577"/>
                  </a:lnTo>
                  <a:lnTo>
                    <a:pt x="1475" y="578"/>
                  </a:lnTo>
                  <a:lnTo>
                    <a:pt x="1461" y="573"/>
                  </a:lnTo>
                  <a:lnTo>
                    <a:pt x="1459" y="566"/>
                  </a:lnTo>
                  <a:lnTo>
                    <a:pt x="1438" y="560"/>
                  </a:lnTo>
                  <a:lnTo>
                    <a:pt x="1425" y="573"/>
                  </a:lnTo>
                  <a:lnTo>
                    <a:pt x="1425" y="593"/>
                  </a:lnTo>
                  <a:lnTo>
                    <a:pt x="1430" y="605"/>
                  </a:lnTo>
                  <a:lnTo>
                    <a:pt x="1426" y="609"/>
                  </a:lnTo>
                  <a:lnTo>
                    <a:pt x="1416" y="605"/>
                  </a:lnTo>
                  <a:lnTo>
                    <a:pt x="1403" y="617"/>
                  </a:lnTo>
                  <a:lnTo>
                    <a:pt x="1396" y="616"/>
                  </a:lnTo>
                  <a:lnTo>
                    <a:pt x="1397" y="610"/>
                  </a:lnTo>
                  <a:lnTo>
                    <a:pt x="1383" y="598"/>
                  </a:lnTo>
                  <a:lnTo>
                    <a:pt x="1396" y="571"/>
                  </a:lnTo>
                  <a:lnTo>
                    <a:pt x="1391" y="567"/>
                  </a:lnTo>
                  <a:lnTo>
                    <a:pt x="1387" y="572"/>
                  </a:lnTo>
                  <a:lnTo>
                    <a:pt x="1383" y="569"/>
                  </a:lnTo>
                  <a:lnTo>
                    <a:pt x="1381" y="578"/>
                  </a:lnTo>
                  <a:lnTo>
                    <a:pt x="1371" y="567"/>
                  </a:lnTo>
                  <a:lnTo>
                    <a:pt x="1370" y="570"/>
                  </a:lnTo>
                  <a:lnTo>
                    <a:pt x="1360" y="566"/>
                  </a:lnTo>
                  <a:lnTo>
                    <a:pt x="1337" y="573"/>
                  </a:lnTo>
                  <a:lnTo>
                    <a:pt x="1337" y="568"/>
                  </a:lnTo>
                  <a:lnTo>
                    <a:pt x="1331" y="567"/>
                  </a:lnTo>
                  <a:lnTo>
                    <a:pt x="1305" y="576"/>
                  </a:lnTo>
                  <a:lnTo>
                    <a:pt x="1208" y="570"/>
                  </a:lnTo>
                  <a:lnTo>
                    <a:pt x="1172" y="584"/>
                  </a:lnTo>
                  <a:lnTo>
                    <a:pt x="1152" y="577"/>
                  </a:lnTo>
                  <a:lnTo>
                    <a:pt x="1078" y="607"/>
                  </a:lnTo>
                  <a:lnTo>
                    <a:pt x="1044" y="638"/>
                  </a:lnTo>
                  <a:lnTo>
                    <a:pt x="1011" y="695"/>
                  </a:lnTo>
                  <a:lnTo>
                    <a:pt x="1001" y="707"/>
                  </a:lnTo>
                  <a:lnTo>
                    <a:pt x="978" y="725"/>
                  </a:lnTo>
                  <a:lnTo>
                    <a:pt x="953" y="737"/>
                  </a:lnTo>
                  <a:lnTo>
                    <a:pt x="930" y="760"/>
                  </a:lnTo>
                  <a:lnTo>
                    <a:pt x="910" y="811"/>
                  </a:lnTo>
                  <a:lnTo>
                    <a:pt x="904" y="838"/>
                  </a:lnTo>
                  <a:lnTo>
                    <a:pt x="892" y="846"/>
                  </a:lnTo>
                  <a:lnTo>
                    <a:pt x="888" y="854"/>
                  </a:lnTo>
                  <a:lnTo>
                    <a:pt x="882" y="851"/>
                  </a:lnTo>
                  <a:lnTo>
                    <a:pt x="861" y="861"/>
                  </a:lnTo>
                  <a:lnTo>
                    <a:pt x="842" y="897"/>
                  </a:lnTo>
                  <a:lnTo>
                    <a:pt x="835" y="896"/>
                  </a:lnTo>
                  <a:lnTo>
                    <a:pt x="826" y="901"/>
                  </a:lnTo>
                  <a:lnTo>
                    <a:pt x="815" y="922"/>
                  </a:lnTo>
                  <a:lnTo>
                    <a:pt x="798" y="932"/>
                  </a:lnTo>
                  <a:lnTo>
                    <a:pt x="787" y="933"/>
                  </a:lnTo>
                  <a:lnTo>
                    <a:pt x="775" y="946"/>
                  </a:lnTo>
                  <a:lnTo>
                    <a:pt x="773" y="955"/>
                  </a:lnTo>
                  <a:lnTo>
                    <a:pt x="770" y="952"/>
                  </a:lnTo>
                  <a:lnTo>
                    <a:pt x="765" y="954"/>
                  </a:lnTo>
                  <a:lnTo>
                    <a:pt x="762" y="973"/>
                  </a:lnTo>
                  <a:lnTo>
                    <a:pt x="758" y="976"/>
                  </a:lnTo>
                  <a:lnTo>
                    <a:pt x="752" y="973"/>
                  </a:lnTo>
                  <a:lnTo>
                    <a:pt x="753" y="977"/>
                  </a:lnTo>
                  <a:lnTo>
                    <a:pt x="736" y="985"/>
                  </a:lnTo>
                  <a:lnTo>
                    <a:pt x="733" y="1013"/>
                  </a:lnTo>
                  <a:lnTo>
                    <a:pt x="730" y="1011"/>
                  </a:lnTo>
                  <a:lnTo>
                    <a:pt x="730" y="1001"/>
                  </a:lnTo>
                  <a:lnTo>
                    <a:pt x="720" y="1003"/>
                  </a:lnTo>
                  <a:lnTo>
                    <a:pt x="723" y="1008"/>
                  </a:lnTo>
                  <a:lnTo>
                    <a:pt x="715" y="1023"/>
                  </a:lnTo>
                  <a:lnTo>
                    <a:pt x="706" y="1028"/>
                  </a:lnTo>
                  <a:lnTo>
                    <a:pt x="705" y="1040"/>
                  </a:lnTo>
                  <a:lnTo>
                    <a:pt x="701" y="1039"/>
                  </a:lnTo>
                  <a:lnTo>
                    <a:pt x="691" y="1047"/>
                  </a:lnTo>
                  <a:lnTo>
                    <a:pt x="693" y="1060"/>
                  </a:lnTo>
                  <a:lnTo>
                    <a:pt x="704" y="1064"/>
                  </a:lnTo>
                  <a:lnTo>
                    <a:pt x="701" y="1071"/>
                  </a:lnTo>
                  <a:lnTo>
                    <a:pt x="696" y="1067"/>
                  </a:lnTo>
                  <a:lnTo>
                    <a:pt x="687" y="1069"/>
                  </a:lnTo>
                  <a:lnTo>
                    <a:pt x="685" y="1079"/>
                  </a:lnTo>
                  <a:lnTo>
                    <a:pt x="673" y="1081"/>
                  </a:lnTo>
                  <a:lnTo>
                    <a:pt x="667" y="1102"/>
                  </a:lnTo>
                  <a:lnTo>
                    <a:pt x="661" y="1105"/>
                  </a:lnTo>
                  <a:lnTo>
                    <a:pt x="656" y="1118"/>
                  </a:lnTo>
                  <a:lnTo>
                    <a:pt x="644" y="1121"/>
                  </a:lnTo>
                  <a:lnTo>
                    <a:pt x="630" y="1134"/>
                  </a:lnTo>
                  <a:lnTo>
                    <a:pt x="626" y="1148"/>
                  </a:lnTo>
                  <a:lnTo>
                    <a:pt x="618" y="1145"/>
                  </a:lnTo>
                  <a:lnTo>
                    <a:pt x="599" y="1163"/>
                  </a:lnTo>
                  <a:lnTo>
                    <a:pt x="596" y="1174"/>
                  </a:lnTo>
                  <a:lnTo>
                    <a:pt x="589" y="1173"/>
                  </a:lnTo>
                  <a:lnTo>
                    <a:pt x="578" y="1181"/>
                  </a:lnTo>
                  <a:lnTo>
                    <a:pt x="570" y="1196"/>
                  </a:lnTo>
                  <a:lnTo>
                    <a:pt x="566" y="1193"/>
                  </a:lnTo>
                  <a:lnTo>
                    <a:pt x="556" y="1201"/>
                  </a:lnTo>
                  <a:lnTo>
                    <a:pt x="551" y="1199"/>
                  </a:lnTo>
                  <a:lnTo>
                    <a:pt x="550" y="1206"/>
                  </a:lnTo>
                  <a:lnTo>
                    <a:pt x="539" y="1208"/>
                  </a:lnTo>
                  <a:lnTo>
                    <a:pt x="514" y="1252"/>
                  </a:lnTo>
                  <a:lnTo>
                    <a:pt x="507" y="1253"/>
                  </a:lnTo>
                  <a:lnTo>
                    <a:pt x="493" y="1268"/>
                  </a:lnTo>
                  <a:lnTo>
                    <a:pt x="485" y="1269"/>
                  </a:lnTo>
                  <a:lnTo>
                    <a:pt x="475" y="1279"/>
                  </a:lnTo>
                  <a:lnTo>
                    <a:pt x="459" y="1285"/>
                  </a:lnTo>
                  <a:lnTo>
                    <a:pt x="429" y="1319"/>
                  </a:lnTo>
                  <a:lnTo>
                    <a:pt x="428" y="1326"/>
                  </a:lnTo>
                  <a:lnTo>
                    <a:pt x="436" y="1338"/>
                  </a:lnTo>
                  <a:lnTo>
                    <a:pt x="464" y="1350"/>
                  </a:lnTo>
                  <a:lnTo>
                    <a:pt x="472" y="1350"/>
                  </a:lnTo>
                  <a:lnTo>
                    <a:pt x="475" y="1353"/>
                  </a:lnTo>
                  <a:lnTo>
                    <a:pt x="476" y="1362"/>
                  </a:lnTo>
                  <a:lnTo>
                    <a:pt x="483" y="1367"/>
                  </a:lnTo>
                  <a:lnTo>
                    <a:pt x="521" y="1357"/>
                  </a:lnTo>
                  <a:lnTo>
                    <a:pt x="525" y="1360"/>
                  </a:lnTo>
                  <a:lnTo>
                    <a:pt x="548" y="1361"/>
                  </a:lnTo>
                  <a:lnTo>
                    <a:pt x="576" y="1353"/>
                  </a:lnTo>
                  <a:lnTo>
                    <a:pt x="574" y="1360"/>
                  </a:lnTo>
                  <a:lnTo>
                    <a:pt x="581" y="1365"/>
                  </a:lnTo>
                  <a:lnTo>
                    <a:pt x="574" y="1373"/>
                  </a:lnTo>
                  <a:lnTo>
                    <a:pt x="578" y="1377"/>
                  </a:lnTo>
                  <a:lnTo>
                    <a:pt x="574" y="1380"/>
                  </a:lnTo>
                  <a:lnTo>
                    <a:pt x="576" y="1387"/>
                  </a:lnTo>
                  <a:lnTo>
                    <a:pt x="573" y="1390"/>
                  </a:lnTo>
                  <a:lnTo>
                    <a:pt x="573" y="1385"/>
                  </a:lnTo>
                  <a:lnTo>
                    <a:pt x="569" y="1388"/>
                  </a:lnTo>
                  <a:lnTo>
                    <a:pt x="569" y="1397"/>
                  </a:lnTo>
                  <a:lnTo>
                    <a:pt x="576" y="1402"/>
                  </a:lnTo>
                  <a:lnTo>
                    <a:pt x="569" y="1407"/>
                  </a:lnTo>
                  <a:lnTo>
                    <a:pt x="574" y="1412"/>
                  </a:lnTo>
                  <a:lnTo>
                    <a:pt x="575" y="1415"/>
                  </a:lnTo>
                  <a:lnTo>
                    <a:pt x="569" y="1418"/>
                  </a:lnTo>
                  <a:lnTo>
                    <a:pt x="575" y="1431"/>
                  </a:lnTo>
                  <a:lnTo>
                    <a:pt x="571" y="1432"/>
                  </a:lnTo>
                  <a:lnTo>
                    <a:pt x="574" y="1434"/>
                  </a:lnTo>
                  <a:lnTo>
                    <a:pt x="572" y="1442"/>
                  </a:lnTo>
                  <a:lnTo>
                    <a:pt x="565" y="1449"/>
                  </a:lnTo>
                  <a:lnTo>
                    <a:pt x="562" y="1464"/>
                  </a:lnTo>
                  <a:lnTo>
                    <a:pt x="566" y="1482"/>
                  </a:lnTo>
                  <a:lnTo>
                    <a:pt x="573" y="1487"/>
                  </a:lnTo>
                  <a:lnTo>
                    <a:pt x="579" y="1482"/>
                  </a:lnTo>
                  <a:lnTo>
                    <a:pt x="579" y="1477"/>
                  </a:lnTo>
                  <a:lnTo>
                    <a:pt x="587" y="1473"/>
                  </a:lnTo>
                  <a:lnTo>
                    <a:pt x="598" y="1475"/>
                  </a:lnTo>
                  <a:lnTo>
                    <a:pt x="602" y="1480"/>
                  </a:lnTo>
                  <a:lnTo>
                    <a:pt x="610" y="1474"/>
                  </a:lnTo>
                  <a:lnTo>
                    <a:pt x="619" y="1446"/>
                  </a:lnTo>
                  <a:lnTo>
                    <a:pt x="616" y="1443"/>
                  </a:lnTo>
                  <a:lnTo>
                    <a:pt x="606" y="1446"/>
                  </a:lnTo>
                  <a:lnTo>
                    <a:pt x="600" y="1432"/>
                  </a:lnTo>
                  <a:lnTo>
                    <a:pt x="609" y="1419"/>
                  </a:lnTo>
                  <a:lnTo>
                    <a:pt x="618" y="1417"/>
                  </a:lnTo>
                  <a:lnTo>
                    <a:pt x="616" y="1414"/>
                  </a:lnTo>
                  <a:lnTo>
                    <a:pt x="626" y="1409"/>
                  </a:lnTo>
                  <a:lnTo>
                    <a:pt x="627" y="1405"/>
                  </a:lnTo>
                  <a:lnTo>
                    <a:pt x="649" y="1406"/>
                  </a:lnTo>
                  <a:lnTo>
                    <a:pt x="658" y="1402"/>
                  </a:lnTo>
                  <a:lnTo>
                    <a:pt x="634" y="1437"/>
                  </a:lnTo>
                  <a:lnTo>
                    <a:pt x="632" y="1438"/>
                  </a:lnTo>
                  <a:lnTo>
                    <a:pt x="632" y="1429"/>
                  </a:lnTo>
                  <a:lnTo>
                    <a:pt x="625" y="1430"/>
                  </a:lnTo>
                  <a:lnTo>
                    <a:pt x="620" y="1433"/>
                  </a:lnTo>
                  <a:lnTo>
                    <a:pt x="618" y="1443"/>
                  </a:lnTo>
                  <a:lnTo>
                    <a:pt x="630" y="1445"/>
                  </a:lnTo>
                  <a:lnTo>
                    <a:pt x="645" y="1458"/>
                  </a:lnTo>
                  <a:lnTo>
                    <a:pt x="669" y="1456"/>
                  </a:lnTo>
                  <a:lnTo>
                    <a:pt x="664" y="1466"/>
                  </a:lnTo>
                  <a:lnTo>
                    <a:pt x="646" y="1476"/>
                  </a:lnTo>
                  <a:lnTo>
                    <a:pt x="645" y="1485"/>
                  </a:lnTo>
                  <a:lnTo>
                    <a:pt x="636" y="1501"/>
                  </a:lnTo>
                  <a:lnTo>
                    <a:pt x="621" y="1503"/>
                  </a:lnTo>
                  <a:lnTo>
                    <a:pt x="609" y="1514"/>
                  </a:lnTo>
                  <a:lnTo>
                    <a:pt x="620" y="1522"/>
                  </a:lnTo>
                  <a:lnTo>
                    <a:pt x="677" y="1514"/>
                  </a:lnTo>
                  <a:lnTo>
                    <a:pt x="709" y="1492"/>
                  </a:lnTo>
                  <a:lnTo>
                    <a:pt x="715" y="1466"/>
                  </a:lnTo>
                  <a:lnTo>
                    <a:pt x="734" y="1452"/>
                  </a:lnTo>
                  <a:lnTo>
                    <a:pt x="732" y="1481"/>
                  </a:lnTo>
                  <a:lnTo>
                    <a:pt x="713" y="1504"/>
                  </a:lnTo>
                  <a:lnTo>
                    <a:pt x="714" y="1511"/>
                  </a:lnTo>
                  <a:lnTo>
                    <a:pt x="705" y="1517"/>
                  </a:lnTo>
                  <a:lnTo>
                    <a:pt x="706" y="1524"/>
                  </a:lnTo>
                  <a:lnTo>
                    <a:pt x="723" y="1523"/>
                  </a:lnTo>
                  <a:lnTo>
                    <a:pt x="741" y="1495"/>
                  </a:lnTo>
                  <a:lnTo>
                    <a:pt x="745" y="1464"/>
                  </a:lnTo>
                  <a:lnTo>
                    <a:pt x="750" y="1454"/>
                  </a:lnTo>
                  <a:lnTo>
                    <a:pt x="751" y="1437"/>
                  </a:lnTo>
                  <a:lnTo>
                    <a:pt x="741" y="1442"/>
                  </a:lnTo>
                  <a:lnTo>
                    <a:pt x="747" y="1428"/>
                  </a:lnTo>
                  <a:lnTo>
                    <a:pt x="747" y="1413"/>
                  </a:lnTo>
                  <a:lnTo>
                    <a:pt x="740" y="1407"/>
                  </a:lnTo>
                  <a:lnTo>
                    <a:pt x="748" y="1405"/>
                  </a:lnTo>
                  <a:lnTo>
                    <a:pt x="773" y="1418"/>
                  </a:lnTo>
                  <a:lnTo>
                    <a:pt x="798" y="1424"/>
                  </a:lnTo>
                  <a:lnTo>
                    <a:pt x="813" y="1420"/>
                  </a:lnTo>
                  <a:lnTo>
                    <a:pt x="837" y="1406"/>
                  </a:lnTo>
                  <a:lnTo>
                    <a:pt x="842" y="1407"/>
                  </a:lnTo>
                  <a:lnTo>
                    <a:pt x="842" y="1420"/>
                  </a:lnTo>
                  <a:lnTo>
                    <a:pt x="878" y="1443"/>
                  </a:lnTo>
                  <a:lnTo>
                    <a:pt x="879" y="1451"/>
                  </a:lnTo>
                  <a:lnTo>
                    <a:pt x="890" y="1458"/>
                  </a:lnTo>
                  <a:lnTo>
                    <a:pt x="884" y="1467"/>
                  </a:lnTo>
                  <a:lnTo>
                    <a:pt x="889" y="1481"/>
                  </a:lnTo>
                  <a:lnTo>
                    <a:pt x="907" y="1495"/>
                  </a:lnTo>
                  <a:lnTo>
                    <a:pt x="906" y="1500"/>
                  </a:lnTo>
                  <a:lnTo>
                    <a:pt x="917" y="1511"/>
                  </a:lnTo>
                  <a:lnTo>
                    <a:pt x="945" y="1527"/>
                  </a:lnTo>
                  <a:lnTo>
                    <a:pt x="942" y="1538"/>
                  </a:lnTo>
                  <a:lnTo>
                    <a:pt x="950" y="1535"/>
                  </a:lnTo>
                  <a:lnTo>
                    <a:pt x="949" y="1540"/>
                  </a:lnTo>
                  <a:lnTo>
                    <a:pt x="960" y="1542"/>
                  </a:lnTo>
                  <a:lnTo>
                    <a:pt x="958" y="1546"/>
                  </a:lnTo>
                  <a:lnTo>
                    <a:pt x="967" y="1554"/>
                  </a:lnTo>
                  <a:lnTo>
                    <a:pt x="988" y="1557"/>
                  </a:lnTo>
                  <a:lnTo>
                    <a:pt x="986" y="1565"/>
                  </a:lnTo>
                  <a:lnTo>
                    <a:pt x="981" y="1567"/>
                  </a:lnTo>
                  <a:lnTo>
                    <a:pt x="988" y="1568"/>
                  </a:lnTo>
                  <a:lnTo>
                    <a:pt x="990" y="1579"/>
                  </a:lnTo>
                  <a:lnTo>
                    <a:pt x="983" y="1581"/>
                  </a:lnTo>
                  <a:lnTo>
                    <a:pt x="984" y="1589"/>
                  </a:lnTo>
                  <a:lnTo>
                    <a:pt x="970" y="1591"/>
                  </a:lnTo>
                  <a:lnTo>
                    <a:pt x="974" y="1595"/>
                  </a:lnTo>
                  <a:lnTo>
                    <a:pt x="969" y="1601"/>
                  </a:lnTo>
                  <a:lnTo>
                    <a:pt x="960" y="1602"/>
                  </a:lnTo>
                  <a:lnTo>
                    <a:pt x="939" y="1589"/>
                  </a:lnTo>
                  <a:lnTo>
                    <a:pt x="934" y="1581"/>
                  </a:lnTo>
                  <a:lnTo>
                    <a:pt x="925" y="1582"/>
                  </a:lnTo>
                  <a:lnTo>
                    <a:pt x="935" y="1595"/>
                  </a:lnTo>
                  <a:lnTo>
                    <a:pt x="944" y="1596"/>
                  </a:lnTo>
                  <a:lnTo>
                    <a:pt x="947" y="1610"/>
                  </a:lnTo>
                  <a:lnTo>
                    <a:pt x="954" y="1612"/>
                  </a:lnTo>
                  <a:lnTo>
                    <a:pt x="956" y="1618"/>
                  </a:lnTo>
                  <a:lnTo>
                    <a:pt x="972" y="1621"/>
                  </a:lnTo>
                  <a:lnTo>
                    <a:pt x="965" y="1632"/>
                  </a:lnTo>
                  <a:lnTo>
                    <a:pt x="973" y="1640"/>
                  </a:lnTo>
                  <a:lnTo>
                    <a:pt x="975" y="1662"/>
                  </a:lnTo>
                  <a:lnTo>
                    <a:pt x="970" y="1674"/>
                  </a:lnTo>
                  <a:lnTo>
                    <a:pt x="961" y="1677"/>
                  </a:lnTo>
                  <a:lnTo>
                    <a:pt x="961" y="1690"/>
                  </a:lnTo>
                  <a:lnTo>
                    <a:pt x="985" y="1716"/>
                  </a:lnTo>
                  <a:lnTo>
                    <a:pt x="998" y="1714"/>
                  </a:lnTo>
                  <a:lnTo>
                    <a:pt x="999" y="1726"/>
                  </a:lnTo>
                  <a:lnTo>
                    <a:pt x="992" y="1725"/>
                  </a:lnTo>
                  <a:lnTo>
                    <a:pt x="982" y="1734"/>
                  </a:lnTo>
                  <a:lnTo>
                    <a:pt x="981" y="1748"/>
                  </a:lnTo>
                  <a:lnTo>
                    <a:pt x="988" y="1755"/>
                  </a:lnTo>
                  <a:lnTo>
                    <a:pt x="986" y="1761"/>
                  </a:lnTo>
                  <a:lnTo>
                    <a:pt x="968" y="1770"/>
                  </a:lnTo>
                  <a:lnTo>
                    <a:pt x="960" y="1794"/>
                  </a:lnTo>
                  <a:lnTo>
                    <a:pt x="951" y="1795"/>
                  </a:lnTo>
                  <a:lnTo>
                    <a:pt x="939" y="1802"/>
                  </a:lnTo>
                  <a:lnTo>
                    <a:pt x="940" y="1821"/>
                  </a:lnTo>
                  <a:lnTo>
                    <a:pt x="926" y="1825"/>
                  </a:lnTo>
                  <a:lnTo>
                    <a:pt x="931" y="1827"/>
                  </a:lnTo>
                  <a:lnTo>
                    <a:pt x="932" y="1832"/>
                  </a:lnTo>
                  <a:lnTo>
                    <a:pt x="938" y="1832"/>
                  </a:lnTo>
                  <a:lnTo>
                    <a:pt x="938" y="1839"/>
                  </a:lnTo>
                  <a:lnTo>
                    <a:pt x="921" y="1846"/>
                  </a:lnTo>
                  <a:lnTo>
                    <a:pt x="924" y="1856"/>
                  </a:lnTo>
                  <a:lnTo>
                    <a:pt x="917" y="1859"/>
                  </a:lnTo>
                  <a:lnTo>
                    <a:pt x="922" y="1884"/>
                  </a:lnTo>
                  <a:lnTo>
                    <a:pt x="917" y="1893"/>
                  </a:lnTo>
                  <a:lnTo>
                    <a:pt x="919" y="1897"/>
                  </a:lnTo>
                  <a:lnTo>
                    <a:pt x="908" y="1906"/>
                  </a:lnTo>
                  <a:lnTo>
                    <a:pt x="907" y="1918"/>
                  </a:lnTo>
                  <a:lnTo>
                    <a:pt x="899" y="1932"/>
                  </a:lnTo>
                  <a:lnTo>
                    <a:pt x="905" y="1944"/>
                  </a:lnTo>
                  <a:lnTo>
                    <a:pt x="898" y="1956"/>
                  </a:lnTo>
                  <a:lnTo>
                    <a:pt x="908" y="1985"/>
                  </a:lnTo>
                  <a:lnTo>
                    <a:pt x="905" y="1990"/>
                  </a:lnTo>
                  <a:lnTo>
                    <a:pt x="906" y="2011"/>
                  </a:lnTo>
                  <a:lnTo>
                    <a:pt x="909" y="2016"/>
                  </a:lnTo>
                  <a:lnTo>
                    <a:pt x="922" y="2020"/>
                  </a:lnTo>
                  <a:lnTo>
                    <a:pt x="904" y="2033"/>
                  </a:lnTo>
                  <a:lnTo>
                    <a:pt x="897" y="2049"/>
                  </a:lnTo>
                  <a:lnTo>
                    <a:pt x="901" y="2059"/>
                  </a:lnTo>
                  <a:lnTo>
                    <a:pt x="908" y="2062"/>
                  </a:lnTo>
                  <a:lnTo>
                    <a:pt x="905" y="2077"/>
                  </a:lnTo>
                  <a:lnTo>
                    <a:pt x="910" y="2093"/>
                  </a:lnTo>
                  <a:lnTo>
                    <a:pt x="898" y="2115"/>
                  </a:lnTo>
                  <a:lnTo>
                    <a:pt x="899" y="2129"/>
                  </a:lnTo>
                  <a:lnTo>
                    <a:pt x="889" y="2140"/>
                  </a:lnTo>
                  <a:lnTo>
                    <a:pt x="892" y="2142"/>
                  </a:lnTo>
                  <a:lnTo>
                    <a:pt x="892" y="2156"/>
                  </a:lnTo>
                  <a:lnTo>
                    <a:pt x="886" y="2157"/>
                  </a:lnTo>
                  <a:lnTo>
                    <a:pt x="889" y="2163"/>
                  </a:lnTo>
                  <a:lnTo>
                    <a:pt x="880" y="2174"/>
                  </a:lnTo>
                  <a:lnTo>
                    <a:pt x="891" y="2167"/>
                  </a:lnTo>
                  <a:lnTo>
                    <a:pt x="896" y="2173"/>
                  </a:lnTo>
                  <a:lnTo>
                    <a:pt x="893" y="2181"/>
                  </a:lnTo>
                  <a:lnTo>
                    <a:pt x="882" y="2191"/>
                  </a:lnTo>
                  <a:lnTo>
                    <a:pt x="877" y="2204"/>
                  </a:lnTo>
                  <a:lnTo>
                    <a:pt x="876" y="2245"/>
                  </a:lnTo>
                  <a:lnTo>
                    <a:pt x="868" y="2251"/>
                  </a:lnTo>
                  <a:lnTo>
                    <a:pt x="864" y="2261"/>
                  </a:lnTo>
                  <a:lnTo>
                    <a:pt x="854" y="2265"/>
                  </a:lnTo>
                  <a:lnTo>
                    <a:pt x="836" y="2283"/>
                  </a:lnTo>
                  <a:lnTo>
                    <a:pt x="820" y="2309"/>
                  </a:lnTo>
                  <a:lnTo>
                    <a:pt x="808" y="2315"/>
                  </a:lnTo>
                  <a:lnTo>
                    <a:pt x="796" y="2329"/>
                  </a:lnTo>
                  <a:lnTo>
                    <a:pt x="776" y="2375"/>
                  </a:lnTo>
                  <a:lnTo>
                    <a:pt x="776" y="2384"/>
                  </a:lnTo>
                  <a:lnTo>
                    <a:pt x="772" y="2382"/>
                  </a:lnTo>
                  <a:lnTo>
                    <a:pt x="772" y="2382"/>
                  </a:lnTo>
                  <a:lnTo>
                    <a:pt x="759" y="2373"/>
                  </a:lnTo>
                  <a:lnTo>
                    <a:pt x="744" y="2377"/>
                  </a:lnTo>
                  <a:lnTo>
                    <a:pt x="729" y="2372"/>
                  </a:lnTo>
                  <a:lnTo>
                    <a:pt x="736" y="2356"/>
                  </a:lnTo>
                  <a:lnTo>
                    <a:pt x="729" y="2348"/>
                  </a:lnTo>
                  <a:lnTo>
                    <a:pt x="730" y="2344"/>
                  </a:lnTo>
                  <a:lnTo>
                    <a:pt x="751" y="2331"/>
                  </a:lnTo>
                  <a:lnTo>
                    <a:pt x="752" y="2322"/>
                  </a:lnTo>
                  <a:lnTo>
                    <a:pt x="746" y="2310"/>
                  </a:lnTo>
                  <a:lnTo>
                    <a:pt x="734" y="2300"/>
                  </a:lnTo>
                  <a:lnTo>
                    <a:pt x="738" y="2290"/>
                  </a:lnTo>
                  <a:lnTo>
                    <a:pt x="746" y="2287"/>
                  </a:lnTo>
                  <a:lnTo>
                    <a:pt x="745" y="2280"/>
                  </a:lnTo>
                  <a:lnTo>
                    <a:pt x="731" y="2278"/>
                  </a:lnTo>
                  <a:lnTo>
                    <a:pt x="732" y="2272"/>
                  </a:lnTo>
                  <a:lnTo>
                    <a:pt x="725" y="2267"/>
                  </a:lnTo>
                  <a:lnTo>
                    <a:pt x="722" y="2248"/>
                  </a:lnTo>
                  <a:lnTo>
                    <a:pt x="708" y="2244"/>
                  </a:lnTo>
                  <a:lnTo>
                    <a:pt x="696" y="2253"/>
                  </a:lnTo>
                  <a:lnTo>
                    <a:pt x="697" y="2261"/>
                  </a:lnTo>
                  <a:lnTo>
                    <a:pt x="678" y="2265"/>
                  </a:lnTo>
                  <a:lnTo>
                    <a:pt x="674" y="2272"/>
                  </a:lnTo>
                  <a:lnTo>
                    <a:pt x="661" y="2278"/>
                  </a:lnTo>
                  <a:lnTo>
                    <a:pt x="649" y="2274"/>
                  </a:lnTo>
                  <a:lnTo>
                    <a:pt x="635" y="2278"/>
                  </a:lnTo>
                  <a:lnTo>
                    <a:pt x="622" y="2291"/>
                  </a:lnTo>
                  <a:lnTo>
                    <a:pt x="629" y="2305"/>
                  </a:lnTo>
                  <a:lnTo>
                    <a:pt x="646" y="2315"/>
                  </a:lnTo>
                  <a:lnTo>
                    <a:pt x="644" y="2321"/>
                  </a:lnTo>
                  <a:lnTo>
                    <a:pt x="634" y="2324"/>
                  </a:lnTo>
                  <a:lnTo>
                    <a:pt x="631" y="2331"/>
                  </a:lnTo>
                  <a:lnTo>
                    <a:pt x="647" y="2332"/>
                  </a:lnTo>
                  <a:lnTo>
                    <a:pt x="662" y="2343"/>
                  </a:lnTo>
                  <a:lnTo>
                    <a:pt x="674" y="2340"/>
                  </a:lnTo>
                  <a:lnTo>
                    <a:pt x="682" y="2346"/>
                  </a:lnTo>
                  <a:lnTo>
                    <a:pt x="687" y="2345"/>
                  </a:lnTo>
                  <a:lnTo>
                    <a:pt x="681" y="2354"/>
                  </a:lnTo>
                  <a:lnTo>
                    <a:pt x="689" y="2357"/>
                  </a:lnTo>
                  <a:lnTo>
                    <a:pt x="690" y="2371"/>
                  </a:lnTo>
                  <a:lnTo>
                    <a:pt x="683" y="2378"/>
                  </a:lnTo>
                  <a:lnTo>
                    <a:pt x="676" y="2379"/>
                  </a:lnTo>
                  <a:lnTo>
                    <a:pt x="675" y="2388"/>
                  </a:lnTo>
                  <a:lnTo>
                    <a:pt x="665" y="2392"/>
                  </a:lnTo>
                  <a:lnTo>
                    <a:pt x="656" y="2389"/>
                  </a:lnTo>
                  <a:lnTo>
                    <a:pt x="630" y="2410"/>
                  </a:lnTo>
                  <a:lnTo>
                    <a:pt x="620" y="2406"/>
                  </a:lnTo>
                  <a:lnTo>
                    <a:pt x="617" y="2401"/>
                  </a:lnTo>
                  <a:lnTo>
                    <a:pt x="597" y="2397"/>
                  </a:lnTo>
                  <a:lnTo>
                    <a:pt x="587" y="2424"/>
                  </a:lnTo>
                  <a:lnTo>
                    <a:pt x="592" y="2434"/>
                  </a:lnTo>
                  <a:lnTo>
                    <a:pt x="557" y="2461"/>
                  </a:lnTo>
                  <a:lnTo>
                    <a:pt x="544" y="2459"/>
                  </a:lnTo>
                  <a:lnTo>
                    <a:pt x="533" y="2465"/>
                  </a:lnTo>
                  <a:lnTo>
                    <a:pt x="517" y="2459"/>
                  </a:lnTo>
                  <a:lnTo>
                    <a:pt x="512" y="2452"/>
                  </a:lnTo>
                  <a:lnTo>
                    <a:pt x="508" y="2452"/>
                  </a:lnTo>
                  <a:lnTo>
                    <a:pt x="501" y="2462"/>
                  </a:lnTo>
                  <a:lnTo>
                    <a:pt x="481" y="2447"/>
                  </a:lnTo>
                  <a:lnTo>
                    <a:pt x="483" y="2441"/>
                  </a:lnTo>
                  <a:lnTo>
                    <a:pt x="469" y="2440"/>
                  </a:lnTo>
                  <a:lnTo>
                    <a:pt x="468" y="2438"/>
                  </a:lnTo>
                  <a:lnTo>
                    <a:pt x="464" y="2438"/>
                  </a:lnTo>
                  <a:lnTo>
                    <a:pt x="458" y="2445"/>
                  </a:lnTo>
                  <a:lnTo>
                    <a:pt x="449" y="2445"/>
                  </a:lnTo>
                  <a:lnTo>
                    <a:pt x="448" y="2440"/>
                  </a:lnTo>
                  <a:lnTo>
                    <a:pt x="455" y="2430"/>
                  </a:lnTo>
                  <a:lnTo>
                    <a:pt x="446" y="2424"/>
                  </a:lnTo>
                  <a:lnTo>
                    <a:pt x="446" y="2414"/>
                  </a:lnTo>
                  <a:lnTo>
                    <a:pt x="435" y="2413"/>
                  </a:lnTo>
                  <a:lnTo>
                    <a:pt x="422" y="2407"/>
                  </a:lnTo>
                  <a:lnTo>
                    <a:pt x="413" y="2418"/>
                  </a:lnTo>
                  <a:lnTo>
                    <a:pt x="404" y="2414"/>
                  </a:lnTo>
                  <a:lnTo>
                    <a:pt x="398" y="2418"/>
                  </a:lnTo>
                  <a:lnTo>
                    <a:pt x="386" y="2418"/>
                  </a:lnTo>
                  <a:lnTo>
                    <a:pt x="379" y="2441"/>
                  </a:lnTo>
                  <a:lnTo>
                    <a:pt x="366" y="2435"/>
                  </a:lnTo>
                  <a:lnTo>
                    <a:pt x="370" y="2462"/>
                  </a:lnTo>
                  <a:lnTo>
                    <a:pt x="366" y="2472"/>
                  </a:lnTo>
                  <a:lnTo>
                    <a:pt x="326" y="2481"/>
                  </a:lnTo>
                  <a:lnTo>
                    <a:pt x="326" y="2481"/>
                  </a:lnTo>
                  <a:lnTo>
                    <a:pt x="330" y="2441"/>
                  </a:lnTo>
                  <a:lnTo>
                    <a:pt x="336" y="2425"/>
                  </a:lnTo>
                  <a:lnTo>
                    <a:pt x="344" y="2421"/>
                  </a:lnTo>
                  <a:lnTo>
                    <a:pt x="343" y="2411"/>
                  </a:lnTo>
                  <a:lnTo>
                    <a:pt x="338" y="2405"/>
                  </a:lnTo>
                  <a:lnTo>
                    <a:pt x="340" y="2394"/>
                  </a:lnTo>
                  <a:lnTo>
                    <a:pt x="351" y="2382"/>
                  </a:lnTo>
                  <a:lnTo>
                    <a:pt x="368" y="2379"/>
                  </a:lnTo>
                  <a:lnTo>
                    <a:pt x="375" y="2372"/>
                  </a:lnTo>
                  <a:lnTo>
                    <a:pt x="394" y="2341"/>
                  </a:lnTo>
                  <a:lnTo>
                    <a:pt x="385" y="2328"/>
                  </a:lnTo>
                  <a:lnTo>
                    <a:pt x="383" y="2319"/>
                  </a:lnTo>
                  <a:lnTo>
                    <a:pt x="377" y="2317"/>
                  </a:lnTo>
                  <a:lnTo>
                    <a:pt x="374" y="2306"/>
                  </a:lnTo>
                  <a:lnTo>
                    <a:pt x="388" y="2268"/>
                  </a:lnTo>
                  <a:lnTo>
                    <a:pt x="381" y="2265"/>
                  </a:lnTo>
                  <a:lnTo>
                    <a:pt x="375" y="2256"/>
                  </a:lnTo>
                  <a:lnTo>
                    <a:pt x="370" y="2258"/>
                  </a:lnTo>
                  <a:lnTo>
                    <a:pt x="360" y="2253"/>
                  </a:lnTo>
                  <a:lnTo>
                    <a:pt x="350" y="2255"/>
                  </a:lnTo>
                  <a:lnTo>
                    <a:pt x="350" y="2255"/>
                  </a:lnTo>
                  <a:lnTo>
                    <a:pt x="370" y="2241"/>
                  </a:lnTo>
                  <a:lnTo>
                    <a:pt x="392" y="2247"/>
                  </a:lnTo>
                  <a:lnTo>
                    <a:pt x="401" y="2241"/>
                  </a:lnTo>
                  <a:lnTo>
                    <a:pt x="404" y="2225"/>
                  </a:lnTo>
                  <a:lnTo>
                    <a:pt x="393" y="2221"/>
                  </a:lnTo>
                  <a:lnTo>
                    <a:pt x="386" y="2225"/>
                  </a:lnTo>
                  <a:lnTo>
                    <a:pt x="378" y="2220"/>
                  </a:lnTo>
                  <a:lnTo>
                    <a:pt x="374" y="2224"/>
                  </a:lnTo>
                  <a:lnTo>
                    <a:pt x="369" y="2213"/>
                  </a:lnTo>
                  <a:lnTo>
                    <a:pt x="364" y="2212"/>
                  </a:lnTo>
                  <a:lnTo>
                    <a:pt x="358" y="2205"/>
                  </a:lnTo>
                  <a:lnTo>
                    <a:pt x="352" y="2204"/>
                  </a:lnTo>
                  <a:lnTo>
                    <a:pt x="339" y="2218"/>
                  </a:lnTo>
                  <a:lnTo>
                    <a:pt x="300" y="2212"/>
                  </a:lnTo>
                  <a:lnTo>
                    <a:pt x="271" y="2199"/>
                  </a:lnTo>
                  <a:lnTo>
                    <a:pt x="256" y="2183"/>
                  </a:lnTo>
                  <a:lnTo>
                    <a:pt x="248" y="2145"/>
                  </a:lnTo>
                  <a:lnTo>
                    <a:pt x="237" y="2139"/>
                  </a:lnTo>
                  <a:lnTo>
                    <a:pt x="216" y="2137"/>
                  </a:lnTo>
                  <a:lnTo>
                    <a:pt x="211" y="2126"/>
                  </a:lnTo>
                  <a:lnTo>
                    <a:pt x="203" y="2130"/>
                  </a:lnTo>
                  <a:lnTo>
                    <a:pt x="195" y="2127"/>
                  </a:lnTo>
                  <a:lnTo>
                    <a:pt x="187" y="2132"/>
                  </a:lnTo>
                  <a:lnTo>
                    <a:pt x="180" y="2126"/>
                  </a:lnTo>
                  <a:lnTo>
                    <a:pt x="179" y="2113"/>
                  </a:lnTo>
                  <a:lnTo>
                    <a:pt x="158" y="2103"/>
                  </a:lnTo>
                  <a:lnTo>
                    <a:pt x="149" y="2107"/>
                  </a:lnTo>
                  <a:lnTo>
                    <a:pt x="147" y="2117"/>
                  </a:lnTo>
                  <a:lnTo>
                    <a:pt x="142" y="2120"/>
                  </a:lnTo>
                  <a:lnTo>
                    <a:pt x="142" y="2130"/>
                  </a:lnTo>
                  <a:lnTo>
                    <a:pt x="136" y="2131"/>
                  </a:lnTo>
                  <a:lnTo>
                    <a:pt x="132" y="2125"/>
                  </a:lnTo>
                  <a:lnTo>
                    <a:pt x="123" y="2123"/>
                  </a:lnTo>
                  <a:lnTo>
                    <a:pt x="98" y="2139"/>
                  </a:lnTo>
                  <a:lnTo>
                    <a:pt x="90" y="2135"/>
                  </a:lnTo>
                  <a:lnTo>
                    <a:pt x="90" y="2135"/>
                  </a:lnTo>
                  <a:lnTo>
                    <a:pt x="96" y="2134"/>
                  </a:lnTo>
                  <a:lnTo>
                    <a:pt x="101" y="2117"/>
                  </a:lnTo>
                  <a:lnTo>
                    <a:pt x="101" y="2092"/>
                  </a:lnTo>
                  <a:lnTo>
                    <a:pt x="91" y="2076"/>
                  </a:lnTo>
                  <a:lnTo>
                    <a:pt x="103" y="2060"/>
                  </a:lnTo>
                  <a:lnTo>
                    <a:pt x="100" y="2056"/>
                  </a:lnTo>
                  <a:lnTo>
                    <a:pt x="104" y="2045"/>
                  </a:lnTo>
                  <a:lnTo>
                    <a:pt x="99" y="2037"/>
                  </a:lnTo>
                  <a:lnTo>
                    <a:pt x="98" y="2025"/>
                  </a:lnTo>
                  <a:lnTo>
                    <a:pt x="92" y="2020"/>
                  </a:lnTo>
                  <a:lnTo>
                    <a:pt x="100" y="2009"/>
                  </a:lnTo>
                  <a:lnTo>
                    <a:pt x="93" y="1994"/>
                  </a:lnTo>
                  <a:lnTo>
                    <a:pt x="83" y="1991"/>
                  </a:lnTo>
                  <a:lnTo>
                    <a:pt x="81" y="1977"/>
                  </a:lnTo>
                  <a:lnTo>
                    <a:pt x="75" y="1980"/>
                  </a:lnTo>
                  <a:lnTo>
                    <a:pt x="69" y="1975"/>
                  </a:lnTo>
                  <a:lnTo>
                    <a:pt x="61" y="1974"/>
                  </a:lnTo>
                  <a:lnTo>
                    <a:pt x="54" y="1978"/>
                  </a:lnTo>
                  <a:lnTo>
                    <a:pt x="49" y="1974"/>
                  </a:lnTo>
                  <a:lnTo>
                    <a:pt x="49" y="1967"/>
                  </a:lnTo>
                  <a:lnTo>
                    <a:pt x="58" y="1957"/>
                  </a:lnTo>
                  <a:lnTo>
                    <a:pt x="58" y="1949"/>
                  </a:lnTo>
                  <a:lnTo>
                    <a:pt x="50" y="1938"/>
                  </a:lnTo>
                  <a:lnTo>
                    <a:pt x="45" y="1938"/>
                  </a:lnTo>
                  <a:lnTo>
                    <a:pt x="34" y="1945"/>
                  </a:lnTo>
                  <a:lnTo>
                    <a:pt x="30" y="1942"/>
                  </a:lnTo>
                  <a:lnTo>
                    <a:pt x="29" y="1936"/>
                  </a:lnTo>
                  <a:lnTo>
                    <a:pt x="43" y="1912"/>
                  </a:lnTo>
                  <a:lnTo>
                    <a:pt x="38" y="1899"/>
                  </a:lnTo>
                  <a:lnTo>
                    <a:pt x="54" y="1890"/>
                  </a:lnTo>
                  <a:lnTo>
                    <a:pt x="66" y="1859"/>
                  </a:lnTo>
                  <a:lnTo>
                    <a:pt x="79" y="1855"/>
                  </a:lnTo>
                  <a:lnTo>
                    <a:pt x="88" y="1840"/>
                  </a:lnTo>
                  <a:lnTo>
                    <a:pt x="100" y="1840"/>
                  </a:lnTo>
                  <a:lnTo>
                    <a:pt x="103" y="1831"/>
                  </a:lnTo>
                  <a:lnTo>
                    <a:pt x="95" y="1811"/>
                  </a:lnTo>
                  <a:lnTo>
                    <a:pt x="99" y="1795"/>
                  </a:lnTo>
                  <a:lnTo>
                    <a:pt x="118" y="1797"/>
                  </a:lnTo>
                  <a:lnTo>
                    <a:pt x="133" y="1789"/>
                  </a:lnTo>
                  <a:lnTo>
                    <a:pt x="139" y="1790"/>
                  </a:lnTo>
                  <a:lnTo>
                    <a:pt x="174" y="1778"/>
                  </a:lnTo>
                  <a:lnTo>
                    <a:pt x="179" y="1771"/>
                  </a:lnTo>
                  <a:lnTo>
                    <a:pt x="182" y="1757"/>
                  </a:lnTo>
                  <a:lnTo>
                    <a:pt x="212" y="1729"/>
                  </a:lnTo>
                  <a:lnTo>
                    <a:pt x="221" y="1724"/>
                  </a:lnTo>
                  <a:lnTo>
                    <a:pt x="251" y="1726"/>
                  </a:lnTo>
                  <a:lnTo>
                    <a:pt x="268" y="1714"/>
                  </a:lnTo>
                  <a:lnTo>
                    <a:pt x="270" y="1706"/>
                  </a:lnTo>
                  <a:lnTo>
                    <a:pt x="256" y="1690"/>
                  </a:lnTo>
                  <a:lnTo>
                    <a:pt x="255" y="1682"/>
                  </a:lnTo>
                  <a:lnTo>
                    <a:pt x="261" y="1675"/>
                  </a:lnTo>
                  <a:lnTo>
                    <a:pt x="254" y="1659"/>
                  </a:lnTo>
                  <a:lnTo>
                    <a:pt x="260" y="1651"/>
                  </a:lnTo>
                  <a:lnTo>
                    <a:pt x="312" y="1673"/>
                  </a:lnTo>
                  <a:lnTo>
                    <a:pt x="323" y="1674"/>
                  </a:lnTo>
                  <a:lnTo>
                    <a:pt x="330" y="1680"/>
                  </a:lnTo>
                  <a:lnTo>
                    <a:pt x="377" y="1686"/>
                  </a:lnTo>
                  <a:lnTo>
                    <a:pt x="379" y="1676"/>
                  </a:lnTo>
                  <a:lnTo>
                    <a:pt x="375" y="1670"/>
                  </a:lnTo>
                  <a:lnTo>
                    <a:pt x="386" y="1656"/>
                  </a:lnTo>
                  <a:lnTo>
                    <a:pt x="384" y="1648"/>
                  </a:lnTo>
                  <a:lnTo>
                    <a:pt x="379" y="1645"/>
                  </a:lnTo>
                  <a:lnTo>
                    <a:pt x="381" y="1635"/>
                  </a:lnTo>
                  <a:lnTo>
                    <a:pt x="377" y="1618"/>
                  </a:lnTo>
                  <a:lnTo>
                    <a:pt x="398" y="1587"/>
                  </a:lnTo>
                  <a:lnTo>
                    <a:pt x="396" y="1577"/>
                  </a:lnTo>
                  <a:lnTo>
                    <a:pt x="401" y="1567"/>
                  </a:lnTo>
                  <a:lnTo>
                    <a:pt x="396" y="1557"/>
                  </a:lnTo>
                  <a:lnTo>
                    <a:pt x="388" y="1551"/>
                  </a:lnTo>
                  <a:lnTo>
                    <a:pt x="390" y="1547"/>
                  </a:lnTo>
                  <a:lnTo>
                    <a:pt x="403" y="1547"/>
                  </a:lnTo>
                  <a:lnTo>
                    <a:pt x="405" y="1542"/>
                  </a:lnTo>
                  <a:lnTo>
                    <a:pt x="369" y="1514"/>
                  </a:lnTo>
                  <a:lnTo>
                    <a:pt x="361" y="1523"/>
                  </a:lnTo>
                  <a:lnTo>
                    <a:pt x="347" y="1523"/>
                  </a:lnTo>
                  <a:lnTo>
                    <a:pt x="323" y="1537"/>
                  </a:lnTo>
                  <a:lnTo>
                    <a:pt x="316" y="1538"/>
                  </a:lnTo>
                  <a:lnTo>
                    <a:pt x="308" y="1531"/>
                  </a:lnTo>
                  <a:lnTo>
                    <a:pt x="296" y="1533"/>
                  </a:lnTo>
                  <a:lnTo>
                    <a:pt x="289" y="1523"/>
                  </a:lnTo>
                  <a:lnTo>
                    <a:pt x="280" y="1521"/>
                  </a:lnTo>
                  <a:lnTo>
                    <a:pt x="275" y="1530"/>
                  </a:lnTo>
                  <a:lnTo>
                    <a:pt x="263" y="1530"/>
                  </a:lnTo>
                  <a:lnTo>
                    <a:pt x="247" y="1541"/>
                  </a:lnTo>
                  <a:lnTo>
                    <a:pt x="248" y="1554"/>
                  </a:lnTo>
                  <a:lnTo>
                    <a:pt x="242" y="1559"/>
                  </a:lnTo>
                  <a:lnTo>
                    <a:pt x="237" y="1555"/>
                  </a:lnTo>
                  <a:lnTo>
                    <a:pt x="230" y="1558"/>
                  </a:lnTo>
                  <a:lnTo>
                    <a:pt x="225" y="1567"/>
                  </a:lnTo>
                  <a:lnTo>
                    <a:pt x="217" y="1570"/>
                  </a:lnTo>
                  <a:lnTo>
                    <a:pt x="209" y="1567"/>
                  </a:lnTo>
                  <a:lnTo>
                    <a:pt x="183" y="1569"/>
                  </a:lnTo>
                  <a:lnTo>
                    <a:pt x="174" y="1566"/>
                  </a:lnTo>
                  <a:lnTo>
                    <a:pt x="153" y="1572"/>
                  </a:lnTo>
                  <a:lnTo>
                    <a:pt x="151" y="1580"/>
                  </a:lnTo>
                  <a:lnTo>
                    <a:pt x="142" y="1584"/>
                  </a:lnTo>
                  <a:lnTo>
                    <a:pt x="134" y="1581"/>
                  </a:lnTo>
                  <a:lnTo>
                    <a:pt x="130" y="1573"/>
                  </a:lnTo>
                  <a:lnTo>
                    <a:pt x="135" y="1568"/>
                  </a:lnTo>
                  <a:lnTo>
                    <a:pt x="133" y="1564"/>
                  </a:lnTo>
                  <a:lnTo>
                    <a:pt x="120" y="1562"/>
                  </a:lnTo>
                  <a:lnTo>
                    <a:pt x="101" y="1570"/>
                  </a:lnTo>
                  <a:lnTo>
                    <a:pt x="95" y="1568"/>
                  </a:lnTo>
                  <a:lnTo>
                    <a:pt x="107" y="1548"/>
                  </a:lnTo>
                  <a:lnTo>
                    <a:pt x="98" y="1527"/>
                  </a:lnTo>
                  <a:lnTo>
                    <a:pt x="100" y="1520"/>
                  </a:lnTo>
                  <a:lnTo>
                    <a:pt x="94" y="1489"/>
                  </a:lnTo>
                  <a:lnTo>
                    <a:pt x="86" y="1482"/>
                  </a:lnTo>
                  <a:lnTo>
                    <a:pt x="75" y="1485"/>
                  </a:lnTo>
                  <a:lnTo>
                    <a:pt x="61" y="1478"/>
                  </a:lnTo>
                  <a:lnTo>
                    <a:pt x="48" y="1484"/>
                  </a:lnTo>
                  <a:lnTo>
                    <a:pt x="39" y="1474"/>
                  </a:lnTo>
                  <a:lnTo>
                    <a:pt x="29" y="1473"/>
                  </a:lnTo>
                  <a:lnTo>
                    <a:pt x="22" y="1465"/>
                  </a:lnTo>
                  <a:lnTo>
                    <a:pt x="9" y="1466"/>
                  </a:lnTo>
                  <a:lnTo>
                    <a:pt x="0" y="1462"/>
                  </a:lnTo>
                  <a:lnTo>
                    <a:pt x="11" y="1449"/>
                  </a:lnTo>
                  <a:lnTo>
                    <a:pt x="16" y="1424"/>
                  </a:lnTo>
                  <a:lnTo>
                    <a:pt x="26" y="1418"/>
                  </a:lnTo>
                  <a:lnTo>
                    <a:pt x="32" y="1407"/>
                  </a:lnTo>
                  <a:lnTo>
                    <a:pt x="51" y="1398"/>
                  </a:lnTo>
                  <a:lnTo>
                    <a:pt x="61" y="1401"/>
                  </a:lnTo>
                  <a:lnTo>
                    <a:pt x="66" y="1398"/>
                  </a:lnTo>
                  <a:lnTo>
                    <a:pt x="77" y="1365"/>
                  </a:lnTo>
                  <a:lnTo>
                    <a:pt x="77" y="1351"/>
                  </a:lnTo>
                  <a:lnTo>
                    <a:pt x="89" y="1345"/>
                  </a:lnTo>
                  <a:lnTo>
                    <a:pt x="93" y="1336"/>
                  </a:lnTo>
                  <a:lnTo>
                    <a:pt x="109" y="1333"/>
                  </a:lnTo>
                  <a:lnTo>
                    <a:pt x="111" y="1327"/>
                  </a:lnTo>
                  <a:lnTo>
                    <a:pt x="128" y="1320"/>
                  </a:lnTo>
                  <a:lnTo>
                    <a:pt x="134" y="1312"/>
                  </a:lnTo>
                  <a:lnTo>
                    <a:pt x="143" y="1309"/>
                  </a:lnTo>
                  <a:lnTo>
                    <a:pt x="153" y="1290"/>
                  </a:lnTo>
                  <a:lnTo>
                    <a:pt x="176" y="1284"/>
                  </a:lnTo>
                  <a:lnTo>
                    <a:pt x="181" y="1277"/>
                  </a:lnTo>
                  <a:lnTo>
                    <a:pt x="181" y="1263"/>
                  </a:lnTo>
                  <a:lnTo>
                    <a:pt x="198" y="1259"/>
                  </a:lnTo>
                  <a:lnTo>
                    <a:pt x="210" y="1237"/>
                  </a:lnTo>
                  <a:lnTo>
                    <a:pt x="225" y="1235"/>
                  </a:lnTo>
                  <a:lnTo>
                    <a:pt x="228" y="1230"/>
                  </a:lnTo>
                  <a:lnTo>
                    <a:pt x="205" y="1217"/>
                  </a:lnTo>
                  <a:lnTo>
                    <a:pt x="202" y="1212"/>
                  </a:lnTo>
                  <a:lnTo>
                    <a:pt x="206" y="1202"/>
                  </a:lnTo>
                  <a:lnTo>
                    <a:pt x="198" y="1196"/>
                  </a:lnTo>
                  <a:lnTo>
                    <a:pt x="191" y="1181"/>
                  </a:lnTo>
                  <a:lnTo>
                    <a:pt x="176" y="1178"/>
                  </a:lnTo>
                  <a:lnTo>
                    <a:pt x="157" y="1187"/>
                  </a:lnTo>
                  <a:lnTo>
                    <a:pt x="125" y="1191"/>
                  </a:lnTo>
                  <a:lnTo>
                    <a:pt x="123" y="1184"/>
                  </a:lnTo>
                  <a:lnTo>
                    <a:pt x="79" y="1192"/>
                  </a:lnTo>
                  <a:lnTo>
                    <a:pt x="65" y="1191"/>
                  </a:lnTo>
                  <a:lnTo>
                    <a:pt x="52" y="1187"/>
                  </a:lnTo>
                  <a:close/>
                </a:path>
              </a:pathLst>
            </a:custGeom>
            <a:solidFill>
              <a:srgbClr val="7030A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39" name="Freeform 115"/>
            <p:cNvSpPr>
              <a:spLocks/>
            </p:cNvSpPr>
            <p:nvPr/>
          </p:nvSpPr>
          <p:spPr bwMode="auto">
            <a:xfrm>
              <a:off x="327" y="2424"/>
              <a:ext cx="292" cy="458"/>
            </a:xfrm>
            <a:custGeom>
              <a:avLst/>
              <a:gdLst/>
              <a:ahLst/>
              <a:cxnLst>
                <a:cxn ang="0">
                  <a:pos x="501" y="439"/>
                </a:cxn>
                <a:cxn ang="0">
                  <a:pos x="513" y="486"/>
                </a:cxn>
                <a:cxn ang="0">
                  <a:pos x="557" y="501"/>
                </a:cxn>
                <a:cxn ang="0">
                  <a:pos x="582" y="503"/>
                </a:cxn>
                <a:cxn ang="0">
                  <a:pos x="620" y="542"/>
                </a:cxn>
                <a:cxn ang="0">
                  <a:pos x="640" y="574"/>
                </a:cxn>
                <a:cxn ang="0">
                  <a:pos x="635" y="647"/>
                </a:cxn>
                <a:cxn ang="0">
                  <a:pos x="632" y="706"/>
                </a:cxn>
                <a:cxn ang="0">
                  <a:pos x="627" y="742"/>
                </a:cxn>
                <a:cxn ang="0">
                  <a:pos x="742" y="844"/>
                </a:cxn>
                <a:cxn ang="0">
                  <a:pos x="751" y="915"/>
                </a:cxn>
                <a:cxn ang="0">
                  <a:pos x="765" y="997"/>
                </a:cxn>
                <a:cxn ang="0">
                  <a:pos x="723" y="1054"/>
                </a:cxn>
                <a:cxn ang="0">
                  <a:pos x="677" y="1049"/>
                </a:cxn>
                <a:cxn ang="0">
                  <a:pos x="569" y="1114"/>
                </a:cxn>
                <a:cxn ang="0">
                  <a:pos x="540" y="1112"/>
                </a:cxn>
                <a:cxn ang="0">
                  <a:pos x="438" y="1100"/>
                </a:cxn>
                <a:cxn ang="0">
                  <a:pos x="398" y="1127"/>
                </a:cxn>
                <a:cxn ang="0">
                  <a:pos x="369" y="1157"/>
                </a:cxn>
                <a:cxn ang="0">
                  <a:pos x="310" y="1216"/>
                </a:cxn>
                <a:cxn ang="0">
                  <a:pos x="22" y="1105"/>
                </a:cxn>
                <a:cxn ang="0">
                  <a:pos x="28" y="1058"/>
                </a:cxn>
                <a:cxn ang="0">
                  <a:pos x="116" y="936"/>
                </a:cxn>
                <a:cxn ang="0">
                  <a:pos x="192" y="763"/>
                </a:cxn>
                <a:cxn ang="0">
                  <a:pos x="83" y="605"/>
                </a:cxn>
                <a:cxn ang="0">
                  <a:pos x="94" y="512"/>
                </a:cxn>
                <a:cxn ang="0">
                  <a:pos x="63" y="447"/>
                </a:cxn>
                <a:cxn ang="0">
                  <a:pos x="33" y="399"/>
                </a:cxn>
                <a:cxn ang="0">
                  <a:pos x="51" y="339"/>
                </a:cxn>
                <a:cxn ang="0">
                  <a:pos x="40" y="290"/>
                </a:cxn>
                <a:cxn ang="0">
                  <a:pos x="72" y="203"/>
                </a:cxn>
                <a:cxn ang="0">
                  <a:pos x="8" y="15"/>
                </a:cxn>
                <a:cxn ang="0">
                  <a:pos x="182" y="0"/>
                </a:cxn>
                <a:cxn ang="0">
                  <a:pos x="265" y="62"/>
                </a:cxn>
                <a:cxn ang="0">
                  <a:pos x="288" y="14"/>
                </a:cxn>
                <a:cxn ang="0">
                  <a:pos x="333" y="33"/>
                </a:cxn>
                <a:cxn ang="0">
                  <a:pos x="376" y="47"/>
                </a:cxn>
                <a:cxn ang="0">
                  <a:pos x="390" y="71"/>
                </a:cxn>
                <a:cxn ang="0">
                  <a:pos x="368" y="81"/>
                </a:cxn>
                <a:cxn ang="0">
                  <a:pos x="410" y="95"/>
                </a:cxn>
                <a:cxn ang="0">
                  <a:pos x="438" y="108"/>
                </a:cxn>
                <a:cxn ang="0">
                  <a:pos x="450" y="115"/>
                </a:cxn>
                <a:cxn ang="0">
                  <a:pos x="482" y="149"/>
                </a:cxn>
                <a:cxn ang="0">
                  <a:pos x="481" y="174"/>
                </a:cxn>
                <a:cxn ang="0">
                  <a:pos x="495" y="189"/>
                </a:cxn>
                <a:cxn ang="0">
                  <a:pos x="479" y="212"/>
                </a:cxn>
                <a:cxn ang="0">
                  <a:pos x="488" y="238"/>
                </a:cxn>
                <a:cxn ang="0">
                  <a:pos x="462" y="268"/>
                </a:cxn>
                <a:cxn ang="0">
                  <a:pos x="463" y="291"/>
                </a:cxn>
                <a:cxn ang="0">
                  <a:pos x="477" y="320"/>
                </a:cxn>
                <a:cxn ang="0">
                  <a:pos x="486" y="354"/>
                </a:cxn>
                <a:cxn ang="0">
                  <a:pos x="492" y="362"/>
                </a:cxn>
                <a:cxn ang="0">
                  <a:pos x="497" y="388"/>
                </a:cxn>
              </a:cxnLst>
              <a:rect l="0" t="0" r="r" b="b"/>
              <a:pathLst>
                <a:path w="774" h="1216">
                  <a:moveTo>
                    <a:pt x="498" y="409"/>
                  </a:moveTo>
                  <a:lnTo>
                    <a:pt x="485" y="415"/>
                  </a:lnTo>
                  <a:lnTo>
                    <a:pt x="492" y="419"/>
                  </a:lnTo>
                  <a:lnTo>
                    <a:pt x="495" y="429"/>
                  </a:lnTo>
                  <a:lnTo>
                    <a:pt x="501" y="433"/>
                  </a:lnTo>
                  <a:lnTo>
                    <a:pt x="501" y="439"/>
                  </a:lnTo>
                  <a:lnTo>
                    <a:pt x="506" y="444"/>
                  </a:lnTo>
                  <a:lnTo>
                    <a:pt x="489" y="462"/>
                  </a:lnTo>
                  <a:lnTo>
                    <a:pt x="499" y="469"/>
                  </a:lnTo>
                  <a:lnTo>
                    <a:pt x="504" y="467"/>
                  </a:lnTo>
                  <a:lnTo>
                    <a:pt x="506" y="482"/>
                  </a:lnTo>
                  <a:lnTo>
                    <a:pt x="513" y="486"/>
                  </a:lnTo>
                  <a:lnTo>
                    <a:pt x="520" y="483"/>
                  </a:lnTo>
                  <a:lnTo>
                    <a:pt x="521" y="496"/>
                  </a:lnTo>
                  <a:lnTo>
                    <a:pt x="539" y="499"/>
                  </a:lnTo>
                  <a:lnTo>
                    <a:pt x="538" y="507"/>
                  </a:lnTo>
                  <a:lnTo>
                    <a:pt x="545" y="510"/>
                  </a:lnTo>
                  <a:lnTo>
                    <a:pt x="557" y="501"/>
                  </a:lnTo>
                  <a:lnTo>
                    <a:pt x="562" y="504"/>
                  </a:lnTo>
                  <a:lnTo>
                    <a:pt x="566" y="499"/>
                  </a:lnTo>
                  <a:lnTo>
                    <a:pt x="562" y="491"/>
                  </a:lnTo>
                  <a:lnTo>
                    <a:pt x="575" y="496"/>
                  </a:lnTo>
                  <a:lnTo>
                    <a:pt x="577" y="503"/>
                  </a:lnTo>
                  <a:lnTo>
                    <a:pt x="582" y="503"/>
                  </a:lnTo>
                  <a:lnTo>
                    <a:pt x="588" y="509"/>
                  </a:lnTo>
                  <a:lnTo>
                    <a:pt x="591" y="516"/>
                  </a:lnTo>
                  <a:lnTo>
                    <a:pt x="589" y="522"/>
                  </a:lnTo>
                  <a:lnTo>
                    <a:pt x="596" y="532"/>
                  </a:lnTo>
                  <a:lnTo>
                    <a:pt x="603" y="525"/>
                  </a:lnTo>
                  <a:lnTo>
                    <a:pt x="620" y="542"/>
                  </a:lnTo>
                  <a:lnTo>
                    <a:pt x="615" y="547"/>
                  </a:lnTo>
                  <a:lnTo>
                    <a:pt x="615" y="554"/>
                  </a:lnTo>
                  <a:lnTo>
                    <a:pt x="623" y="557"/>
                  </a:lnTo>
                  <a:lnTo>
                    <a:pt x="621" y="569"/>
                  </a:lnTo>
                  <a:lnTo>
                    <a:pt x="624" y="573"/>
                  </a:lnTo>
                  <a:lnTo>
                    <a:pt x="640" y="574"/>
                  </a:lnTo>
                  <a:lnTo>
                    <a:pt x="641" y="577"/>
                  </a:lnTo>
                  <a:lnTo>
                    <a:pt x="653" y="581"/>
                  </a:lnTo>
                  <a:lnTo>
                    <a:pt x="653" y="581"/>
                  </a:lnTo>
                  <a:lnTo>
                    <a:pt x="651" y="589"/>
                  </a:lnTo>
                  <a:lnTo>
                    <a:pt x="658" y="614"/>
                  </a:lnTo>
                  <a:lnTo>
                    <a:pt x="635" y="647"/>
                  </a:lnTo>
                  <a:lnTo>
                    <a:pt x="620" y="642"/>
                  </a:lnTo>
                  <a:lnTo>
                    <a:pt x="612" y="647"/>
                  </a:lnTo>
                  <a:lnTo>
                    <a:pt x="596" y="644"/>
                  </a:lnTo>
                  <a:lnTo>
                    <a:pt x="621" y="680"/>
                  </a:lnTo>
                  <a:lnTo>
                    <a:pt x="622" y="696"/>
                  </a:lnTo>
                  <a:lnTo>
                    <a:pt x="632" y="706"/>
                  </a:lnTo>
                  <a:lnTo>
                    <a:pt x="633" y="713"/>
                  </a:lnTo>
                  <a:lnTo>
                    <a:pt x="626" y="722"/>
                  </a:lnTo>
                  <a:lnTo>
                    <a:pt x="629" y="726"/>
                  </a:lnTo>
                  <a:lnTo>
                    <a:pt x="640" y="720"/>
                  </a:lnTo>
                  <a:lnTo>
                    <a:pt x="639" y="728"/>
                  </a:lnTo>
                  <a:lnTo>
                    <a:pt x="627" y="742"/>
                  </a:lnTo>
                  <a:lnTo>
                    <a:pt x="630" y="765"/>
                  </a:lnTo>
                  <a:lnTo>
                    <a:pt x="658" y="804"/>
                  </a:lnTo>
                  <a:lnTo>
                    <a:pt x="697" y="829"/>
                  </a:lnTo>
                  <a:lnTo>
                    <a:pt x="723" y="824"/>
                  </a:lnTo>
                  <a:lnTo>
                    <a:pt x="732" y="828"/>
                  </a:lnTo>
                  <a:lnTo>
                    <a:pt x="742" y="844"/>
                  </a:lnTo>
                  <a:lnTo>
                    <a:pt x="743" y="877"/>
                  </a:lnTo>
                  <a:lnTo>
                    <a:pt x="736" y="899"/>
                  </a:lnTo>
                  <a:lnTo>
                    <a:pt x="730" y="899"/>
                  </a:lnTo>
                  <a:lnTo>
                    <a:pt x="731" y="907"/>
                  </a:lnTo>
                  <a:lnTo>
                    <a:pt x="739" y="917"/>
                  </a:lnTo>
                  <a:lnTo>
                    <a:pt x="751" y="915"/>
                  </a:lnTo>
                  <a:lnTo>
                    <a:pt x="755" y="919"/>
                  </a:lnTo>
                  <a:lnTo>
                    <a:pt x="765" y="944"/>
                  </a:lnTo>
                  <a:lnTo>
                    <a:pt x="764" y="954"/>
                  </a:lnTo>
                  <a:lnTo>
                    <a:pt x="773" y="961"/>
                  </a:lnTo>
                  <a:lnTo>
                    <a:pt x="774" y="975"/>
                  </a:lnTo>
                  <a:lnTo>
                    <a:pt x="765" y="997"/>
                  </a:lnTo>
                  <a:lnTo>
                    <a:pt x="772" y="1004"/>
                  </a:lnTo>
                  <a:lnTo>
                    <a:pt x="772" y="1008"/>
                  </a:lnTo>
                  <a:lnTo>
                    <a:pt x="760" y="1022"/>
                  </a:lnTo>
                  <a:lnTo>
                    <a:pt x="759" y="1049"/>
                  </a:lnTo>
                  <a:lnTo>
                    <a:pt x="759" y="1049"/>
                  </a:lnTo>
                  <a:lnTo>
                    <a:pt x="723" y="1054"/>
                  </a:lnTo>
                  <a:lnTo>
                    <a:pt x="715" y="1050"/>
                  </a:lnTo>
                  <a:lnTo>
                    <a:pt x="710" y="1041"/>
                  </a:lnTo>
                  <a:lnTo>
                    <a:pt x="705" y="1041"/>
                  </a:lnTo>
                  <a:lnTo>
                    <a:pt x="695" y="1034"/>
                  </a:lnTo>
                  <a:lnTo>
                    <a:pt x="684" y="1038"/>
                  </a:lnTo>
                  <a:lnTo>
                    <a:pt x="677" y="1049"/>
                  </a:lnTo>
                  <a:lnTo>
                    <a:pt x="660" y="1042"/>
                  </a:lnTo>
                  <a:lnTo>
                    <a:pt x="640" y="1074"/>
                  </a:lnTo>
                  <a:lnTo>
                    <a:pt x="569" y="1114"/>
                  </a:lnTo>
                  <a:lnTo>
                    <a:pt x="569" y="1114"/>
                  </a:lnTo>
                  <a:lnTo>
                    <a:pt x="569" y="1114"/>
                  </a:lnTo>
                  <a:lnTo>
                    <a:pt x="569" y="1114"/>
                  </a:lnTo>
                  <a:lnTo>
                    <a:pt x="569" y="1114"/>
                  </a:lnTo>
                  <a:lnTo>
                    <a:pt x="569" y="1114"/>
                  </a:lnTo>
                  <a:lnTo>
                    <a:pt x="562" y="1107"/>
                  </a:lnTo>
                  <a:lnTo>
                    <a:pt x="552" y="1120"/>
                  </a:lnTo>
                  <a:lnTo>
                    <a:pt x="549" y="1119"/>
                  </a:lnTo>
                  <a:lnTo>
                    <a:pt x="540" y="1112"/>
                  </a:lnTo>
                  <a:lnTo>
                    <a:pt x="540" y="1093"/>
                  </a:lnTo>
                  <a:lnTo>
                    <a:pt x="523" y="1103"/>
                  </a:lnTo>
                  <a:lnTo>
                    <a:pt x="491" y="1087"/>
                  </a:lnTo>
                  <a:lnTo>
                    <a:pt x="464" y="1105"/>
                  </a:lnTo>
                  <a:lnTo>
                    <a:pt x="461" y="1122"/>
                  </a:lnTo>
                  <a:lnTo>
                    <a:pt x="438" y="1100"/>
                  </a:lnTo>
                  <a:lnTo>
                    <a:pt x="430" y="1104"/>
                  </a:lnTo>
                  <a:lnTo>
                    <a:pt x="399" y="1100"/>
                  </a:lnTo>
                  <a:lnTo>
                    <a:pt x="371" y="1115"/>
                  </a:lnTo>
                  <a:lnTo>
                    <a:pt x="374" y="1122"/>
                  </a:lnTo>
                  <a:lnTo>
                    <a:pt x="388" y="1133"/>
                  </a:lnTo>
                  <a:lnTo>
                    <a:pt x="398" y="1127"/>
                  </a:lnTo>
                  <a:lnTo>
                    <a:pt x="410" y="1132"/>
                  </a:lnTo>
                  <a:lnTo>
                    <a:pt x="400" y="1157"/>
                  </a:lnTo>
                  <a:lnTo>
                    <a:pt x="397" y="1161"/>
                  </a:lnTo>
                  <a:lnTo>
                    <a:pt x="381" y="1150"/>
                  </a:lnTo>
                  <a:lnTo>
                    <a:pt x="369" y="1149"/>
                  </a:lnTo>
                  <a:lnTo>
                    <a:pt x="369" y="1157"/>
                  </a:lnTo>
                  <a:lnTo>
                    <a:pt x="359" y="1162"/>
                  </a:lnTo>
                  <a:lnTo>
                    <a:pt x="347" y="1176"/>
                  </a:lnTo>
                  <a:lnTo>
                    <a:pt x="341" y="1192"/>
                  </a:lnTo>
                  <a:lnTo>
                    <a:pt x="333" y="1197"/>
                  </a:lnTo>
                  <a:lnTo>
                    <a:pt x="326" y="1195"/>
                  </a:lnTo>
                  <a:lnTo>
                    <a:pt x="310" y="1216"/>
                  </a:lnTo>
                  <a:lnTo>
                    <a:pt x="296" y="1215"/>
                  </a:lnTo>
                  <a:lnTo>
                    <a:pt x="66" y="1125"/>
                  </a:lnTo>
                  <a:lnTo>
                    <a:pt x="55" y="1125"/>
                  </a:lnTo>
                  <a:lnTo>
                    <a:pt x="43" y="1116"/>
                  </a:lnTo>
                  <a:lnTo>
                    <a:pt x="28" y="1116"/>
                  </a:lnTo>
                  <a:lnTo>
                    <a:pt x="22" y="1105"/>
                  </a:lnTo>
                  <a:lnTo>
                    <a:pt x="10" y="1100"/>
                  </a:lnTo>
                  <a:lnTo>
                    <a:pt x="0" y="1089"/>
                  </a:lnTo>
                  <a:lnTo>
                    <a:pt x="0" y="1089"/>
                  </a:lnTo>
                  <a:lnTo>
                    <a:pt x="16" y="1067"/>
                  </a:lnTo>
                  <a:lnTo>
                    <a:pt x="16" y="1060"/>
                  </a:lnTo>
                  <a:lnTo>
                    <a:pt x="28" y="1058"/>
                  </a:lnTo>
                  <a:lnTo>
                    <a:pt x="49" y="1023"/>
                  </a:lnTo>
                  <a:lnTo>
                    <a:pt x="64" y="1009"/>
                  </a:lnTo>
                  <a:lnTo>
                    <a:pt x="68" y="998"/>
                  </a:lnTo>
                  <a:lnTo>
                    <a:pt x="89" y="975"/>
                  </a:lnTo>
                  <a:lnTo>
                    <a:pt x="89" y="970"/>
                  </a:lnTo>
                  <a:lnTo>
                    <a:pt x="116" y="936"/>
                  </a:lnTo>
                  <a:lnTo>
                    <a:pt x="120" y="924"/>
                  </a:lnTo>
                  <a:lnTo>
                    <a:pt x="147" y="903"/>
                  </a:lnTo>
                  <a:lnTo>
                    <a:pt x="145" y="898"/>
                  </a:lnTo>
                  <a:lnTo>
                    <a:pt x="165" y="876"/>
                  </a:lnTo>
                  <a:lnTo>
                    <a:pt x="203" y="787"/>
                  </a:lnTo>
                  <a:lnTo>
                    <a:pt x="192" y="763"/>
                  </a:lnTo>
                  <a:lnTo>
                    <a:pt x="175" y="747"/>
                  </a:lnTo>
                  <a:lnTo>
                    <a:pt x="171" y="725"/>
                  </a:lnTo>
                  <a:lnTo>
                    <a:pt x="131" y="689"/>
                  </a:lnTo>
                  <a:lnTo>
                    <a:pt x="106" y="678"/>
                  </a:lnTo>
                  <a:lnTo>
                    <a:pt x="59" y="619"/>
                  </a:lnTo>
                  <a:lnTo>
                    <a:pt x="83" y="605"/>
                  </a:lnTo>
                  <a:lnTo>
                    <a:pt x="106" y="566"/>
                  </a:lnTo>
                  <a:lnTo>
                    <a:pt x="111" y="546"/>
                  </a:lnTo>
                  <a:lnTo>
                    <a:pt x="103" y="529"/>
                  </a:lnTo>
                  <a:lnTo>
                    <a:pt x="107" y="524"/>
                  </a:lnTo>
                  <a:lnTo>
                    <a:pt x="104" y="517"/>
                  </a:lnTo>
                  <a:lnTo>
                    <a:pt x="94" y="512"/>
                  </a:lnTo>
                  <a:lnTo>
                    <a:pt x="85" y="500"/>
                  </a:lnTo>
                  <a:lnTo>
                    <a:pt x="72" y="495"/>
                  </a:lnTo>
                  <a:lnTo>
                    <a:pt x="66" y="486"/>
                  </a:lnTo>
                  <a:lnTo>
                    <a:pt x="67" y="474"/>
                  </a:lnTo>
                  <a:lnTo>
                    <a:pt x="62" y="454"/>
                  </a:lnTo>
                  <a:lnTo>
                    <a:pt x="63" y="447"/>
                  </a:lnTo>
                  <a:lnTo>
                    <a:pt x="74" y="434"/>
                  </a:lnTo>
                  <a:lnTo>
                    <a:pt x="65" y="419"/>
                  </a:lnTo>
                  <a:lnTo>
                    <a:pt x="69" y="408"/>
                  </a:lnTo>
                  <a:lnTo>
                    <a:pt x="65" y="405"/>
                  </a:lnTo>
                  <a:lnTo>
                    <a:pt x="39" y="406"/>
                  </a:lnTo>
                  <a:lnTo>
                    <a:pt x="33" y="399"/>
                  </a:lnTo>
                  <a:lnTo>
                    <a:pt x="28" y="384"/>
                  </a:lnTo>
                  <a:lnTo>
                    <a:pt x="25" y="363"/>
                  </a:lnTo>
                  <a:lnTo>
                    <a:pt x="27" y="348"/>
                  </a:lnTo>
                  <a:lnTo>
                    <a:pt x="37" y="342"/>
                  </a:lnTo>
                  <a:lnTo>
                    <a:pt x="47" y="342"/>
                  </a:lnTo>
                  <a:lnTo>
                    <a:pt x="51" y="339"/>
                  </a:lnTo>
                  <a:lnTo>
                    <a:pt x="45" y="332"/>
                  </a:lnTo>
                  <a:lnTo>
                    <a:pt x="52" y="320"/>
                  </a:lnTo>
                  <a:lnTo>
                    <a:pt x="50" y="316"/>
                  </a:lnTo>
                  <a:lnTo>
                    <a:pt x="30" y="313"/>
                  </a:lnTo>
                  <a:lnTo>
                    <a:pt x="26" y="308"/>
                  </a:lnTo>
                  <a:lnTo>
                    <a:pt x="40" y="290"/>
                  </a:lnTo>
                  <a:lnTo>
                    <a:pt x="38" y="262"/>
                  </a:lnTo>
                  <a:lnTo>
                    <a:pt x="50" y="240"/>
                  </a:lnTo>
                  <a:lnTo>
                    <a:pt x="37" y="227"/>
                  </a:lnTo>
                  <a:lnTo>
                    <a:pt x="61" y="213"/>
                  </a:lnTo>
                  <a:lnTo>
                    <a:pt x="72" y="218"/>
                  </a:lnTo>
                  <a:lnTo>
                    <a:pt x="72" y="203"/>
                  </a:lnTo>
                  <a:lnTo>
                    <a:pt x="67" y="166"/>
                  </a:lnTo>
                  <a:lnTo>
                    <a:pt x="53" y="115"/>
                  </a:lnTo>
                  <a:lnTo>
                    <a:pt x="31" y="81"/>
                  </a:lnTo>
                  <a:lnTo>
                    <a:pt x="24" y="51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42" y="7"/>
                  </a:lnTo>
                  <a:lnTo>
                    <a:pt x="72" y="9"/>
                  </a:lnTo>
                  <a:lnTo>
                    <a:pt x="109" y="5"/>
                  </a:lnTo>
                  <a:lnTo>
                    <a:pt x="121" y="1"/>
                  </a:lnTo>
                  <a:lnTo>
                    <a:pt x="157" y="3"/>
                  </a:lnTo>
                  <a:lnTo>
                    <a:pt x="182" y="0"/>
                  </a:lnTo>
                  <a:lnTo>
                    <a:pt x="181" y="4"/>
                  </a:lnTo>
                  <a:lnTo>
                    <a:pt x="202" y="6"/>
                  </a:lnTo>
                  <a:lnTo>
                    <a:pt x="204" y="29"/>
                  </a:lnTo>
                  <a:lnTo>
                    <a:pt x="216" y="35"/>
                  </a:lnTo>
                  <a:lnTo>
                    <a:pt x="226" y="61"/>
                  </a:lnTo>
                  <a:lnTo>
                    <a:pt x="265" y="62"/>
                  </a:lnTo>
                  <a:lnTo>
                    <a:pt x="268" y="58"/>
                  </a:lnTo>
                  <a:lnTo>
                    <a:pt x="266" y="46"/>
                  </a:lnTo>
                  <a:lnTo>
                    <a:pt x="279" y="51"/>
                  </a:lnTo>
                  <a:lnTo>
                    <a:pt x="265" y="38"/>
                  </a:lnTo>
                  <a:lnTo>
                    <a:pt x="284" y="36"/>
                  </a:lnTo>
                  <a:lnTo>
                    <a:pt x="288" y="14"/>
                  </a:lnTo>
                  <a:lnTo>
                    <a:pt x="291" y="11"/>
                  </a:lnTo>
                  <a:lnTo>
                    <a:pt x="315" y="14"/>
                  </a:lnTo>
                  <a:lnTo>
                    <a:pt x="315" y="14"/>
                  </a:lnTo>
                  <a:lnTo>
                    <a:pt x="345" y="26"/>
                  </a:lnTo>
                  <a:lnTo>
                    <a:pt x="318" y="29"/>
                  </a:lnTo>
                  <a:lnTo>
                    <a:pt x="333" y="33"/>
                  </a:lnTo>
                  <a:lnTo>
                    <a:pt x="350" y="28"/>
                  </a:lnTo>
                  <a:lnTo>
                    <a:pt x="356" y="33"/>
                  </a:lnTo>
                  <a:lnTo>
                    <a:pt x="353" y="34"/>
                  </a:lnTo>
                  <a:lnTo>
                    <a:pt x="356" y="40"/>
                  </a:lnTo>
                  <a:lnTo>
                    <a:pt x="363" y="43"/>
                  </a:lnTo>
                  <a:lnTo>
                    <a:pt x="376" y="47"/>
                  </a:lnTo>
                  <a:lnTo>
                    <a:pt x="378" y="40"/>
                  </a:lnTo>
                  <a:lnTo>
                    <a:pt x="383" y="40"/>
                  </a:lnTo>
                  <a:lnTo>
                    <a:pt x="379" y="48"/>
                  </a:lnTo>
                  <a:lnTo>
                    <a:pt x="393" y="54"/>
                  </a:lnTo>
                  <a:lnTo>
                    <a:pt x="373" y="59"/>
                  </a:lnTo>
                  <a:lnTo>
                    <a:pt x="390" y="71"/>
                  </a:lnTo>
                  <a:lnTo>
                    <a:pt x="372" y="72"/>
                  </a:lnTo>
                  <a:lnTo>
                    <a:pt x="330" y="89"/>
                  </a:lnTo>
                  <a:lnTo>
                    <a:pt x="352" y="85"/>
                  </a:lnTo>
                  <a:lnTo>
                    <a:pt x="361" y="78"/>
                  </a:lnTo>
                  <a:lnTo>
                    <a:pt x="368" y="78"/>
                  </a:lnTo>
                  <a:lnTo>
                    <a:pt x="368" y="81"/>
                  </a:lnTo>
                  <a:lnTo>
                    <a:pt x="382" y="77"/>
                  </a:lnTo>
                  <a:lnTo>
                    <a:pt x="385" y="79"/>
                  </a:lnTo>
                  <a:lnTo>
                    <a:pt x="381" y="85"/>
                  </a:lnTo>
                  <a:lnTo>
                    <a:pt x="399" y="86"/>
                  </a:lnTo>
                  <a:lnTo>
                    <a:pt x="400" y="91"/>
                  </a:lnTo>
                  <a:lnTo>
                    <a:pt x="410" y="95"/>
                  </a:lnTo>
                  <a:lnTo>
                    <a:pt x="409" y="102"/>
                  </a:lnTo>
                  <a:lnTo>
                    <a:pt x="415" y="96"/>
                  </a:lnTo>
                  <a:lnTo>
                    <a:pt x="429" y="95"/>
                  </a:lnTo>
                  <a:lnTo>
                    <a:pt x="435" y="104"/>
                  </a:lnTo>
                  <a:lnTo>
                    <a:pt x="432" y="109"/>
                  </a:lnTo>
                  <a:lnTo>
                    <a:pt x="438" y="108"/>
                  </a:lnTo>
                  <a:lnTo>
                    <a:pt x="438" y="111"/>
                  </a:lnTo>
                  <a:lnTo>
                    <a:pt x="438" y="105"/>
                  </a:lnTo>
                  <a:lnTo>
                    <a:pt x="441" y="106"/>
                  </a:lnTo>
                  <a:lnTo>
                    <a:pt x="447" y="113"/>
                  </a:lnTo>
                  <a:lnTo>
                    <a:pt x="446" y="116"/>
                  </a:lnTo>
                  <a:lnTo>
                    <a:pt x="450" y="115"/>
                  </a:lnTo>
                  <a:lnTo>
                    <a:pt x="466" y="128"/>
                  </a:lnTo>
                  <a:lnTo>
                    <a:pt x="468" y="136"/>
                  </a:lnTo>
                  <a:lnTo>
                    <a:pt x="471" y="135"/>
                  </a:lnTo>
                  <a:lnTo>
                    <a:pt x="474" y="138"/>
                  </a:lnTo>
                  <a:lnTo>
                    <a:pt x="474" y="144"/>
                  </a:lnTo>
                  <a:lnTo>
                    <a:pt x="482" y="149"/>
                  </a:lnTo>
                  <a:lnTo>
                    <a:pt x="483" y="154"/>
                  </a:lnTo>
                  <a:lnTo>
                    <a:pt x="479" y="155"/>
                  </a:lnTo>
                  <a:lnTo>
                    <a:pt x="478" y="162"/>
                  </a:lnTo>
                  <a:lnTo>
                    <a:pt x="481" y="164"/>
                  </a:lnTo>
                  <a:lnTo>
                    <a:pt x="479" y="167"/>
                  </a:lnTo>
                  <a:lnTo>
                    <a:pt x="481" y="174"/>
                  </a:lnTo>
                  <a:lnTo>
                    <a:pt x="484" y="168"/>
                  </a:lnTo>
                  <a:lnTo>
                    <a:pt x="493" y="171"/>
                  </a:lnTo>
                  <a:lnTo>
                    <a:pt x="495" y="176"/>
                  </a:lnTo>
                  <a:lnTo>
                    <a:pt x="493" y="184"/>
                  </a:lnTo>
                  <a:lnTo>
                    <a:pt x="486" y="186"/>
                  </a:lnTo>
                  <a:lnTo>
                    <a:pt x="495" y="189"/>
                  </a:lnTo>
                  <a:lnTo>
                    <a:pt x="484" y="187"/>
                  </a:lnTo>
                  <a:lnTo>
                    <a:pt x="477" y="193"/>
                  </a:lnTo>
                  <a:lnTo>
                    <a:pt x="480" y="194"/>
                  </a:lnTo>
                  <a:lnTo>
                    <a:pt x="478" y="198"/>
                  </a:lnTo>
                  <a:lnTo>
                    <a:pt x="482" y="205"/>
                  </a:lnTo>
                  <a:lnTo>
                    <a:pt x="479" y="212"/>
                  </a:lnTo>
                  <a:lnTo>
                    <a:pt x="483" y="209"/>
                  </a:lnTo>
                  <a:lnTo>
                    <a:pt x="488" y="213"/>
                  </a:lnTo>
                  <a:lnTo>
                    <a:pt x="479" y="219"/>
                  </a:lnTo>
                  <a:lnTo>
                    <a:pt x="484" y="220"/>
                  </a:lnTo>
                  <a:lnTo>
                    <a:pt x="490" y="235"/>
                  </a:lnTo>
                  <a:lnTo>
                    <a:pt x="488" y="238"/>
                  </a:lnTo>
                  <a:lnTo>
                    <a:pt x="485" y="235"/>
                  </a:lnTo>
                  <a:lnTo>
                    <a:pt x="485" y="248"/>
                  </a:lnTo>
                  <a:lnTo>
                    <a:pt x="476" y="257"/>
                  </a:lnTo>
                  <a:lnTo>
                    <a:pt x="479" y="267"/>
                  </a:lnTo>
                  <a:lnTo>
                    <a:pt x="472" y="271"/>
                  </a:lnTo>
                  <a:lnTo>
                    <a:pt x="462" y="268"/>
                  </a:lnTo>
                  <a:lnTo>
                    <a:pt x="466" y="276"/>
                  </a:lnTo>
                  <a:lnTo>
                    <a:pt x="451" y="274"/>
                  </a:lnTo>
                  <a:lnTo>
                    <a:pt x="458" y="283"/>
                  </a:lnTo>
                  <a:lnTo>
                    <a:pt x="451" y="280"/>
                  </a:lnTo>
                  <a:lnTo>
                    <a:pt x="444" y="282"/>
                  </a:lnTo>
                  <a:lnTo>
                    <a:pt x="463" y="291"/>
                  </a:lnTo>
                  <a:lnTo>
                    <a:pt x="459" y="295"/>
                  </a:lnTo>
                  <a:lnTo>
                    <a:pt x="461" y="309"/>
                  </a:lnTo>
                  <a:lnTo>
                    <a:pt x="467" y="308"/>
                  </a:lnTo>
                  <a:lnTo>
                    <a:pt x="466" y="316"/>
                  </a:lnTo>
                  <a:lnTo>
                    <a:pt x="472" y="314"/>
                  </a:lnTo>
                  <a:lnTo>
                    <a:pt x="477" y="320"/>
                  </a:lnTo>
                  <a:lnTo>
                    <a:pt x="473" y="320"/>
                  </a:lnTo>
                  <a:lnTo>
                    <a:pt x="481" y="329"/>
                  </a:lnTo>
                  <a:lnTo>
                    <a:pt x="476" y="331"/>
                  </a:lnTo>
                  <a:lnTo>
                    <a:pt x="480" y="345"/>
                  </a:lnTo>
                  <a:lnTo>
                    <a:pt x="489" y="346"/>
                  </a:lnTo>
                  <a:lnTo>
                    <a:pt x="486" y="354"/>
                  </a:lnTo>
                  <a:lnTo>
                    <a:pt x="489" y="355"/>
                  </a:lnTo>
                  <a:lnTo>
                    <a:pt x="488" y="361"/>
                  </a:lnTo>
                  <a:lnTo>
                    <a:pt x="490" y="359"/>
                  </a:lnTo>
                  <a:lnTo>
                    <a:pt x="488" y="363"/>
                  </a:lnTo>
                  <a:lnTo>
                    <a:pt x="493" y="358"/>
                  </a:lnTo>
                  <a:lnTo>
                    <a:pt x="492" y="362"/>
                  </a:lnTo>
                  <a:lnTo>
                    <a:pt x="480" y="370"/>
                  </a:lnTo>
                  <a:lnTo>
                    <a:pt x="488" y="372"/>
                  </a:lnTo>
                  <a:lnTo>
                    <a:pt x="493" y="383"/>
                  </a:lnTo>
                  <a:lnTo>
                    <a:pt x="494" y="380"/>
                  </a:lnTo>
                  <a:lnTo>
                    <a:pt x="498" y="383"/>
                  </a:lnTo>
                  <a:lnTo>
                    <a:pt x="497" y="388"/>
                  </a:lnTo>
                  <a:lnTo>
                    <a:pt x="505" y="396"/>
                  </a:lnTo>
                  <a:lnTo>
                    <a:pt x="498" y="409"/>
                  </a:lnTo>
                  <a:close/>
                </a:path>
              </a:pathLst>
            </a:custGeom>
            <a:solidFill>
              <a:srgbClr val="FFC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0" name="Freeform 116"/>
            <p:cNvSpPr>
              <a:spLocks/>
            </p:cNvSpPr>
            <p:nvPr/>
          </p:nvSpPr>
          <p:spPr bwMode="auto">
            <a:xfrm>
              <a:off x="2303" y="3215"/>
              <a:ext cx="133" cy="233"/>
            </a:xfrm>
            <a:custGeom>
              <a:avLst/>
              <a:gdLst/>
              <a:ahLst/>
              <a:cxnLst>
                <a:cxn ang="0">
                  <a:pos x="83" y="12"/>
                </a:cxn>
                <a:cxn ang="0">
                  <a:pos x="105" y="46"/>
                </a:cxn>
                <a:cxn ang="0">
                  <a:pos x="117" y="68"/>
                </a:cxn>
                <a:cxn ang="0">
                  <a:pos x="139" y="61"/>
                </a:cxn>
                <a:cxn ang="0">
                  <a:pos x="180" y="53"/>
                </a:cxn>
                <a:cxn ang="0">
                  <a:pos x="209" y="56"/>
                </a:cxn>
                <a:cxn ang="0">
                  <a:pos x="230" y="87"/>
                </a:cxn>
                <a:cxn ang="0">
                  <a:pos x="264" y="92"/>
                </a:cxn>
                <a:cxn ang="0">
                  <a:pos x="293" y="146"/>
                </a:cxn>
                <a:cxn ang="0">
                  <a:pos x="320" y="226"/>
                </a:cxn>
                <a:cxn ang="0">
                  <a:pos x="319" y="280"/>
                </a:cxn>
                <a:cxn ang="0">
                  <a:pos x="354" y="318"/>
                </a:cxn>
                <a:cxn ang="0">
                  <a:pos x="324" y="355"/>
                </a:cxn>
                <a:cxn ang="0">
                  <a:pos x="316" y="358"/>
                </a:cxn>
                <a:cxn ang="0">
                  <a:pos x="315" y="379"/>
                </a:cxn>
                <a:cxn ang="0">
                  <a:pos x="282" y="421"/>
                </a:cxn>
                <a:cxn ang="0">
                  <a:pos x="252" y="451"/>
                </a:cxn>
                <a:cxn ang="0">
                  <a:pos x="215" y="493"/>
                </a:cxn>
                <a:cxn ang="0">
                  <a:pos x="196" y="497"/>
                </a:cxn>
                <a:cxn ang="0">
                  <a:pos x="187" y="522"/>
                </a:cxn>
                <a:cxn ang="0">
                  <a:pos x="190" y="559"/>
                </a:cxn>
                <a:cxn ang="0">
                  <a:pos x="155" y="587"/>
                </a:cxn>
                <a:cxn ang="0">
                  <a:pos x="114" y="584"/>
                </a:cxn>
                <a:cxn ang="0">
                  <a:pos x="92" y="583"/>
                </a:cxn>
                <a:cxn ang="0">
                  <a:pos x="76" y="583"/>
                </a:cxn>
                <a:cxn ang="0">
                  <a:pos x="63" y="613"/>
                </a:cxn>
                <a:cxn ang="0">
                  <a:pos x="39" y="611"/>
                </a:cxn>
                <a:cxn ang="0">
                  <a:pos x="3" y="591"/>
                </a:cxn>
                <a:cxn ang="0">
                  <a:pos x="10" y="574"/>
                </a:cxn>
                <a:cxn ang="0">
                  <a:pos x="10" y="554"/>
                </a:cxn>
                <a:cxn ang="0">
                  <a:pos x="34" y="507"/>
                </a:cxn>
                <a:cxn ang="0">
                  <a:pos x="55" y="489"/>
                </a:cxn>
                <a:cxn ang="0">
                  <a:pos x="92" y="450"/>
                </a:cxn>
                <a:cxn ang="0">
                  <a:pos x="102" y="415"/>
                </a:cxn>
                <a:cxn ang="0">
                  <a:pos x="119" y="402"/>
                </a:cxn>
                <a:cxn ang="0">
                  <a:pos x="100" y="377"/>
                </a:cxn>
                <a:cxn ang="0">
                  <a:pos x="94" y="362"/>
                </a:cxn>
                <a:cxn ang="0">
                  <a:pos x="95" y="343"/>
                </a:cxn>
                <a:cxn ang="0">
                  <a:pos x="88" y="316"/>
                </a:cxn>
                <a:cxn ang="0">
                  <a:pos x="85" y="299"/>
                </a:cxn>
                <a:cxn ang="0">
                  <a:pos x="102" y="259"/>
                </a:cxn>
                <a:cxn ang="0">
                  <a:pos x="102" y="227"/>
                </a:cxn>
                <a:cxn ang="0">
                  <a:pos x="114" y="171"/>
                </a:cxn>
                <a:cxn ang="0">
                  <a:pos x="91" y="172"/>
                </a:cxn>
                <a:cxn ang="0">
                  <a:pos x="68" y="174"/>
                </a:cxn>
                <a:cxn ang="0">
                  <a:pos x="43" y="162"/>
                </a:cxn>
                <a:cxn ang="0">
                  <a:pos x="66" y="108"/>
                </a:cxn>
                <a:cxn ang="0">
                  <a:pos x="68" y="83"/>
                </a:cxn>
                <a:cxn ang="0">
                  <a:pos x="52" y="15"/>
                </a:cxn>
              </a:cxnLst>
              <a:rect l="0" t="0" r="r" b="b"/>
              <a:pathLst>
                <a:path w="354" h="620">
                  <a:moveTo>
                    <a:pt x="66" y="0"/>
                  </a:moveTo>
                  <a:lnTo>
                    <a:pt x="78" y="13"/>
                  </a:lnTo>
                  <a:lnTo>
                    <a:pt x="83" y="12"/>
                  </a:lnTo>
                  <a:lnTo>
                    <a:pt x="95" y="21"/>
                  </a:lnTo>
                  <a:lnTo>
                    <a:pt x="96" y="38"/>
                  </a:lnTo>
                  <a:lnTo>
                    <a:pt x="105" y="46"/>
                  </a:lnTo>
                  <a:lnTo>
                    <a:pt x="102" y="54"/>
                  </a:lnTo>
                  <a:lnTo>
                    <a:pt x="112" y="55"/>
                  </a:lnTo>
                  <a:lnTo>
                    <a:pt x="117" y="68"/>
                  </a:lnTo>
                  <a:lnTo>
                    <a:pt x="130" y="67"/>
                  </a:lnTo>
                  <a:lnTo>
                    <a:pt x="134" y="71"/>
                  </a:lnTo>
                  <a:lnTo>
                    <a:pt x="139" y="61"/>
                  </a:lnTo>
                  <a:lnTo>
                    <a:pt x="150" y="58"/>
                  </a:lnTo>
                  <a:lnTo>
                    <a:pt x="158" y="66"/>
                  </a:lnTo>
                  <a:lnTo>
                    <a:pt x="180" y="53"/>
                  </a:lnTo>
                  <a:lnTo>
                    <a:pt x="200" y="50"/>
                  </a:lnTo>
                  <a:lnTo>
                    <a:pt x="206" y="43"/>
                  </a:lnTo>
                  <a:lnTo>
                    <a:pt x="209" y="56"/>
                  </a:lnTo>
                  <a:lnTo>
                    <a:pt x="228" y="64"/>
                  </a:lnTo>
                  <a:lnTo>
                    <a:pt x="232" y="78"/>
                  </a:lnTo>
                  <a:lnTo>
                    <a:pt x="230" y="87"/>
                  </a:lnTo>
                  <a:lnTo>
                    <a:pt x="250" y="81"/>
                  </a:lnTo>
                  <a:lnTo>
                    <a:pt x="253" y="93"/>
                  </a:lnTo>
                  <a:lnTo>
                    <a:pt x="264" y="92"/>
                  </a:lnTo>
                  <a:lnTo>
                    <a:pt x="271" y="99"/>
                  </a:lnTo>
                  <a:lnTo>
                    <a:pt x="265" y="124"/>
                  </a:lnTo>
                  <a:lnTo>
                    <a:pt x="293" y="146"/>
                  </a:lnTo>
                  <a:lnTo>
                    <a:pt x="301" y="179"/>
                  </a:lnTo>
                  <a:lnTo>
                    <a:pt x="320" y="212"/>
                  </a:lnTo>
                  <a:lnTo>
                    <a:pt x="320" y="226"/>
                  </a:lnTo>
                  <a:lnTo>
                    <a:pt x="308" y="248"/>
                  </a:lnTo>
                  <a:lnTo>
                    <a:pt x="308" y="257"/>
                  </a:lnTo>
                  <a:lnTo>
                    <a:pt x="319" y="280"/>
                  </a:lnTo>
                  <a:lnTo>
                    <a:pt x="321" y="294"/>
                  </a:lnTo>
                  <a:lnTo>
                    <a:pt x="345" y="304"/>
                  </a:lnTo>
                  <a:lnTo>
                    <a:pt x="354" y="318"/>
                  </a:lnTo>
                  <a:lnTo>
                    <a:pt x="354" y="328"/>
                  </a:lnTo>
                  <a:lnTo>
                    <a:pt x="338" y="347"/>
                  </a:lnTo>
                  <a:lnTo>
                    <a:pt x="324" y="355"/>
                  </a:lnTo>
                  <a:lnTo>
                    <a:pt x="317" y="355"/>
                  </a:lnTo>
                  <a:lnTo>
                    <a:pt x="319" y="358"/>
                  </a:lnTo>
                  <a:lnTo>
                    <a:pt x="316" y="358"/>
                  </a:lnTo>
                  <a:lnTo>
                    <a:pt x="316" y="355"/>
                  </a:lnTo>
                  <a:lnTo>
                    <a:pt x="310" y="359"/>
                  </a:lnTo>
                  <a:lnTo>
                    <a:pt x="315" y="379"/>
                  </a:lnTo>
                  <a:lnTo>
                    <a:pt x="314" y="390"/>
                  </a:lnTo>
                  <a:lnTo>
                    <a:pt x="300" y="408"/>
                  </a:lnTo>
                  <a:lnTo>
                    <a:pt x="282" y="421"/>
                  </a:lnTo>
                  <a:lnTo>
                    <a:pt x="278" y="430"/>
                  </a:lnTo>
                  <a:lnTo>
                    <a:pt x="269" y="433"/>
                  </a:lnTo>
                  <a:lnTo>
                    <a:pt x="252" y="451"/>
                  </a:lnTo>
                  <a:lnTo>
                    <a:pt x="229" y="494"/>
                  </a:lnTo>
                  <a:lnTo>
                    <a:pt x="229" y="494"/>
                  </a:lnTo>
                  <a:lnTo>
                    <a:pt x="215" y="493"/>
                  </a:lnTo>
                  <a:lnTo>
                    <a:pt x="212" y="498"/>
                  </a:lnTo>
                  <a:lnTo>
                    <a:pt x="204" y="501"/>
                  </a:lnTo>
                  <a:lnTo>
                    <a:pt x="196" y="497"/>
                  </a:lnTo>
                  <a:lnTo>
                    <a:pt x="193" y="499"/>
                  </a:lnTo>
                  <a:lnTo>
                    <a:pt x="195" y="514"/>
                  </a:lnTo>
                  <a:lnTo>
                    <a:pt x="187" y="522"/>
                  </a:lnTo>
                  <a:lnTo>
                    <a:pt x="185" y="533"/>
                  </a:lnTo>
                  <a:lnTo>
                    <a:pt x="194" y="555"/>
                  </a:lnTo>
                  <a:lnTo>
                    <a:pt x="190" y="559"/>
                  </a:lnTo>
                  <a:lnTo>
                    <a:pt x="178" y="562"/>
                  </a:lnTo>
                  <a:lnTo>
                    <a:pt x="164" y="581"/>
                  </a:lnTo>
                  <a:lnTo>
                    <a:pt x="155" y="587"/>
                  </a:lnTo>
                  <a:lnTo>
                    <a:pt x="139" y="579"/>
                  </a:lnTo>
                  <a:lnTo>
                    <a:pt x="120" y="587"/>
                  </a:lnTo>
                  <a:lnTo>
                    <a:pt x="114" y="584"/>
                  </a:lnTo>
                  <a:lnTo>
                    <a:pt x="117" y="571"/>
                  </a:lnTo>
                  <a:lnTo>
                    <a:pt x="101" y="575"/>
                  </a:lnTo>
                  <a:lnTo>
                    <a:pt x="92" y="583"/>
                  </a:lnTo>
                  <a:lnTo>
                    <a:pt x="80" y="584"/>
                  </a:lnTo>
                  <a:lnTo>
                    <a:pt x="80" y="584"/>
                  </a:lnTo>
                  <a:lnTo>
                    <a:pt x="76" y="583"/>
                  </a:lnTo>
                  <a:lnTo>
                    <a:pt x="71" y="589"/>
                  </a:lnTo>
                  <a:lnTo>
                    <a:pt x="69" y="603"/>
                  </a:lnTo>
                  <a:lnTo>
                    <a:pt x="63" y="613"/>
                  </a:lnTo>
                  <a:lnTo>
                    <a:pt x="46" y="620"/>
                  </a:lnTo>
                  <a:lnTo>
                    <a:pt x="39" y="614"/>
                  </a:lnTo>
                  <a:lnTo>
                    <a:pt x="39" y="611"/>
                  </a:lnTo>
                  <a:lnTo>
                    <a:pt x="25" y="605"/>
                  </a:lnTo>
                  <a:lnTo>
                    <a:pt x="15" y="594"/>
                  </a:lnTo>
                  <a:lnTo>
                    <a:pt x="3" y="591"/>
                  </a:lnTo>
                  <a:lnTo>
                    <a:pt x="0" y="585"/>
                  </a:lnTo>
                  <a:lnTo>
                    <a:pt x="1" y="577"/>
                  </a:lnTo>
                  <a:lnTo>
                    <a:pt x="10" y="574"/>
                  </a:lnTo>
                  <a:lnTo>
                    <a:pt x="19" y="558"/>
                  </a:lnTo>
                  <a:lnTo>
                    <a:pt x="18" y="551"/>
                  </a:lnTo>
                  <a:lnTo>
                    <a:pt x="10" y="554"/>
                  </a:lnTo>
                  <a:lnTo>
                    <a:pt x="2" y="545"/>
                  </a:lnTo>
                  <a:lnTo>
                    <a:pt x="14" y="512"/>
                  </a:lnTo>
                  <a:lnTo>
                    <a:pt x="34" y="507"/>
                  </a:lnTo>
                  <a:lnTo>
                    <a:pt x="47" y="491"/>
                  </a:lnTo>
                  <a:lnTo>
                    <a:pt x="47" y="491"/>
                  </a:lnTo>
                  <a:lnTo>
                    <a:pt x="55" y="489"/>
                  </a:lnTo>
                  <a:lnTo>
                    <a:pt x="72" y="477"/>
                  </a:lnTo>
                  <a:lnTo>
                    <a:pt x="71" y="464"/>
                  </a:lnTo>
                  <a:lnTo>
                    <a:pt x="92" y="450"/>
                  </a:lnTo>
                  <a:lnTo>
                    <a:pt x="110" y="432"/>
                  </a:lnTo>
                  <a:lnTo>
                    <a:pt x="100" y="421"/>
                  </a:lnTo>
                  <a:lnTo>
                    <a:pt x="102" y="415"/>
                  </a:lnTo>
                  <a:lnTo>
                    <a:pt x="109" y="411"/>
                  </a:lnTo>
                  <a:lnTo>
                    <a:pt x="113" y="403"/>
                  </a:lnTo>
                  <a:lnTo>
                    <a:pt x="119" y="402"/>
                  </a:lnTo>
                  <a:lnTo>
                    <a:pt x="116" y="394"/>
                  </a:lnTo>
                  <a:lnTo>
                    <a:pt x="107" y="389"/>
                  </a:lnTo>
                  <a:lnTo>
                    <a:pt x="100" y="377"/>
                  </a:lnTo>
                  <a:lnTo>
                    <a:pt x="95" y="378"/>
                  </a:lnTo>
                  <a:lnTo>
                    <a:pt x="91" y="372"/>
                  </a:lnTo>
                  <a:lnTo>
                    <a:pt x="94" y="362"/>
                  </a:lnTo>
                  <a:lnTo>
                    <a:pt x="104" y="356"/>
                  </a:lnTo>
                  <a:lnTo>
                    <a:pt x="103" y="349"/>
                  </a:lnTo>
                  <a:lnTo>
                    <a:pt x="95" y="343"/>
                  </a:lnTo>
                  <a:lnTo>
                    <a:pt x="102" y="339"/>
                  </a:lnTo>
                  <a:lnTo>
                    <a:pt x="99" y="333"/>
                  </a:lnTo>
                  <a:lnTo>
                    <a:pt x="88" y="316"/>
                  </a:lnTo>
                  <a:lnTo>
                    <a:pt x="80" y="324"/>
                  </a:lnTo>
                  <a:lnTo>
                    <a:pt x="79" y="319"/>
                  </a:lnTo>
                  <a:lnTo>
                    <a:pt x="85" y="299"/>
                  </a:lnTo>
                  <a:lnTo>
                    <a:pt x="82" y="289"/>
                  </a:lnTo>
                  <a:lnTo>
                    <a:pt x="93" y="278"/>
                  </a:lnTo>
                  <a:lnTo>
                    <a:pt x="102" y="259"/>
                  </a:lnTo>
                  <a:lnTo>
                    <a:pt x="119" y="255"/>
                  </a:lnTo>
                  <a:lnTo>
                    <a:pt x="113" y="229"/>
                  </a:lnTo>
                  <a:lnTo>
                    <a:pt x="102" y="227"/>
                  </a:lnTo>
                  <a:lnTo>
                    <a:pt x="105" y="208"/>
                  </a:lnTo>
                  <a:lnTo>
                    <a:pt x="117" y="193"/>
                  </a:lnTo>
                  <a:lnTo>
                    <a:pt x="114" y="171"/>
                  </a:lnTo>
                  <a:lnTo>
                    <a:pt x="111" y="168"/>
                  </a:lnTo>
                  <a:lnTo>
                    <a:pt x="96" y="175"/>
                  </a:lnTo>
                  <a:lnTo>
                    <a:pt x="91" y="172"/>
                  </a:lnTo>
                  <a:lnTo>
                    <a:pt x="86" y="159"/>
                  </a:lnTo>
                  <a:lnTo>
                    <a:pt x="75" y="162"/>
                  </a:lnTo>
                  <a:lnTo>
                    <a:pt x="68" y="174"/>
                  </a:lnTo>
                  <a:lnTo>
                    <a:pt x="63" y="176"/>
                  </a:lnTo>
                  <a:lnTo>
                    <a:pt x="47" y="167"/>
                  </a:lnTo>
                  <a:lnTo>
                    <a:pt x="43" y="162"/>
                  </a:lnTo>
                  <a:lnTo>
                    <a:pt x="58" y="154"/>
                  </a:lnTo>
                  <a:lnTo>
                    <a:pt x="63" y="117"/>
                  </a:lnTo>
                  <a:lnTo>
                    <a:pt x="66" y="108"/>
                  </a:lnTo>
                  <a:lnTo>
                    <a:pt x="75" y="104"/>
                  </a:lnTo>
                  <a:lnTo>
                    <a:pt x="78" y="92"/>
                  </a:lnTo>
                  <a:lnTo>
                    <a:pt x="68" y="83"/>
                  </a:lnTo>
                  <a:lnTo>
                    <a:pt x="59" y="65"/>
                  </a:lnTo>
                  <a:lnTo>
                    <a:pt x="52" y="25"/>
                  </a:lnTo>
                  <a:lnTo>
                    <a:pt x="52" y="15"/>
                  </a:lnTo>
                  <a:lnTo>
                    <a:pt x="61" y="11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CCEC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1" name="Freeform 117"/>
            <p:cNvSpPr>
              <a:spLocks/>
            </p:cNvSpPr>
            <p:nvPr/>
          </p:nvSpPr>
          <p:spPr bwMode="auto">
            <a:xfrm>
              <a:off x="744" y="3609"/>
              <a:ext cx="200" cy="167"/>
            </a:xfrm>
            <a:custGeom>
              <a:avLst/>
              <a:gdLst/>
              <a:ahLst/>
              <a:cxnLst>
                <a:cxn ang="0">
                  <a:pos x="188" y="71"/>
                </a:cxn>
                <a:cxn ang="0">
                  <a:pos x="224" y="40"/>
                </a:cxn>
                <a:cxn ang="0">
                  <a:pos x="256" y="34"/>
                </a:cxn>
                <a:cxn ang="0">
                  <a:pos x="243" y="9"/>
                </a:cxn>
                <a:cxn ang="0">
                  <a:pos x="264" y="18"/>
                </a:cxn>
                <a:cxn ang="0">
                  <a:pos x="285" y="21"/>
                </a:cxn>
                <a:cxn ang="0">
                  <a:pos x="294" y="11"/>
                </a:cxn>
                <a:cxn ang="0">
                  <a:pos x="323" y="14"/>
                </a:cxn>
                <a:cxn ang="0">
                  <a:pos x="351" y="29"/>
                </a:cxn>
                <a:cxn ang="0">
                  <a:pos x="367" y="50"/>
                </a:cxn>
                <a:cxn ang="0">
                  <a:pos x="448" y="79"/>
                </a:cxn>
                <a:cxn ang="0">
                  <a:pos x="447" y="94"/>
                </a:cxn>
                <a:cxn ang="0">
                  <a:pos x="473" y="165"/>
                </a:cxn>
                <a:cxn ang="0">
                  <a:pos x="502" y="197"/>
                </a:cxn>
                <a:cxn ang="0">
                  <a:pos x="478" y="223"/>
                </a:cxn>
                <a:cxn ang="0">
                  <a:pos x="443" y="254"/>
                </a:cxn>
                <a:cxn ang="0">
                  <a:pos x="470" y="268"/>
                </a:cxn>
                <a:cxn ang="0">
                  <a:pos x="499" y="278"/>
                </a:cxn>
                <a:cxn ang="0">
                  <a:pos x="469" y="346"/>
                </a:cxn>
                <a:cxn ang="0">
                  <a:pos x="530" y="343"/>
                </a:cxn>
                <a:cxn ang="0">
                  <a:pos x="532" y="362"/>
                </a:cxn>
                <a:cxn ang="0">
                  <a:pos x="517" y="407"/>
                </a:cxn>
                <a:cxn ang="0">
                  <a:pos x="507" y="426"/>
                </a:cxn>
                <a:cxn ang="0">
                  <a:pos x="483" y="437"/>
                </a:cxn>
                <a:cxn ang="0">
                  <a:pos x="469" y="439"/>
                </a:cxn>
                <a:cxn ang="0">
                  <a:pos x="438" y="437"/>
                </a:cxn>
                <a:cxn ang="0">
                  <a:pos x="363" y="419"/>
                </a:cxn>
                <a:cxn ang="0">
                  <a:pos x="340" y="394"/>
                </a:cxn>
                <a:cxn ang="0">
                  <a:pos x="248" y="355"/>
                </a:cxn>
                <a:cxn ang="0">
                  <a:pos x="185" y="295"/>
                </a:cxn>
                <a:cxn ang="0">
                  <a:pos x="124" y="270"/>
                </a:cxn>
                <a:cxn ang="0">
                  <a:pos x="93" y="281"/>
                </a:cxn>
                <a:cxn ang="0">
                  <a:pos x="62" y="275"/>
                </a:cxn>
                <a:cxn ang="0">
                  <a:pos x="51" y="283"/>
                </a:cxn>
                <a:cxn ang="0">
                  <a:pos x="43" y="299"/>
                </a:cxn>
                <a:cxn ang="0">
                  <a:pos x="6" y="289"/>
                </a:cxn>
                <a:cxn ang="0">
                  <a:pos x="3" y="266"/>
                </a:cxn>
                <a:cxn ang="0">
                  <a:pos x="29" y="262"/>
                </a:cxn>
                <a:cxn ang="0">
                  <a:pos x="47" y="248"/>
                </a:cxn>
                <a:cxn ang="0">
                  <a:pos x="37" y="218"/>
                </a:cxn>
                <a:cxn ang="0">
                  <a:pos x="81" y="240"/>
                </a:cxn>
                <a:cxn ang="0">
                  <a:pos x="158" y="271"/>
                </a:cxn>
                <a:cxn ang="0">
                  <a:pos x="197" y="245"/>
                </a:cxn>
                <a:cxn ang="0">
                  <a:pos x="209" y="246"/>
                </a:cxn>
                <a:cxn ang="0">
                  <a:pos x="196" y="216"/>
                </a:cxn>
                <a:cxn ang="0">
                  <a:pos x="235" y="174"/>
                </a:cxn>
                <a:cxn ang="0">
                  <a:pos x="243" y="102"/>
                </a:cxn>
                <a:cxn ang="0">
                  <a:pos x="228" y="90"/>
                </a:cxn>
                <a:cxn ang="0">
                  <a:pos x="206" y="124"/>
                </a:cxn>
                <a:cxn ang="0">
                  <a:pos x="186" y="99"/>
                </a:cxn>
              </a:cxnLst>
              <a:rect l="0" t="0" r="r" b="b"/>
              <a:pathLst>
                <a:path w="532" h="445">
                  <a:moveTo>
                    <a:pt x="186" y="99"/>
                  </a:moveTo>
                  <a:lnTo>
                    <a:pt x="184" y="82"/>
                  </a:lnTo>
                  <a:lnTo>
                    <a:pt x="188" y="71"/>
                  </a:lnTo>
                  <a:lnTo>
                    <a:pt x="215" y="55"/>
                  </a:lnTo>
                  <a:lnTo>
                    <a:pt x="215" y="44"/>
                  </a:lnTo>
                  <a:lnTo>
                    <a:pt x="224" y="40"/>
                  </a:lnTo>
                  <a:lnTo>
                    <a:pt x="237" y="46"/>
                  </a:lnTo>
                  <a:lnTo>
                    <a:pt x="246" y="46"/>
                  </a:lnTo>
                  <a:lnTo>
                    <a:pt x="256" y="34"/>
                  </a:lnTo>
                  <a:lnTo>
                    <a:pt x="259" y="28"/>
                  </a:lnTo>
                  <a:lnTo>
                    <a:pt x="241" y="19"/>
                  </a:lnTo>
                  <a:lnTo>
                    <a:pt x="243" y="9"/>
                  </a:lnTo>
                  <a:lnTo>
                    <a:pt x="250" y="0"/>
                  </a:lnTo>
                  <a:lnTo>
                    <a:pt x="267" y="5"/>
                  </a:lnTo>
                  <a:lnTo>
                    <a:pt x="264" y="18"/>
                  </a:lnTo>
                  <a:lnTo>
                    <a:pt x="267" y="22"/>
                  </a:lnTo>
                  <a:lnTo>
                    <a:pt x="280" y="16"/>
                  </a:lnTo>
                  <a:lnTo>
                    <a:pt x="285" y="21"/>
                  </a:lnTo>
                  <a:lnTo>
                    <a:pt x="292" y="21"/>
                  </a:lnTo>
                  <a:lnTo>
                    <a:pt x="298" y="17"/>
                  </a:lnTo>
                  <a:lnTo>
                    <a:pt x="294" y="11"/>
                  </a:lnTo>
                  <a:lnTo>
                    <a:pt x="296" y="6"/>
                  </a:lnTo>
                  <a:lnTo>
                    <a:pt x="305" y="6"/>
                  </a:lnTo>
                  <a:lnTo>
                    <a:pt x="323" y="14"/>
                  </a:lnTo>
                  <a:lnTo>
                    <a:pt x="329" y="11"/>
                  </a:lnTo>
                  <a:lnTo>
                    <a:pt x="329" y="11"/>
                  </a:lnTo>
                  <a:lnTo>
                    <a:pt x="351" y="29"/>
                  </a:lnTo>
                  <a:lnTo>
                    <a:pt x="360" y="26"/>
                  </a:lnTo>
                  <a:lnTo>
                    <a:pt x="368" y="29"/>
                  </a:lnTo>
                  <a:lnTo>
                    <a:pt x="367" y="50"/>
                  </a:lnTo>
                  <a:lnTo>
                    <a:pt x="391" y="81"/>
                  </a:lnTo>
                  <a:lnTo>
                    <a:pt x="423" y="107"/>
                  </a:lnTo>
                  <a:lnTo>
                    <a:pt x="448" y="79"/>
                  </a:lnTo>
                  <a:lnTo>
                    <a:pt x="462" y="84"/>
                  </a:lnTo>
                  <a:lnTo>
                    <a:pt x="459" y="89"/>
                  </a:lnTo>
                  <a:lnTo>
                    <a:pt x="447" y="94"/>
                  </a:lnTo>
                  <a:lnTo>
                    <a:pt x="437" y="108"/>
                  </a:lnTo>
                  <a:lnTo>
                    <a:pt x="466" y="162"/>
                  </a:lnTo>
                  <a:lnTo>
                    <a:pt x="473" y="165"/>
                  </a:lnTo>
                  <a:lnTo>
                    <a:pt x="480" y="178"/>
                  </a:lnTo>
                  <a:lnTo>
                    <a:pt x="489" y="179"/>
                  </a:lnTo>
                  <a:lnTo>
                    <a:pt x="502" y="197"/>
                  </a:lnTo>
                  <a:lnTo>
                    <a:pt x="499" y="208"/>
                  </a:lnTo>
                  <a:lnTo>
                    <a:pt x="483" y="215"/>
                  </a:lnTo>
                  <a:lnTo>
                    <a:pt x="478" y="223"/>
                  </a:lnTo>
                  <a:lnTo>
                    <a:pt x="477" y="237"/>
                  </a:lnTo>
                  <a:lnTo>
                    <a:pt x="460" y="238"/>
                  </a:lnTo>
                  <a:lnTo>
                    <a:pt x="443" y="254"/>
                  </a:lnTo>
                  <a:lnTo>
                    <a:pt x="456" y="261"/>
                  </a:lnTo>
                  <a:lnTo>
                    <a:pt x="466" y="262"/>
                  </a:lnTo>
                  <a:lnTo>
                    <a:pt x="470" y="268"/>
                  </a:lnTo>
                  <a:lnTo>
                    <a:pt x="470" y="281"/>
                  </a:lnTo>
                  <a:lnTo>
                    <a:pt x="474" y="284"/>
                  </a:lnTo>
                  <a:lnTo>
                    <a:pt x="499" y="278"/>
                  </a:lnTo>
                  <a:lnTo>
                    <a:pt x="502" y="284"/>
                  </a:lnTo>
                  <a:lnTo>
                    <a:pt x="481" y="329"/>
                  </a:lnTo>
                  <a:lnTo>
                    <a:pt x="469" y="346"/>
                  </a:lnTo>
                  <a:lnTo>
                    <a:pt x="496" y="346"/>
                  </a:lnTo>
                  <a:lnTo>
                    <a:pt x="512" y="340"/>
                  </a:lnTo>
                  <a:lnTo>
                    <a:pt x="530" y="343"/>
                  </a:lnTo>
                  <a:lnTo>
                    <a:pt x="523" y="355"/>
                  </a:lnTo>
                  <a:lnTo>
                    <a:pt x="532" y="362"/>
                  </a:lnTo>
                  <a:lnTo>
                    <a:pt x="532" y="362"/>
                  </a:lnTo>
                  <a:lnTo>
                    <a:pt x="525" y="405"/>
                  </a:lnTo>
                  <a:lnTo>
                    <a:pt x="512" y="391"/>
                  </a:lnTo>
                  <a:lnTo>
                    <a:pt x="517" y="407"/>
                  </a:lnTo>
                  <a:lnTo>
                    <a:pt x="512" y="410"/>
                  </a:lnTo>
                  <a:lnTo>
                    <a:pt x="514" y="415"/>
                  </a:lnTo>
                  <a:lnTo>
                    <a:pt x="507" y="426"/>
                  </a:lnTo>
                  <a:lnTo>
                    <a:pt x="502" y="424"/>
                  </a:lnTo>
                  <a:lnTo>
                    <a:pt x="489" y="445"/>
                  </a:lnTo>
                  <a:lnTo>
                    <a:pt x="483" y="437"/>
                  </a:lnTo>
                  <a:lnTo>
                    <a:pt x="476" y="445"/>
                  </a:lnTo>
                  <a:lnTo>
                    <a:pt x="475" y="440"/>
                  </a:lnTo>
                  <a:lnTo>
                    <a:pt x="469" y="439"/>
                  </a:lnTo>
                  <a:lnTo>
                    <a:pt x="469" y="439"/>
                  </a:lnTo>
                  <a:lnTo>
                    <a:pt x="456" y="444"/>
                  </a:lnTo>
                  <a:lnTo>
                    <a:pt x="438" y="437"/>
                  </a:lnTo>
                  <a:lnTo>
                    <a:pt x="423" y="424"/>
                  </a:lnTo>
                  <a:lnTo>
                    <a:pt x="374" y="416"/>
                  </a:lnTo>
                  <a:lnTo>
                    <a:pt x="363" y="419"/>
                  </a:lnTo>
                  <a:lnTo>
                    <a:pt x="363" y="419"/>
                  </a:lnTo>
                  <a:lnTo>
                    <a:pt x="351" y="402"/>
                  </a:lnTo>
                  <a:lnTo>
                    <a:pt x="340" y="394"/>
                  </a:lnTo>
                  <a:lnTo>
                    <a:pt x="295" y="373"/>
                  </a:lnTo>
                  <a:lnTo>
                    <a:pt x="288" y="366"/>
                  </a:lnTo>
                  <a:lnTo>
                    <a:pt x="248" y="355"/>
                  </a:lnTo>
                  <a:lnTo>
                    <a:pt x="229" y="334"/>
                  </a:lnTo>
                  <a:lnTo>
                    <a:pt x="214" y="306"/>
                  </a:lnTo>
                  <a:lnTo>
                    <a:pt x="185" y="295"/>
                  </a:lnTo>
                  <a:lnTo>
                    <a:pt x="164" y="293"/>
                  </a:lnTo>
                  <a:lnTo>
                    <a:pt x="153" y="282"/>
                  </a:lnTo>
                  <a:lnTo>
                    <a:pt x="124" y="270"/>
                  </a:lnTo>
                  <a:lnTo>
                    <a:pt x="115" y="262"/>
                  </a:lnTo>
                  <a:lnTo>
                    <a:pt x="103" y="279"/>
                  </a:lnTo>
                  <a:lnTo>
                    <a:pt x="93" y="281"/>
                  </a:lnTo>
                  <a:lnTo>
                    <a:pt x="81" y="291"/>
                  </a:lnTo>
                  <a:lnTo>
                    <a:pt x="60" y="294"/>
                  </a:lnTo>
                  <a:lnTo>
                    <a:pt x="62" y="275"/>
                  </a:lnTo>
                  <a:lnTo>
                    <a:pt x="53" y="273"/>
                  </a:lnTo>
                  <a:lnTo>
                    <a:pt x="48" y="273"/>
                  </a:lnTo>
                  <a:lnTo>
                    <a:pt x="51" y="283"/>
                  </a:lnTo>
                  <a:lnTo>
                    <a:pt x="45" y="288"/>
                  </a:lnTo>
                  <a:lnTo>
                    <a:pt x="47" y="297"/>
                  </a:lnTo>
                  <a:lnTo>
                    <a:pt x="43" y="299"/>
                  </a:lnTo>
                  <a:lnTo>
                    <a:pt x="27" y="291"/>
                  </a:lnTo>
                  <a:lnTo>
                    <a:pt x="6" y="289"/>
                  </a:lnTo>
                  <a:lnTo>
                    <a:pt x="6" y="289"/>
                  </a:lnTo>
                  <a:lnTo>
                    <a:pt x="7" y="284"/>
                  </a:lnTo>
                  <a:lnTo>
                    <a:pt x="0" y="271"/>
                  </a:lnTo>
                  <a:lnTo>
                    <a:pt x="3" y="266"/>
                  </a:lnTo>
                  <a:lnTo>
                    <a:pt x="11" y="263"/>
                  </a:lnTo>
                  <a:lnTo>
                    <a:pt x="20" y="269"/>
                  </a:lnTo>
                  <a:lnTo>
                    <a:pt x="29" y="262"/>
                  </a:lnTo>
                  <a:lnTo>
                    <a:pt x="28" y="250"/>
                  </a:lnTo>
                  <a:lnTo>
                    <a:pt x="36" y="246"/>
                  </a:lnTo>
                  <a:lnTo>
                    <a:pt x="47" y="248"/>
                  </a:lnTo>
                  <a:lnTo>
                    <a:pt x="52" y="244"/>
                  </a:lnTo>
                  <a:lnTo>
                    <a:pt x="41" y="229"/>
                  </a:lnTo>
                  <a:lnTo>
                    <a:pt x="37" y="218"/>
                  </a:lnTo>
                  <a:lnTo>
                    <a:pt x="39" y="216"/>
                  </a:lnTo>
                  <a:lnTo>
                    <a:pt x="71" y="230"/>
                  </a:lnTo>
                  <a:lnTo>
                    <a:pt x="81" y="240"/>
                  </a:lnTo>
                  <a:lnTo>
                    <a:pt x="95" y="246"/>
                  </a:lnTo>
                  <a:lnTo>
                    <a:pt x="119" y="240"/>
                  </a:lnTo>
                  <a:lnTo>
                    <a:pt x="158" y="271"/>
                  </a:lnTo>
                  <a:lnTo>
                    <a:pt x="178" y="270"/>
                  </a:lnTo>
                  <a:lnTo>
                    <a:pt x="190" y="240"/>
                  </a:lnTo>
                  <a:lnTo>
                    <a:pt x="197" y="245"/>
                  </a:lnTo>
                  <a:lnTo>
                    <a:pt x="197" y="254"/>
                  </a:lnTo>
                  <a:lnTo>
                    <a:pt x="207" y="249"/>
                  </a:lnTo>
                  <a:lnTo>
                    <a:pt x="209" y="246"/>
                  </a:lnTo>
                  <a:lnTo>
                    <a:pt x="202" y="230"/>
                  </a:lnTo>
                  <a:lnTo>
                    <a:pt x="206" y="220"/>
                  </a:lnTo>
                  <a:lnTo>
                    <a:pt x="196" y="216"/>
                  </a:lnTo>
                  <a:lnTo>
                    <a:pt x="219" y="183"/>
                  </a:lnTo>
                  <a:lnTo>
                    <a:pt x="225" y="184"/>
                  </a:lnTo>
                  <a:lnTo>
                    <a:pt x="235" y="174"/>
                  </a:lnTo>
                  <a:lnTo>
                    <a:pt x="236" y="157"/>
                  </a:lnTo>
                  <a:lnTo>
                    <a:pt x="242" y="138"/>
                  </a:lnTo>
                  <a:lnTo>
                    <a:pt x="243" y="102"/>
                  </a:lnTo>
                  <a:lnTo>
                    <a:pt x="233" y="96"/>
                  </a:lnTo>
                  <a:lnTo>
                    <a:pt x="235" y="91"/>
                  </a:lnTo>
                  <a:lnTo>
                    <a:pt x="228" y="90"/>
                  </a:lnTo>
                  <a:lnTo>
                    <a:pt x="225" y="103"/>
                  </a:lnTo>
                  <a:lnTo>
                    <a:pt x="209" y="110"/>
                  </a:lnTo>
                  <a:lnTo>
                    <a:pt x="206" y="124"/>
                  </a:lnTo>
                  <a:lnTo>
                    <a:pt x="201" y="124"/>
                  </a:lnTo>
                  <a:lnTo>
                    <a:pt x="194" y="120"/>
                  </a:lnTo>
                  <a:lnTo>
                    <a:pt x="186" y="99"/>
                  </a:lnTo>
                  <a:close/>
                </a:path>
              </a:pathLst>
            </a:custGeom>
            <a:solidFill>
              <a:srgbClr val="00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2" name="Freeform 118"/>
            <p:cNvSpPr>
              <a:spLocks/>
            </p:cNvSpPr>
            <p:nvPr/>
          </p:nvSpPr>
          <p:spPr bwMode="auto">
            <a:xfrm>
              <a:off x="1336" y="2504"/>
              <a:ext cx="902" cy="517"/>
            </a:xfrm>
            <a:custGeom>
              <a:avLst/>
              <a:gdLst/>
              <a:ahLst/>
              <a:cxnLst>
                <a:cxn ang="0">
                  <a:pos x="326" y="89"/>
                </a:cxn>
                <a:cxn ang="0">
                  <a:pos x="301" y="244"/>
                </a:cxn>
                <a:cxn ang="0">
                  <a:pos x="415" y="303"/>
                </a:cxn>
                <a:cxn ang="0">
                  <a:pos x="539" y="268"/>
                </a:cxn>
                <a:cxn ang="0">
                  <a:pos x="692" y="274"/>
                </a:cxn>
                <a:cxn ang="0">
                  <a:pos x="762" y="341"/>
                </a:cxn>
                <a:cxn ang="0">
                  <a:pos x="880" y="293"/>
                </a:cxn>
                <a:cxn ang="0">
                  <a:pos x="954" y="297"/>
                </a:cxn>
                <a:cxn ang="0">
                  <a:pos x="1031" y="353"/>
                </a:cxn>
                <a:cxn ang="0">
                  <a:pos x="1105" y="446"/>
                </a:cxn>
                <a:cxn ang="0">
                  <a:pos x="1211" y="502"/>
                </a:cxn>
                <a:cxn ang="0">
                  <a:pos x="1272" y="519"/>
                </a:cxn>
                <a:cxn ang="0">
                  <a:pos x="1439" y="541"/>
                </a:cxn>
                <a:cxn ang="0">
                  <a:pos x="1569" y="552"/>
                </a:cxn>
                <a:cxn ang="0">
                  <a:pos x="1687" y="653"/>
                </a:cxn>
                <a:cxn ang="0">
                  <a:pos x="1882" y="590"/>
                </a:cxn>
                <a:cxn ang="0">
                  <a:pos x="1950" y="533"/>
                </a:cxn>
                <a:cxn ang="0">
                  <a:pos x="2006" y="597"/>
                </a:cxn>
                <a:cxn ang="0">
                  <a:pos x="2052" y="594"/>
                </a:cxn>
                <a:cxn ang="0">
                  <a:pos x="2150" y="659"/>
                </a:cxn>
                <a:cxn ang="0">
                  <a:pos x="2230" y="681"/>
                </a:cxn>
                <a:cxn ang="0">
                  <a:pos x="2266" y="755"/>
                </a:cxn>
                <a:cxn ang="0">
                  <a:pos x="2368" y="833"/>
                </a:cxn>
                <a:cxn ang="0">
                  <a:pos x="2271" y="949"/>
                </a:cxn>
                <a:cxn ang="0">
                  <a:pos x="2088" y="986"/>
                </a:cxn>
                <a:cxn ang="0">
                  <a:pos x="2004" y="1009"/>
                </a:cxn>
                <a:cxn ang="0">
                  <a:pos x="1915" y="987"/>
                </a:cxn>
                <a:cxn ang="0">
                  <a:pos x="1794" y="979"/>
                </a:cxn>
                <a:cxn ang="0">
                  <a:pos x="1730" y="983"/>
                </a:cxn>
                <a:cxn ang="0">
                  <a:pos x="1601" y="973"/>
                </a:cxn>
                <a:cxn ang="0">
                  <a:pos x="1580" y="1041"/>
                </a:cxn>
                <a:cxn ang="0">
                  <a:pos x="1518" y="1208"/>
                </a:cxn>
                <a:cxn ang="0">
                  <a:pos x="1474" y="1308"/>
                </a:cxn>
                <a:cxn ang="0">
                  <a:pos x="1381" y="1350"/>
                </a:cxn>
                <a:cxn ang="0">
                  <a:pos x="1243" y="1330"/>
                </a:cxn>
                <a:cxn ang="0">
                  <a:pos x="1219" y="1272"/>
                </a:cxn>
                <a:cxn ang="0">
                  <a:pos x="1121" y="1191"/>
                </a:cxn>
                <a:cxn ang="0">
                  <a:pos x="993" y="1147"/>
                </a:cxn>
                <a:cxn ang="0">
                  <a:pos x="897" y="1142"/>
                </a:cxn>
                <a:cxn ang="0">
                  <a:pos x="794" y="1267"/>
                </a:cxn>
                <a:cxn ang="0">
                  <a:pos x="680" y="1319"/>
                </a:cxn>
                <a:cxn ang="0">
                  <a:pos x="601" y="1358"/>
                </a:cxn>
                <a:cxn ang="0">
                  <a:pos x="526" y="1239"/>
                </a:cxn>
                <a:cxn ang="0">
                  <a:pos x="414" y="1198"/>
                </a:cxn>
                <a:cxn ang="0">
                  <a:pos x="364" y="1051"/>
                </a:cxn>
                <a:cxn ang="0">
                  <a:pos x="174" y="813"/>
                </a:cxn>
                <a:cxn ang="0">
                  <a:pos x="26" y="758"/>
                </a:cxn>
                <a:cxn ang="0">
                  <a:pos x="36" y="695"/>
                </a:cxn>
                <a:cxn ang="0">
                  <a:pos x="22" y="607"/>
                </a:cxn>
                <a:cxn ang="0">
                  <a:pos x="11" y="513"/>
                </a:cxn>
                <a:cxn ang="0">
                  <a:pos x="22" y="398"/>
                </a:cxn>
                <a:cxn ang="0">
                  <a:pos x="54" y="329"/>
                </a:cxn>
                <a:cxn ang="0">
                  <a:pos x="40" y="222"/>
                </a:cxn>
                <a:cxn ang="0">
                  <a:pos x="62" y="173"/>
                </a:cxn>
                <a:cxn ang="0">
                  <a:pos x="112" y="155"/>
                </a:cxn>
                <a:cxn ang="0">
                  <a:pos x="169" y="120"/>
                </a:cxn>
                <a:cxn ang="0">
                  <a:pos x="224" y="28"/>
                </a:cxn>
              </a:cxnLst>
              <a:rect l="0" t="0" r="r" b="b"/>
              <a:pathLst>
                <a:path w="2396" h="1374">
                  <a:moveTo>
                    <a:pt x="254" y="0"/>
                  </a:moveTo>
                  <a:lnTo>
                    <a:pt x="275" y="22"/>
                  </a:lnTo>
                  <a:lnTo>
                    <a:pt x="287" y="47"/>
                  </a:lnTo>
                  <a:lnTo>
                    <a:pt x="289" y="65"/>
                  </a:lnTo>
                  <a:lnTo>
                    <a:pt x="310" y="82"/>
                  </a:lnTo>
                  <a:lnTo>
                    <a:pt x="326" y="89"/>
                  </a:lnTo>
                  <a:lnTo>
                    <a:pt x="321" y="155"/>
                  </a:lnTo>
                  <a:lnTo>
                    <a:pt x="315" y="171"/>
                  </a:lnTo>
                  <a:lnTo>
                    <a:pt x="326" y="199"/>
                  </a:lnTo>
                  <a:lnTo>
                    <a:pt x="318" y="219"/>
                  </a:lnTo>
                  <a:lnTo>
                    <a:pt x="298" y="233"/>
                  </a:lnTo>
                  <a:lnTo>
                    <a:pt x="301" y="244"/>
                  </a:lnTo>
                  <a:lnTo>
                    <a:pt x="327" y="261"/>
                  </a:lnTo>
                  <a:lnTo>
                    <a:pt x="344" y="253"/>
                  </a:lnTo>
                  <a:lnTo>
                    <a:pt x="377" y="268"/>
                  </a:lnTo>
                  <a:lnTo>
                    <a:pt x="383" y="293"/>
                  </a:lnTo>
                  <a:lnTo>
                    <a:pt x="399" y="307"/>
                  </a:lnTo>
                  <a:lnTo>
                    <a:pt x="415" y="303"/>
                  </a:lnTo>
                  <a:lnTo>
                    <a:pt x="436" y="286"/>
                  </a:lnTo>
                  <a:lnTo>
                    <a:pt x="471" y="286"/>
                  </a:lnTo>
                  <a:lnTo>
                    <a:pt x="479" y="279"/>
                  </a:lnTo>
                  <a:lnTo>
                    <a:pt x="489" y="281"/>
                  </a:lnTo>
                  <a:lnTo>
                    <a:pt x="509" y="272"/>
                  </a:lnTo>
                  <a:lnTo>
                    <a:pt x="539" y="268"/>
                  </a:lnTo>
                  <a:lnTo>
                    <a:pt x="567" y="257"/>
                  </a:lnTo>
                  <a:lnTo>
                    <a:pt x="623" y="250"/>
                  </a:lnTo>
                  <a:lnTo>
                    <a:pt x="643" y="266"/>
                  </a:lnTo>
                  <a:lnTo>
                    <a:pt x="680" y="254"/>
                  </a:lnTo>
                  <a:lnTo>
                    <a:pt x="687" y="260"/>
                  </a:lnTo>
                  <a:lnTo>
                    <a:pt x="692" y="274"/>
                  </a:lnTo>
                  <a:lnTo>
                    <a:pt x="682" y="306"/>
                  </a:lnTo>
                  <a:lnTo>
                    <a:pt x="685" y="317"/>
                  </a:lnTo>
                  <a:lnTo>
                    <a:pt x="694" y="326"/>
                  </a:lnTo>
                  <a:lnTo>
                    <a:pt x="717" y="332"/>
                  </a:lnTo>
                  <a:lnTo>
                    <a:pt x="721" y="347"/>
                  </a:lnTo>
                  <a:lnTo>
                    <a:pt x="762" y="341"/>
                  </a:lnTo>
                  <a:lnTo>
                    <a:pt x="769" y="353"/>
                  </a:lnTo>
                  <a:lnTo>
                    <a:pt x="799" y="333"/>
                  </a:lnTo>
                  <a:lnTo>
                    <a:pt x="832" y="303"/>
                  </a:lnTo>
                  <a:lnTo>
                    <a:pt x="871" y="324"/>
                  </a:lnTo>
                  <a:lnTo>
                    <a:pt x="872" y="306"/>
                  </a:lnTo>
                  <a:lnTo>
                    <a:pt x="880" y="293"/>
                  </a:lnTo>
                  <a:lnTo>
                    <a:pt x="871" y="276"/>
                  </a:lnTo>
                  <a:lnTo>
                    <a:pt x="886" y="271"/>
                  </a:lnTo>
                  <a:lnTo>
                    <a:pt x="906" y="274"/>
                  </a:lnTo>
                  <a:lnTo>
                    <a:pt x="917" y="286"/>
                  </a:lnTo>
                  <a:lnTo>
                    <a:pt x="950" y="285"/>
                  </a:lnTo>
                  <a:lnTo>
                    <a:pt x="954" y="297"/>
                  </a:lnTo>
                  <a:lnTo>
                    <a:pt x="995" y="291"/>
                  </a:lnTo>
                  <a:lnTo>
                    <a:pt x="1010" y="309"/>
                  </a:lnTo>
                  <a:lnTo>
                    <a:pt x="1033" y="321"/>
                  </a:lnTo>
                  <a:lnTo>
                    <a:pt x="1037" y="329"/>
                  </a:lnTo>
                  <a:lnTo>
                    <a:pt x="1038" y="341"/>
                  </a:lnTo>
                  <a:lnTo>
                    <a:pt x="1031" y="353"/>
                  </a:lnTo>
                  <a:lnTo>
                    <a:pt x="1023" y="358"/>
                  </a:lnTo>
                  <a:lnTo>
                    <a:pt x="1045" y="398"/>
                  </a:lnTo>
                  <a:lnTo>
                    <a:pt x="1049" y="421"/>
                  </a:lnTo>
                  <a:lnTo>
                    <a:pt x="1087" y="422"/>
                  </a:lnTo>
                  <a:lnTo>
                    <a:pt x="1094" y="427"/>
                  </a:lnTo>
                  <a:lnTo>
                    <a:pt x="1105" y="446"/>
                  </a:lnTo>
                  <a:lnTo>
                    <a:pt x="1105" y="478"/>
                  </a:lnTo>
                  <a:lnTo>
                    <a:pt x="1116" y="521"/>
                  </a:lnTo>
                  <a:lnTo>
                    <a:pt x="1152" y="511"/>
                  </a:lnTo>
                  <a:lnTo>
                    <a:pt x="1164" y="501"/>
                  </a:lnTo>
                  <a:lnTo>
                    <a:pt x="1195" y="505"/>
                  </a:lnTo>
                  <a:lnTo>
                    <a:pt x="1211" y="502"/>
                  </a:lnTo>
                  <a:lnTo>
                    <a:pt x="1228" y="478"/>
                  </a:lnTo>
                  <a:lnTo>
                    <a:pt x="1233" y="477"/>
                  </a:lnTo>
                  <a:lnTo>
                    <a:pt x="1248" y="478"/>
                  </a:lnTo>
                  <a:lnTo>
                    <a:pt x="1253" y="495"/>
                  </a:lnTo>
                  <a:lnTo>
                    <a:pt x="1260" y="498"/>
                  </a:lnTo>
                  <a:lnTo>
                    <a:pt x="1272" y="519"/>
                  </a:lnTo>
                  <a:lnTo>
                    <a:pt x="1282" y="524"/>
                  </a:lnTo>
                  <a:lnTo>
                    <a:pt x="1339" y="524"/>
                  </a:lnTo>
                  <a:lnTo>
                    <a:pt x="1351" y="531"/>
                  </a:lnTo>
                  <a:lnTo>
                    <a:pt x="1371" y="553"/>
                  </a:lnTo>
                  <a:lnTo>
                    <a:pt x="1417" y="550"/>
                  </a:lnTo>
                  <a:lnTo>
                    <a:pt x="1439" y="541"/>
                  </a:lnTo>
                  <a:lnTo>
                    <a:pt x="1485" y="536"/>
                  </a:lnTo>
                  <a:lnTo>
                    <a:pt x="1524" y="554"/>
                  </a:lnTo>
                  <a:lnTo>
                    <a:pt x="1533" y="565"/>
                  </a:lnTo>
                  <a:lnTo>
                    <a:pt x="1539" y="565"/>
                  </a:lnTo>
                  <a:lnTo>
                    <a:pt x="1555" y="553"/>
                  </a:lnTo>
                  <a:lnTo>
                    <a:pt x="1569" y="552"/>
                  </a:lnTo>
                  <a:lnTo>
                    <a:pt x="1589" y="559"/>
                  </a:lnTo>
                  <a:lnTo>
                    <a:pt x="1596" y="566"/>
                  </a:lnTo>
                  <a:lnTo>
                    <a:pt x="1606" y="590"/>
                  </a:lnTo>
                  <a:lnTo>
                    <a:pt x="1627" y="613"/>
                  </a:lnTo>
                  <a:lnTo>
                    <a:pt x="1668" y="644"/>
                  </a:lnTo>
                  <a:lnTo>
                    <a:pt x="1687" y="653"/>
                  </a:lnTo>
                  <a:lnTo>
                    <a:pt x="1706" y="644"/>
                  </a:lnTo>
                  <a:lnTo>
                    <a:pt x="1754" y="636"/>
                  </a:lnTo>
                  <a:lnTo>
                    <a:pt x="1786" y="643"/>
                  </a:lnTo>
                  <a:lnTo>
                    <a:pt x="1847" y="640"/>
                  </a:lnTo>
                  <a:lnTo>
                    <a:pt x="1858" y="596"/>
                  </a:lnTo>
                  <a:lnTo>
                    <a:pt x="1882" y="590"/>
                  </a:lnTo>
                  <a:lnTo>
                    <a:pt x="1907" y="567"/>
                  </a:lnTo>
                  <a:lnTo>
                    <a:pt x="1906" y="563"/>
                  </a:lnTo>
                  <a:lnTo>
                    <a:pt x="1916" y="562"/>
                  </a:lnTo>
                  <a:lnTo>
                    <a:pt x="1920" y="543"/>
                  </a:lnTo>
                  <a:lnTo>
                    <a:pt x="1947" y="532"/>
                  </a:lnTo>
                  <a:lnTo>
                    <a:pt x="1950" y="533"/>
                  </a:lnTo>
                  <a:lnTo>
                    <a:pt x="1957" y="550"/>
                  </a:lnTo>
                  <a:lnTo>
                    <a:pt x="1981" y="576"/>
                  </a:lnTo>
                  <a:lnTo>
                    <a:pt x="1978" y="586"/>
                  </a:lnTo>
                  <a:lnTo>
                    <a:pt x="1982" y="592"/>
                  </a:lnTo>
                  <a:lnTo>
                    <a:pt x="1997" y="601"/>
                  </a:lnTo>
                  <a:lnTo>
                    <a:pt x="2006" y="597"/>
                  </a:lnTo>
                  <a:lnTo>
                    <a:pt x="2019" y="616"/>
                  </a:lnTo>
                  <a:lnTo>
                    <a:pt x="2027" y="621"/>
                  </a:lnTo>
                  <a:lnTo>
                    <a:pt x="2034" y="619"/>
                  </a:lnTo>
                  <a:lnTo>
                    <a:pt x="2039" y="603"/>
                  </a:lnTo>
                  <a:lnTo>
                    <a:pt x="2044" y="596"/>
                  </a:lnTo>
                  <a:lnTo>
                    <a:pt x="2052" y="594"/>
                  </a:lnTo>
                  <a:lnTo>
                    <a:pt x="2077" y="608"/>
                  </a:lnTo>
                  <a:lnTo>
                    <a:pt x="2112" y="607"/>
                  </a:lnTo>
                  <a:lnTo>
                    <a:pt x="2112" y="629"/>
                  </a:lnTo>
                  <a:lnTo>
                    <a:pt x="2137" y="637"/>
                  </a:lnTo>
                  <a:lnTo>
                    <a:pt x="2139" y="651"/>
                  </a:lnTo>
                  <a:lnTo>
                    <a:pt x="2150" y="659"/>
                  </a:lnTo>
                  <a:lnTo>
                    <a:pt x="2171" y="665"/>
                  </a:lnTo>
                  <a:lnTo>
                    <a:pt x="2185" y="651"/>
                  </a:lnTo>
                  <a:lnTo>
                    <a:pt x="2186" y="662"/>
                  </a:lnTo>
                  <a:lnTo>
                    <a:pt x="2202" y="649"/>
                  </a:lnTo>
                  <a:lnTo>
                    <a:pt x="2213" y="654"/>
                  </a:lnTo>
                  <a:lnTo>
                    <a:pt x="2230" y="681"/>
                  </a:lnTo>
                  <a:lnTo>
                    <a:pt x="2240" y="680"/>
                  </a:lnTo>
                  <a:lnTo>
                    <a:pt x="2247" y="689"/>
                  </a:lnTo>
                  <a:lnTo>
                    <a:pt x="2249" y="702"/>
                  </a:lnTo>
                  <a:lnTo>
                    <a:pt x="2266" y="719"/>
                  </a:lnTo>
                  <a:lnTo>
                    <a:pt x="2266" y="719"/>
                  </a:lnTo>
                  <a:lnTo>
                    <a:pt x="2266" y="755"/>
                  </a:lnTo>
                  <a:lnTo>
                    <a:pt x="2281" y="787"/>
                  </a:lnTo>
                  <a:lnTo>
                    <a:pt x="2288" y="793"/>
                  </a:lnTo>
                  <a:lnTo>
                    <a:pt x="2305" y="797"/>
                  </a:lnTo>
                  <a:lnTo>
                    <a:pt x="2329" y="811"/>
                  </a:lnTo>
                  <a:lnTo>
                    <a:pt x="2346" y="813"/>
                  </a:lnTo>
                  <a:lnTo>
                    <a:pt x="2368" y="833"/>
                  </a:lnTo>
                  <a:lnTo>
                    <a:pt x="2392" y="839"/>
                  </a:lnTo>
                  <a:lnTo>
                    <a:pt x="2396" y="854"/>
                  </a:lnTo>
                  <a:lnTo>
                    <a:pt x="2381" y="857"/>
                  </a:lnTo>
                  <a:lnTo>
                    <a:pt x="2368" y="868"/>
                  </a:lnTo>
                  <a:lnTo>
                    <a:pt x="2369" y="893"/>
                  </a:lnTo>
                  <a:lnTo>
                    <a:pt x="2271" y="949"/>
                  </a:lnTo>
                  <a:lnTo>
                    <a:pt x="2243" y="970"/>
                  </a:lnTo>
                  <a:lnTo>
                    <a:pt x="2243" y="970"/>
                  </a:lnTo>
                  <a:lnTo>
                    <a:pt x="2215" y="971"/>
                  </a:lnTo>
                  <a:lnTo>
                    <a:pt x="2177" y="938"/>
                  </a:lnTo>
                  <a:lnTo>
                    <a:pt x="2148" y="941"/>
                  </a:lnTo>
                  <a:lnTo>
                    <a:pt x="2088" y="986"/>
                  </a:lnTo>
                  <a:lnTo>
                    <a:pt x="2078" y="997"/>
                  </a:lnTo>
                  <a:lnTo>
                    <a:pt x="2077" y="1015"/>
                  </a:lnTo>
                  <a:lnTo>
                    <a:pt x="2063" y="1030"/>
                  </a:lnTo>
                  <a:lnTo>
                    <a:pt x="2054" y="1031"/>
                  </a:lnTo>
                  <a:lnTo>
                    <a:pt x="2028" y="1010"/>
                  </a:lnTo>
                  <a:lnTo>
                    <a:pt x="2004" y="1009"/>
                  </a:lnTo>
                  <a:lnTo>
                    <a:pt x="1994" y="1014"/>
                  </a:lnTo>
                  <a:lnTo>
                    <a:pt x="1958" y="1010"/>
                  </a:lnTo>
                  <a:lnTo>
                    <a:pt x="1955" y="990"/>
                  </a:lnTo>
                  <a:lnTo>
                    <a:pt x="1935" y="980"/>
                  </a:lnTo>
                  <a:lnTo>
                    <a:pt x="1926" y="980"/>
                  </a:lnTo>
                  <a:lnTo>
                    <a:pt x="1915" y="987"/>
                  </a:lnTo>
                  <a:lnTo>
                    <a:pt x="1890" y="992"/>
                  </a:lnTo>
                  <a:lnTo>
                    <a:pt x="1876" y="1002"/>
                  </a:lnTo>
                  <a:lnTo>
                    <a:pt x="1835" y="1002"/>
                  </a:lnTo>
                  <a:lnTo>
                    <a:pt x="1812" y="1007"/>
                  </a:lnTo>
                  <a:lnTo>
                    <a:pt x="1799" y="1004"/>
                  </a:lnTo>
                  <a:lnTo>
                    <a:pt x="1794" y="979"/>
                  </a:lnTo>
                  <a:lnTo>
                    <a:pt x="1781" y="976"/>
                  </a:lnTo>
                  <a:lnTo>
                    <a:pt x="1773" y="976"/>
                  </a:lnTo>
                  <a:lnTo>
                    <a:pt x="1761" y="988"/>
                  </a:lnTo>
                  <a:lnTo>
                    <a:pt x="1747" y="982"/>
                  </a:lnTo>
                  <a:lnTo>
                    <a:pt x="1743" y="973"/>
                  </a:lnTo>
                  <a:lnTo>
                    <a:pt x="1730" y="983"/>
                  </a:lnTo>
                  <a:lnTo>
                    <a:pt x="1692" y="980"/>
                  </a:lnTo>
                  <a:lnTo>
                    <a:pt x="1685" y="987"/>
                  </a:lnTo>
                  <a:lnTo>
                    <a:pt x="1662" y="979"/>
                  </a:lnTo>
                  <a:lnTo>
                    <a:pt x="1625" y="978"/>
                  </a:lnTo>
                  <a:lnTo>
                    <a:pt x="1606" y="971"/>
                  </a:lnTo>
                  <a:lnTo>
                    <a:pt x="1601" y="973"/>
                  </a:lnTo>
                  <a:lnTo>
                    <a:pt x="1597" y="980"/>
                  </a:lnTo>
                  <a:lnTo>
                    <a:pt x="1598" y="994"/>
                  </a:lnTo>
                  <a:lnTo>
                    <a:pt x="1593" y="1008"/>
                  </a:lnTo>
                  <a:lnTo>
                    <a:pt x="1599" y="1025"/>
                  </a:lnTo>
                  <a:lnTo>
                    <a:pt x="1597" y="1030"/>
                  </a:lnTo>
                  <a:lnTo>
                    <a:pt x="1580" y="1041"/>
                  </a:lnTo>
                  <a:lnTo>
                    <a:pt x="1577" y="1061"/>
                  </a:lnTo>
                  <a:lnTo>
                    <a:pt x="1581" y="1083"/>
                  </a:lnTo>
                  <a:lnTo>
                    <a:pt x="1567" y="1109"/>
                  </a:lnTo>
                  <a:lnTo>
                    <a:pt x="1571" y="1127"/>
                  </a:lnTo>
                  <a:lnTo>
                    <a:pt x="1563" y="1200"/>
                  </a:lnTo>
                  <a:lnTo>
                    <a:pt x="1518" y="1208"/>
                  </a:lnTo>
                  <a:lnTo>
                    <a:pt x="1507" y="1226"/>
                  </a:lnTo>
                  <a:lnTo>
                    <a:pt x="1497" y="1228"/>
                  </a:lnTo>
                  <a:lnTo>
                    <a:pt x="1487" y="1250"/>
                  </a:lnTo>
                  <a:lnTo>
                    <a:pt x="1468" y="1267"/>
                  </a:lnTo>
                  <a:lnTo>
                    <a:pt x="1476" y="1297"/>
                  </a:lnTo>
                  <a:lnTo>
                    <a:pt x="1474" y="1308"/>
                  </a:lnTo>
                  <a:lnTo>
                    <a:pt x="1429" y="1351"/>
                  </a:lnTo>
                  <a:lnTo>
                    <a:pt x="1426" y="1360"/>
                  </a:lnTo>
                  <a:lnTo>
                    <a:pt x="1426" y="1360"/>
                  </a:lnTo>
                  <a:lnTo>
                    <a:pt x="1414" y="1352"/>
                  </a:lnTo>
                  <a:lnTo>
                    <a:pt x="1402" y="1354"/>
                  </a:lnTo>
                  <a:lnTo>
                    <a:pt x="1381" y="1350"/>
                  </a:lnTo>
                  <a:lnTo>
                    <a:pt x="1335" y="1350"/>
                  </a:lnTo>
                  <a:lnTo>
                    <a:pt x="1319" y="1333"/>
                  </a:lnTo>
                  <a:lnTo>
                    <a:pt x="1306" y="1336"/>
                  </a:lnTo>
                  <a:lnTo>
                    <a:pt x="1295" y="1326"/>
                  </a:lnTo>
                  <a:lnTo>
                    <a:pt x="1265" y="1336"/>
                  </a:lnTo>
                  <a:lnTo>
                    <a:pt x="1243" y="1330"/>
                  </a:lnTo>
                  <a:lnTo>
                    <a:pt x="1231" y="1324"/>
                  </a:lnTo>
                  <a:lnTo>
                    <a:pt x="1243" y="1310"/>
                  </a:lnTo>
                  <a:lnTo>
                    <a:pt x="1225" y="1294"/>
                  </a:lnTo>
                  <a:lnTo>
                    <a:pt x="1233" y="1283"/>
                  </a:lnTo>
                  <a:lnTo>
                    <a:pt x="1231" y="1276"/>
                  </a:lnTo>
                  <a:lnTo>
                    <a:pt x="1219" y="1272"/>
                  </a:lnTo>
                  <a:lnTo>
                    <a:pt x="1203" y="1282"/>
                  </a:lnTo>
                  <a:lnTo>
                    <a:pt x="1185" y="1265"/>
                  </a:lnTo>
                  <a:lnTo>
                    <a:pt x="1184" y="1247"/>
                  </a:lnTo>
                  <a:lnTo>
                    <a:pt x="1152" y="1208"/>
                  </a:lnTo>
                  <a:lnTo>
                    <a:pt x="1133" y="1205"/>
                  </a:lnTo>
                  <a:lnTo>
                    <a:pt x="1121" y="1191"/>
                  </a:lnTo>
                  <a:lnTo>
                    <a:pt x="1088" y="1169"/>
                  </a:lnTo>
                  <a:lnTo>
                    <a:pt x="1072" y="1151"/>
                  </a:lnTo>
                  <a:lnTo>
                    <a:pt x="1053" y="1160"/>
                  </a:lnTo>
                  <a:lnTo>
                    <a:pt x="1045" y="1150"/>
                  </a:lnTo>
                  <a:lnTo>
                    <a:pt x="1018" y="1157"/>
                  </a:lnTo>
                  <a:lnTo>
                    <a:pt x="993" y="1147"/>
                  </a:lnTo>
                  <a:lnTo>
                    <a:pt x="978" y="1135"/>
                  </a:lnTo>
                  <a:lnTo>
                    <a:pt x="938" y="1149"/>
                  </a:lnTo>
                  <a:lnTo>
                    <a:pt x="938" y="1136"/>
                  </a:lnTo>
                  <a:lnTo>
                    <a:pt x="925" y="1131"/>
                  </a:lnTo>
                  <a:lnTo>
                    <a:pt x="909" y="1132"/>
                  </a:lnTo>
                  <a:lnTo>
                    <a:pt x="897" y="1142"/>
                  </a:lnTo>
                  <a:lnTo>
                    <a:pt x="912" y="1165"/>
                  </a:lnTo>
                  <a:lnTo>
                    <a:pt x="864" y="1204"/>
                  </a:lnTo>
                  <a:lnTo>
                    <a:pt x="841" y="1204"/>
                  </a:lnTo>
                  <a:lnTo>
                    <a:pt x="835" y="1234"/>
                  </a:lnTo>
                  <a:lnTo>
                    <a:pt x="824" y="1256"/>
                  </a:lnTo>
                  <a:lnTo>
                    <a:pt x="794" y="1267"/>
                  </a:lnTo>
                  <a:lnTo>
                    <a:pt x="765" y="1272"/>
                  </a:lnTo>
                  <a:lnTo>
                    <a:pt x="753" y="1291"/>
                  </a:lnTo>
                  <a:lnTo>
                    <a:pt x="711" y="1314"/>
                  </a:lnTo>
                  <a:lnTo>
                    <a:pt x="707" y="1306"/>
                  </a:lnTo>
                  <a:lnTo>
                    <a:pt x="699" y="1303"/>
                  </a:lnTo>
                  <a:lnTo>
                    <a:pt x="680" y="1319"/>
                  </a:lnTo>
                  <a:lnTo>
                    <a:pt x="681" y="1358"/>
                  </a:lnTo>
                  <a:lnTo>
                    <a:pt x="634" y="1373"/>
                  </a:lnTo>
                  <a:lnTo>
                    <a:pt x="610" y="1368"/>
                  </a:lnTo>
                  <a:lnTo>
                    <a:pt x="604" y="1374"/>
                  </a:lnTo>
                  <a:lnTo>
                    <a:pt x="604" y="1374"/>
                  </a:lnTo>
                  <a:lnTo>
                    <a:pt x="601" y="1358"/>
                  </a:lnTo>
                  <a:lnTo>
                    <a:pt x="582" y="1351"/>
                  </a:lnTo>
                  <a:lnTo>
                    <a:pt x="565" y="1332"/>
                  </a:lnTo>
                  <a:lnTo>
                    <a:pt x="542" y="1258"/>
                  </a:lnTo>
                  <a:lnTo>
                    <a:pt x="539" y="1254"/>
                  </a:lnTo>
                  <a:lnTo>
                    <a:pt x="530" y="1255"/>
                  </a:lnTo>
                  <a:lnTo>
                    <a:pt x="526" y="1239"/>
                  </a:lnTo>
                  <a:lnTo>
                    <a:pt x="505" y="1240"/>
                  </a:lnTo>
                  <a:lnTo>
                    <a:pt x="470" y="1228"/>
                  </a:lnTo>
                  <a:lnTo>
                    <a:pt x="442" y="1227"/>
                  </a:lnTo>
                  <a:lnTo>
                    <a:pt x="431" y="1223"/>
                  </a:lnTo>
                  <a:lnTo>
                    <a:pt x="421" y="1212"/>
                  </a:lnTo>
                  <a:lnTo>
                    <a:pt x="414" y="1198"/>
                  </a:lnTo>
                  <a:lnTo>
                    <a:pt x="414" y="1149"/>
                  </a:lnTo>
                  <a:lnTo>
                    <a:pt x="407" y="1107"/>
                  </a:lnTo>
                  <a:lnTo>
                    <a:pt x="401" y="1096"/>
                  </a:lnTo>
                  <a:lnTo>
                    <a:pt x="361" y="1079"/>
                  </a:lnTo>
                  <a:lnTo>
                    <a:pt x="367" y="1065"/>
                  </a:lnTo>
                  <a:lnTo>
                    <a:pt x="364" y="1051"/>
                  </a:lnTo>
                  <a:lnTo>
                    <a:pt x="332" y="995"/>
                  </a:lnTo>
                  <a:lnTo>
                    <a:pt x="323" y="962"/>
                  </a:lnTo>
                  <a:lnTo>
                    <a:pt x="330" y="938"/>
                  </a:lnTo>
                  <a:lnTo>
                    <a:pt x="328" y="927"/>
                  </a:lnTo>
                  <a:lnTo>
                    <a:pt x="312" y="903"/>
                  </a:lnTo>
                  <a:lnTo>
                    <a:pt x="174" y="813"/>
                  </a:lnTo>
                  <a:lnTo>
                    <a:pt x="107" y="801"/>
                  </a:lnTo>
                  <a:lnTo>
                    <a:pt x="75" y="808"/>
                  </a:lnTo>
                  <a:lnTo>
                    <a:pt x="68" y="799"/>
                  </a:lnTo>
                  <a:lnTo>
                    <a:pt x="68" y="780"/>
                  </a:lnTo>
                  <a:lnTo>
                    <a:pt x="64" y="775"/>
                  </a:lnTo>
                  <a:lnTo>
                    <a:pt x="26" y="758"/>
                  </a:lnTo>
                  <a:lnTo>
                    <a:pt x="21" y="763"/>
                  </a:lnTo>
                  <a:lnTo>
                    <a:pt x="21" y="763"/>
                  </a:lnTo>
                  <a:lnTo>
                    <a:pt x="19" y="722"/>
                  </a:lnTo>
                  <a:lnTo>
                    <a:pt x="23" y="716"/>
                  </a:lnTo>
                  <a:lnTo>
                    <a:pt x="23" y="702"/>
                  </a:lnTo>
                  <a:lnTo>
                    <a:pt x="36" y="695"/>
                  </a:lnTo>
                  <a:lnTo>
                    <a:pt x="36" y="671"/>
                  </a:lnTo>
                  <a:lnTo>
                    <a:pt x="29" y="658"/>
                  </a:lnTo>
                  <a:lnTo>
                    <a:pt x="23" y="657"/>
                  </a:lnTo>
                  <a:lnTo>
                    <a:pt x="19" y="652"/>
                  </a:lnTo>
                  <a:lnTo>
                    <a:pt x="12" y="619"/>
                  </a:lnTo>
                  <a:lnTo>
                    <a:pt x="22" y="607"/>
                  </a:lnTo>
                  <a:lnTo>
                    <a:pt x="23" y="591"/>
                  </a:lnTo>
                  <a:lnTo>
                    <a:pt x="4" y="570"/>
                  </a:lnTo>
                  <a:lnTo>
                    <a:pt x="0" y="556"/>
                  </a:lnTo>
                  <a:lnTo>
                    <a:pt x="8" y="544"/>
                  </a:lnTo>
                  <a:lnTo>
                    <a:pt x="3" y="524"/>
                  </a:lnTo>
                  <a:lnTo>
                    <a:pt x="11" y="513"/>
                  </a:lnTo>
                  <a:lnTo>
                    <a:pt x="7" y="501"/>
                  </a:lnTo>
                  <a:lnTo>
                    <a:pt x="14" y="495"/>
                  </a:lnTo>
                  <a:lnTo>
                    <a:pt x="12" y="485"/>
                  </a:lnTo>
                  <a:lnTo>
                    <a:pt x="21" y="447"/>
                  </a:lnTo>
                  <a:lnTo>
                    <a:pt x="25" y="412"/>
                  </a:lnTo>
                  <a:lnTo>
                    <a:pt x="22" y="398"/>
                  </a:lnTo>
                  <a:lnTo>
                    <a:pt x="27" y="394"/>
                  </a:lnTo>
                  <a:lnTo>
                    <a:pt x="33" y="376"/>
                  </a:lnTo>
                  <a:lnTo>
                    <a:pt x="47" y="366"/>
                  </a:lnTo>
                  <a:lnTo>
                    <a:pt x="50" y="353"/>
                  </a:lnTo>
                  <a:lnTo>
                    <a:pt x="60" y="344"/>
                  </a:lnTo>
                  <a:lnTo>
                    <a:pt x="54" y="329"/>
                  </a:lnTo>
                  <a:lnTo>
                    <a:pt x="40" y="329"/>
                  </a:lnTo>
                  <a:lnTo>
                    <a:pt x="36" y="319"/>
                  </a:lnTo>
                  <a:lnTo>
                    <a:pt x="36" y="268"/>
                  </a:lnTo>
                  <a:lnTo>
                    <a:pt x="24" y="255"/>
                  </a:lnTo>
                  <a:lnTo>
                    <a:pt x="34" y="240"/>
                  </a:lnTo>
                  <a:lnTo>
                    <a:pt x="40" y="222"/>
                  </a:lnTo>
                  <a:lnTo>
                    <a:pt x="46" y="219"/>
                  </a:lnTo>
                  <a:lnTo>
                    <a:pt x="36" y="207"/>
                  </a:lnTo>
                  <a:lnTo>
                    <a:pt x="36" y="193"/>
                  </a:lnTo>
                  <a:lnTo>
                    <a:pt x="47" y="190"/>
                  </a:lnTo>
                  <a:lnTo>
                    <a:pt x="49" y="177"/>
                  </a:lnTo>
                  <a:lnTo>
                    <a:pt x="62" y="173"/>
                  </a:lnTo>
                  <a:lnTo>
                    <a:pt x="63" y="167"/>
                  </a:lnTo>
                  <a:lnTo>
                    <a:pt x="72" y="165"/>
                  </a:lnTo>
                  <a:lnTo>
                    <a:pt x="72" y="148"/>
                  </a:lnTo>
                  <a:lnTo>
                    <a:pt x="86" y="136"/>
                  </a:lnTo>
                  <a:lnTo>
                    <a:pt x="110" y="145"/>
                  </a:lnTo>
                  <a:lnTo>
                    <a:pt x="112" y="155"/>
                  </a:lnTo>
                  <a:lnTo>
                    <a:pt x="120" y="159"/>
                  </a:lnTo>
                  <a:lnTo>
                    <a:pt x="122" y="171"/>
                  </a:lnTo>
                  <a:lnTo>
                    <a:pt x="137" y="162"/>
                  </a:lnTo>
                  <a:lnTo>
                    <a:pt x="139" y="150"/>
                  </a:lnTo>
                  <a:lnTo>
                    <a:pt x="165" y="135"/>
                  </a:lnTo>
                  <a:lnTo>
                    <a:pt x="169" y="120"/>
                  </a:lnTo>
                  <a:lnTo>
                    <a:pt x="179" y="116"/>
                  </a:lnTo>
                  <a:lnTo>
                    <a:pt x="192" y="101"/>
                  </a:lnTo>
                  <a:lnTo>
                    <a:pt x="188" y="83"/>
                  </a:lnTo>
                  <a:lnTo>
                    <a:pt x="190" y="74"/>
                  </a:lnTo>
                  <a:lnTo>
                    <a:pt x="214" y="32"/>
                  </a:lnTo>
                  <a:lnTo>
                    <a:pt x="224" y="28"/>
                  </a:lnTo>
                  <a:lnTo>
                    <a:pt x="225" y="23"/>
                  </a:lnTo>
                  <a:lnTo>
                    <a:pt x="239" y="8"/>
                  </a:lnTo>
                  <a:lnTo>
                    <a:pt x="254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3" name="Freeform 119"/>
            <p:cNvSpPr>
              <a:spLocks noEditPoints="1"/>
            </p:cNvSpPr>
            <p:nvPr/>
          </p:nvSpPr>
          <p:spPr bwMode="auto">
            <a:xfrm>
              <a:off x="1" y="3223"/>
              <a:ext cx="109" cy="56"/>
            </a:xfrm>
            <a:custGeom>
              <a:avLst/>
              <a:gdLst/>
              <a:ahLst/>
              <a:cxnLst>
                <a:cxn ang="0">
                  <a:pos x="20" y="102"/>
                </a:cxn>
                <a:cxn ang="0">
                  <a:pos x="21" y="106"/>
                </a:cxn>
                <a:cxn ang="0">
                  <a:pos x="0" y="129"/>
                </a:cxn>
                <a:cxn ang="0">
                  <a:pos x="20" y="102"/>
                </a:cxn>
                <a:cxn ang="0">
                  <a:pos x="156" y="0"/>
                </a:cxn>
                <a:cxn ang="0">
                  <a:pos x="166" y="16"/>
                </a:cxn>
                <a:cxn ang="0">
                  <a:pos x="179" y="17"/>
                </a:cxn>
                <a:cxn ang="0">
                  <a:pos x="188" y="26"/>
                </a:cxn>
                <a:cxn ang="0">
                  <a:pos x="202" y="33"/>
                </a:cxn>
                <a:cxn ang="0">
                  <a:pos x="214" y="32"/>
                </a:cxn>
                <a:cxn ang="0">
                  <a:pos x="217" y="42"/>
                </a:cxn>
                <a:cxn ang="0">
                  <a:pos x="230" y="36"/>
                </a:cxn>
                <a:cxn ang="0">
                  <a:pos x="254" y="38"/>
                </a:cxn>
                <a:cxn ang="0">
                  <a:pos x="263" y="34"/>
                </a:cxn>
                <a:cxn ang="0">
                  <a:pos x="270" y="50"/>
                </a:cxn>
                <a:cxn ang="0">
                  <a:pos x="272" y="47"/>
                </a:cxn>
                <a:cxn ang="0">
                  <a:pos x="279" y="58"/>
                </a:cxn>
                <a:cxn ang="0">
                  <a:pos x="288" y="61"/>
                </a:cxn>
                <a:cxn ang="0">
                  <a:pos x="290" y="79"/>
                </a:cxn>
                <a:cxn ang="0">
                  <a:pos x="277" y="89"/>
                </a:cxn>
                <a:cxn ang="0">
                  <a:pos x="278" y="102"/>
                </a:cxn>
                <a:cxn ang="0">
                  <a:pos x="272" y="109"/>
                </a:cxn>
                <a:cxn ang="0">
                  <a:pos x="274" y="129"/>
                </a:cxn>
                <a:cxn ang="0">
                  <a:pos x="281" y="144"/>
                </a:cxn>
                <a:cxn ang="0">
                  <a:pos x="163" y="150"/>
                </a:cxn>
                <a:cxn ang="0">
                  <a:pos x="13" y="133"/>
                </a:cxn>
                <a:cxn ang="0">
                  <a:pos x="26" y="123"/>
                </a:cxn>
                <a:cxn ang="0">
                  <a:pos x="31" y="111"/>
                </a:cxn>
                <a:cxn ang="0">
                  <a:pos x="40" y="114"/>
                </a:cxn>
                <a:cxn ang="0">
                  <a:pos x="61" y="98"/>
                </a:cxn>
                <a:cxn ang="0">
                  <a:pos x="67" y="97"/>
                </a:cxn>
                <a:cxn ang="0">
                  <a:pos x="64" y="93"/>
                </a:cxn>
                <a:cxn ang="0">
                  <a:pos x="50" y="93"/>
                </a:cxn>
                <a:cxn ang="0">
                  <a:pos x="39" y="100"/>
                </a:cxn>
                <a:cxn ang="0">
                  <a:pos x="35" y="88"/>
                </a:cxn>
                <a:cxn ang="0">
                  <a:pos x="30" y="88"/>
                </a:cxn>
                <a:cxn ang="0">
                  <a:pos x="27" y="92"/>
                </a:cxn>
                <a:cxn ang="0">
                  <a:pos x="28" y="101"/>
                </a:cxn>
                <a:cxn ang="0">
                  <a:pos x="20" y="100"/>
                </a:cxn>
                <a:cxn ang="0">
                  <a:pos x="28" y="82"/>
                </a:cxn>
                <a:cxn ang="0">
                  <a:pos x="25" y="62"/>
                </a:cxn>
                <a:cxn ang="0">
                  <a:pos x="30" y="51"/>
                </a:cxn>
                <a:cxn ang="0">
                  <a:pos x="44" y="54"/>
                </a:cxn>
                <a:cxn ang="0">
                  <a:pos x="56" y="51"/>
                </a:cxn>
                <a:cxn ang="0">
                  <a:pos x="64" y="55"/>
                </a:cxn>
                <a:cxn ang="0">
                  <a:pos x="76" y="50"/>
                </a:cxn>
                <a:cxn ang="0">
                  <a:pos x="93" y="37"/>
                </a:cxn>
                <a:cxn ang="0">
                  <a:pos x="117" y="2"/>
                </a:cxn>
                <a:cxn ang="0">
                  <a:pos x="121" y="4"/>
                </a:cxn>
                <a:cxn ang="0">
                  <a:pos x="114" y="10"/>
                </a:cxn>
                <a:cxn ang="0">
                  <a:pos x="109" y="22"/>
                </a:cxn>
                <a:cxn ang="0">
                  <a:pos x="80" y="53"/>
                </a:cxn>
                <a:cxn ang="0">
                  <a:pos x="96" y="56"/>
                </a:cxn>
                <a:cxn ang="0">
                  <a:pos x="102" y="53"/>
                </a:cxn>
                <a:cxn ang="0">
                  <a:pos x="110" y="61"/>
                </a:cxn>
                <a:cxn ang="0">
                  <a:pos x="130" y="62"/>
                </a:cxn>
                <a:cxn ang="0">
                  <a:pos x="144" y="53"/>
                </a:cxn>
                <a:cxn ang="0">
                  <a:pos x="138" y="13"/>
                </a:cxn>
                <a:cxn ang="0">
                  <a:pos x="144" y="15"/>
                </a:cxn>
                <a:cxn ang="0">
                  <a:pos x="146" y="7"/>
                </a:cxn>
                <a:cxn ang="0">
                  <a:pos x="156" y="0"/>
                </a:cxn>
              </a:cxnLst>
              <a:rect l="0" t="0" r="r" b="b"/>
              <a:pathLst>
                <a:path w="290" h="150">
                  <a:moveTo>
                    <a:pt x="20" y="102"/>
                  </a:moveTo>
                  <a:lnTo>
                    <a:pt x="21" y="106"/>
                  </a:lnTo>
                  <a:lnTo>
                    <a:pt x="0" y="129"/>
                  </a:lnTo>
                  <a:lnTo>
                    <a:pt x="20" y="102"/>
                  </a:lnTo>
                  <a:close/>
                  <a:moveTo>
                    <a:pt x="156" y="0"/>
                  </a:moveTo>
                  <a:lnTo>
                    <a:pt x="166" y="16"/>
                  </a:lnTo>
                  <a:lnTo>
                    <a:pt x="179" y="17"/>
                  </a:lnTo>
                  <a:lnTo>
                    <a:pt x="188" y="26"/>
                  </a:lnTo>
                  <a:lnTo>
                    <a:pt x="202" y="33"/>
                  </a:lnTo>
                  <a:lnTo>
                    <a:pt x="214" y="32"/>
                  </a:lnTo>
                  <a:lnTo>
                    <a:pt x="217" y="42"/>
                  </a:lnTo>
                  <a:lnTo>
                    <a:pt x="230" y="36"/>
                  </a:lnTo>
                  <a:lnTo>
                    <a:pt x="254" y="38"/>
                  </a:lnTo>
                  <a:lnTo>
                    <a:pt x="263" y="34"/>
                  </a:lnTo>
                  <a:lnTo>
                    <a:pt x="270" y="50"/>
                  </a:lnTo>
                  <a:lnTo>
                    <a:pt x="272" y="47"/>
                  </a:lnTo>
                  <a:lnTo>
                    <a:pt x="279" y="58"/>
                  </a:lnTo>
                  <a:lnTo>
                    <a:pt x="288" y="61"/>
                  </a:lnTo>
                  <a:lnTo>
                    <a:pt x="290" y="79"/>
                  </a:lnTo>
                  <a:lnTo>
                    <a:pt x="277" y="89"/>
                  </a:lnTo>
                  <a:lnTo>
                    <a:pt x="278" y="102"/>
                  </a:lnTo>
                  <a:lnTo>
                    <a:pt x="272" y="109"/>
                  </a:lnTo>
                  <a:lnTo>
                    <a:pt x="274" y="129"/>
                  </a:lnTo>
                  <a:lnTo>
                    <a:pt x="281" y="144"/>
                  </a:lnTo>
                  <a:lnTo>
                    <a:pt x="163" y="150"/>
                  </a:lnTo>
                  <a:lnTo>
                    <a:pt x="13" y="133"/>
                  </a:lnTo>
                  <a:lnTo>
                    <a:pt x="26" y="123"/>
                  </a:lnTo>
                  <a:lnTo>
                    <a:pt x="31" y="111"/>
                  </a:lnTo>
                  <a:lnTo>
                    <a:pt x="40" y="114"/>
                  </a:lnTo>
                  <a:lnTo>
                    <a:pt x="61" y="98"/>
                  </a:lnTo>
                  <a:lnTo>
                    <a:pt x="67" y="97"/>
                  </a:lnTo>
                  <a:lnTo>
                    <a:pt x="64" y="93"/>
                  </a:lnTo>
                  <a:lnTo>
                    <a:pt x="50" y="93"/>
                  </a:lnTo>
                  <a:lnTo>
                    <a:pt x="39" y="100"/>
                  </a:lnTo>
                  <a:lnTo>
                    <a:pt x="35" y="88"/>
                  </a:lnTo>
                  <a:lnTo>
                    <a:pt x="30" y="88"/>
                  </a:lnTo>
                  <a:lnTo>
                    <a:pt x="27" y="92"/>
                  </a:lnTo>
                  <a:lnTo>
                    <a:pt x="28" y="101"/>
                  </a:lnTo>
                  <a:lnTo>
                    <a:pt x="20" y="100"/>
                  </a:lnTo>
                  <a:lnTo>
                    <a:pt x="28" y="82"/>
                  </a:lnTo>
                  <a:lnTo>
                    <a:pt x="25" y="62"/>
                  </a:lnTo>
                  <a:lnTo>
                    <a:pt x="30" y="51"/>
                  </a:lnTo>
                  <a:lnTo>
                    <a:pt x="44" y="54"/>
                  </a:lnTo>
                  <a:lnTo>
                    <a:pt x="56" y="51"/>
                  </a:lnTo>
                  <a:lnTo>
                    <a:pt x="64" y="55"/>
                  </a:lnTo>
                  <a:lnTo>
                    <a:pt x="76" y="50"/>
                  </a:lnTo>
                  <a:lnTo>
                    <a:pt x="93" y="37"/>
                  </a:lnTo>
                  <a:lnTo>
                    <a:pt x="117" y="2"/>
                  </a:lnTo>
                  <a:lnTo>
                    <a:pt x="121" y="4"/>
                  </a:lnTo>
                  <a:lnTo>
                    <a:pt x="114" y="10"/>
                  </a:lnTo>
                  <a:lnTo>
                    <a:pt x="109" y="22"/>
                  </a:lnTo>
                  <a:lnTo>
                    <a:pt x="80" y="53"/>
                  </a:lnTo>
                  <a:lnTo>
                    <a:pt x="96" y="56"/>
                  </a:lnTo>
                  <a:lnTo>
                    <a:pt x="102" y="53"/>
                  </a:lnTo>
                  <a:lnTo>
                    <a:pt x="110" y="61"/>
                  </a:lnTo>
                  <a:lnTo>
                    <a:pt x="130" y="62"/>
                  </a:lnTo>
                  <a:lnTo>
                    <a:pt x="144" y="53"/>
                  </a:lnTo>
                  <a:lnTo>
                    <a:pt x="138" y="13"/>
                  </a:lnTo>
                  <a:lnTo>
                    <a:pt x="144" y="15"/>
                  </a:lnTo>
                  <a:lnTo>
                    <a:pt x="146" y="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4" name="Freeform 120"/>
            <p:cNvSpPr>
              <a:spLocks/>
            </p:cNvSpPr>
            <p:nvPr/>
          </p:nvSpPr>
          <p:spPr bwMode="auto">
            <a:xfrm>
              <a:off x="864" y="2256"/>
              <a:ext cx="720" cy="749"/>
            </a:xfrm>
            <a:custGeom>
              <a:avLst/>
              <a:gdLst/>
              <a:ahLst/>
              <a:cxnLst>
                <a:cxn ang="0">
                  <a:pos x="605" y="316"/>
                </a:cxn>
                <a:cxn ang="0">
                  <a:pos x="1446" y="327"/>
                </a:cxn>
                <a:cxn ang="0">
                  <a:pos x="1588" y="176"/>
                </a:cxn>
                <a:cxn ang="0">
                  <a:pos x="1664" y="119"/>
                </a:cxn>
                <a:cxn ang="0">
                  <a:pos x="1718" y="19"/>
                </a:cxn>
                <a:cxn ang="0">
                  <a:pos x="1783" y="10"/>
                </a:cxn>
                <a:cxn ang="0">
                  <a:pos x="1789" y="105"/>
                </a:cxn>
                <a:cxn ang="0">
                  <a:pos x="1856" y="124"/>
                </a:cxn>
                <a:cxn ang="0">
                  <a:pos x="1863" y="183"/>
                </a:cxn>
                <a:cxn ang="0">
                  <a:pos x="1858" y="218"/>
                </a:cxn>
                <a:cxn ang="0">
                  <a:pos x="1783" y="289"/>
                </a:cxn>
                <a:cxn ang="0">
                  <a:pos x="1733" y="374"/>
                </a:cxn>
                <a:cxn ang="0">
                  <a:pos x="1667" y="415"/>
                </a:cxn>
                <a:cxn ang="0">
                  <a:pos x="1597" y="486"/>
                </a:cxn>
                <a:cxn ang="0">
                  <a:pos x="1570" y="539"/>
                </a:cxn>
                <a:cxn ang="0">
                  <a:pos x="1556" y="590"/>
                </a:cxn>
                <a:cxn ang="0">
                  <a:pos x="1462" y="651"/>
                </a:cxn>
                <a:cxn ang="0">
                  <a:pos x="1417" y="739"/>
                </a:cxn>
                <a:cxn ang="0">
                  <a:pos x="1360" y="794"/>
                </a:cxn>
                <a:cxn ang="0">
                  <a:pos x="1310" y="771"/>
                </a:cxn>
                <a:cxn ang="0">
                  <a:pos x="1285" y="813"/>
                </a:cxn>
                <a:cxn ang="0">
                  <a:pos x="1272" y="863"/>
                </a:cxn>
                <a:cxn ang="0">
                  <a:pos x="1292" y="952"/>
                </a:cxn>
                <a:cxn ang="0">
                  <a:pos x="1265" y="1017"/>
                </a:cxn>
                <a:cxn ang="0">
                  <a:pos x="1252" y="1118"/>
                </a:cxn>
                <a:cxn ang="0">
                  <a:pos x="1238" y="1179"/>
                </a:cxn>
                <a:cxn ang="0">
                  <a:pos x="1257" y="1275"/>
                </a:cxn>
                <a:cxn ang="0">
                  <a:pos x="1261" y="1325"/>
                </a:cxn>
                <a:cxn ang="0">
                  <a:pos x="1250" y="1404"/>
                </a:cxn>
                <a:cxn ang="0">
                  <a:pos x="1209" y="1462"/>
                </a:cxn>
                <a:cxn ang="0">
                  <a:pos x="1015" y="1460"/>
                </a:cxn>
                <a:cxn ang="0">
                  <a:pos x="975" y="1518"/>
                </a:cxn>
                <a:cxn ang="0">
                  <a:pos x="869" y="1555"/>
                </a:cxn>
                <a:cxn ang="0">
                  <a:pos x="758" y="1566"/>
                </a:cxn>
                <a:cxn ang="0">
                  <a:pos x="660" y="1569"/>
                </a:cxn>
                <a:cxn ang="0">
                  <a:pos x="603" y="1648"/>
                </a:cxn>
                <a:cxn ang="0">
                  <a:pos x="615" y="1698"/>
                </a:cxn>
                <a:cxn ang="0">
                  <a:pos x="539" y="1755"/>
                </a:cxn>
                <a:cxn ang="0">
                  <a:pos x="450" y="1768"/>
                </a:cxn>
                <a:cxn ang="0">
                  <a:pos x="408" y="1789"/>
                </a:cxn>
                <a:cxn ang="0">
                  <a:pos x="394" y="1851"/>
                </a:cxn>
                <a:cxn ang="0">
                  <a:pos x="366" y="1877"/>
                </a:cxn>
                <a:cxn ang="0">
                  <a:pos x="325" y="1837"/>
                </a:cxn>
                <a:cxn ang="0">
                  <a:pos x="269" y="1715"/>
                </a:cxn>
                <a:cxn ang="0">
                  <a:pos x="277" y="1638"/>
                </a:cxn>
                <a:cxn ang="0">
                  <a:pos x="277" y="1552"/>
                </a:cxn>
                <a:cxn ang="0">
                  <a:pos x="367" y="1450"/>
                </a:cxn>
                <a:cxn ang="0">
                  <a:pos x="296" y="1215"/>
                </a:cxn>
                <a:cxn ang="0">
                  <a:pos x="256" y="1313"/>
                </a:cxn>
                <a:cxn ang="0">
                  <a:pos x="173" y="1310"/>
                </a:cxn>
                <a:cxn ang="0">
                  <a:pos x="181" y="1176"/>
                </a:cxn>
                <a:cxn ang="0">
                  <a:pos x="142" y="1072"/>
                </a:cxn>
                <a:cxn ang="0">
                  <a:pos x="70" y="993"/>
                </a:cxn>
                <a:cxn ang="0">
                  <a:pos x="0" y="935"/>
                </a:cxn>
                <a:cxn ang="0">
                  <a:pos x="101" y="907"/>
                </a:cxn>
                <a:cxn ang="0">
                  <a:pos x="241" y="926"/>
                </a:cxn>
                <a:cxn ang="0">
                  <a:pos x="313" y="879"/>
                </a:cxn>
                <a:cxn ang="0">
                  <a:pos x="434" y="874"/>
                </a:cxn>
                <a:cxn ang="0">
                  <a:pos x="384" y="731"/>
                </a:cxn>
                <a:cxn ang="0">
                  <a:pos x="321" y="553"/>
                </a:cxn>
              </a:cxnLst>
              <a:rect l="0" t="0" r="r" b="b"/>
              <a:pathLst>
                <a:path w="1868" h="1883">
                  <a:moveTo>
                    <a:pt x="315" y="534"/>
                  </a:moveTo>
                  <a:lnTo>
                    <a:pt x="550" y="384"/>
                  </a:lnTo>
                  <a:lnTo>
                    <a:pt x="548" y="355"/>
                  </a:lnTo>
                  <a:lnTo>
                    <a:pt x="558" y="354"/>
                  </a:lnTo>
                  <a:lnTo>
                    <a:pt x="605" y="316"/>
                  </a:lnTo>
                  <a:lnTo>
                    <a:pt x="822" y="335"/>
                  </a:lnTo>
                  <a:lnTo>
                    <a:pt x="946" y="338"/>
                  </a:lnTo>
                  <a:lnTo>
                    <a:pt x="1421" y="333"/>
                  </a:lnTo>
                  <a:lnTo>
                    <a:pt x="1431" y="336"/>
                  </a:lnTo>
                  <a:lnTo>
                    <a:pt x="1446" y="327"/>
                  </a:lnTo>
                  <a:lnTo>
                    <a:pt x="1460" y="329"/>
                  </a:lnTo>
                  <a:lnTo>
                    <a:pt x="1470" y="310"/>
                  </a:lnTo>
                  <a:lnTo>
                    <a:pt x="1571" y="240"/>
                  </a:lnTo>
                  <a:lnTo>
                    <a:pt x="1573" y="209"/>
                  </a:lnTo>
                  <a:lnTo>
                    <a:pt x="1588" y="176"/>
                  </a:lnTo>
                  <a:lnTo>
                    <a:pt x="1610" y="154"/>
                  </a:lnTo>
                  <a:lnTo>
                    <a:pt x="1624" y="149"/>
                  </a:lnTo>
                  <a:lnTo>
                    <a:pt x="1643" y="158"/>
                  </a:lnTo>
                  <a:lnTo>
                    <a:pt x="1642" y="146"/>
                  </a:lnTo>
                  <a:lnTo>
                    <a:pt x="1664" y="119"/>
                  </a:lnTo>
                  <a:lnTo>
                    <a:pt x="1659" y="93"/>
                  </a:lnTo>
                  <a:lnTo>
                    <a:pt x="1704" y="67"/>
                  </a:lnTo>
                  <a:lnTo>
                    <a:pt x="1707" y="57"/>
                  </a:lnTo>
                  <a:lnTo>
                    <a:pt x="1720" y="52"/>
                  </a:lnTo>
                  <a:lnTo>
                    <a:pt x="1718" y="19"/>
                  </a:lnTo>
                  <a:lnTo>
                    <a:pt x="1734" y="5"/>
                  </a:lnTo>
                  <a:lnTo>
                    <a:pt x="1751" y="4"/>
                  </a:lnTo>
                  <a:lnTo>
                    <a:pt x="1760" y="0"/>
                  </a:lnTo>
                  <a:lnTo>
                    <a:pt x="1775" y="9"/>
                  </a:lnTo>
                  <a:lnTo>
                    <a:pt x="1783" y="10"/>
                  </a:lnTo>
                  <a:lnTo>
                    <a:pt x="1798" y="1"/>
                  </a:lnTo>
                  <a:lnTo>
                    <a:pt x="1798" y="1"/>
                  </a:lnTo>
                  <a:lnTo>
                    <a:pt x="1798" y="12"/>
                  </a:lnTo>
                  <a:lnTo>
                    <a:pt x="1785" y="31"/>
                  </a:lnTo>
                  <a:lnTo>
                    <a:pt x="1789" y="105"/>
                  </a:lnTo>
                  <a:lnTo>
                    <a:pt x="1806" y="122"/>
                  </a:lnTo>
                  <a:lnTo>
                    <a:pt x="1821" y="121"/>
                  </a:lnTo>
                  <a:lnTo>
                    <a:pt x="1834" y="113"/>
                  </a:lnTo>
                  <a:lnTo>
                    <a:pt x="1851" y="112"/>
                  </a:lnTo>
                  <a:lnTo>
                    <a:pt x="1856" y="124"/>
                  </a:lnTo>
                  <a:lnTo>
                    <a:pt x="1855" y="134"/>
                  </a:lnTo>
                  <a:lnTo>
                    <a:pt x="1847" y="145"/>
                  </a:lnTo>
                  <a:lnTo>
                    <a:pt x="1863" y="159"/>
                  </a:lnTo>
                  <a:lnTo>
                    <a:pt x="1868" y="178"/>
                  </a:lnTo>
                  <a:lnTo>
                    <a:pt x="1863" y="183"/>
                  </a:lnTo>
                  <a:lnTo>
                    <a:pt x="1843" y="178"/>
                  </a:lnTo>
                  <a:lnTo>
                    <a:pt x="1837" y="181"/>
                  </a:lnTo>
                  <a:lnTo>
                    <a:pt x="1829" y="195"/>
                  </a:lnTo>
                  <a:lnTo>
                    <a:pt x="1850" y="203"/>
                  </a:lnTo>
                  <a:lnTo>
                    <a:pt x="1858" y="218"/>
                  </a:lnTo>
                  <a:lnTo>
                    <a:pt x="1857" y="229"/>
                  </a:lnTo>
                  <a:lnTo>
                    <a:pt x="1849" y="239"/>
                  </a:lnTo>
                  <a:lnTo>
                    <a:pt x="1822" y="250"/>
                  </a:lnTo>
                  <a:lnTo>
                    <a:pt x="1807" y="272"/>
                  </a:lnTo>
                  <a:lnTo>
                    <a:pt x="1783" y="289"/>
                  </a:lnTo>
                  <a:lnTo>
                    <a:pt x="1771" y="311"/>
                  </a:lnTo>
                  <a:lnTo>
                    <a:pt x="1760" y="317"/>
                  </a:lnTo>
                  <a:lnTo>
                    <a:pt x="1766" y="356"/>
                  </a:lnTo>
                  <a:lnTo>
                    <a:pt x="1744" y="374"/>
                  </a:lnTo>
                  <a:lnTo>
                    <a:pt x="1733" y="374"/>
                  </a:lnTo>
                  <a:lnTo>
                    <a:pt x="1719" y="381"/>
                  </a:lnTo>
                  <a:lnTo>
                    <a:pt x="1716" y="395"/>
                  </a:lnTo>
                  <a:lnTo>
                    <a:pt x="1698" y="404"/>
                  </a:lnTo>
                  <a:lnTo>
                    <a:pt x="1691" y="415"/>
                  </a:lnTo>
                  <a:lnTo>
                    <a:pt x="1667" y="415"/>
                  </a:lnTo>
                  <a:lnTo>
                    <a:pt x="1648" y="439"/>
                  </a:lnTo>
                  <a:lnTo>
                    <a:pt x="1630" y="451"/>
                  </a:lnTo>
                  <a:lnTo>
                    <a:pt x="1611" y="457"/>
                  </a:lnTo>
                  <a:lnTo>
                    <a:pt x="1604" y="479"/>
                  </a:lnTo>
                  <a:lnTo>
                    <a:pt x="1597" y="486"/>
                  </a:lnTo>
                  <a:lnTo>
                    <a:pt x="1605" y="507"/>
                  </a:lnTo>
                  <a:lnTo>
                    <a:pt x="1596" y="503"/>
                  </a:lnTo>
                  <a:lnTo>
                    <a:pt x="1581" y="517"/>
                  </a:lnTo>
                  <a:lnTo>
                    <a:pt x="1577" y="533"/>
                  </a:lnTo>
                  <a:lnTo>
                    <a:pt x="1570" y="539"/>
                  </a:lnTo>
                  <a:lnTo>
                    <a:pt x="1568" y="549"/>
                  </a:lnTo>
                  <a:lnTo>
                    <a:pt x="1561" y="553"/>
                  </a:lnTo>
                  <a:lnTo>
                    <a:pt x="1566" y="566"/>
                  </a:lnTo>
                  <a:lnTo>
                    <a:pt x="1557" y="578"/>
                  </a:lnTo>
                  <a:lnTo>
                    <a:pt x="1556" y="590"/>
                  </a:lnTo>
                  <a:lnTo>
                    <a:pt x="1492" y="623"/>
                  </a:lnTo>
                  <a:lnTo>
                    <a:pt x="1492" y="623"/>
                  </a:lnTo>
                  <a:lnTo>
                    <a:pt x="1477" y="631"/>
                  </a:lnTo>
                  <a:lnTo>
                    <a:pt x="1463" y="646"/>
                  </a:lnTo>
                  <a:lnTo>
                    <a:pt x="1462" y="651"/>
                  </a:lnTo>
                  <a:lnTo>
                    <a:pt x="1452" y="655"/>
                  </a:lnTo>
                  <a:lnTo>
                    <a:pt x="1428" y="697"/>
                  </a:lnTo>
                  <a:lnTo>
                    <a:pt x="1426" y="706"/>
                  </a:lnTo>
                  <a:lnTo>
                    <a:pt x="1430" y="724"/>
                  </a:lnTo>
                  <a:lnTo>
                    <a:pt x="1417" y="739"/>
                  </a:lnTo>
                  <a:lnTo>
                    <a:pt x="1407" y="743"/>
                  </a:lnTo>
                  <a:lnTo>
                    <a:pt x="1403" y="758"/>
                  </a:lnTo>
                  <a:lnTo>
                    <a:pt x="1377" y="773"/>
                  </a:lnTo>
                  <a:lnTo>
                    <a:pt x="1375" y="785"/>
                  </a:lnTo>
                  <a:lnTo>
                    <a:pt x="1360" y="794"/>
                  </a:lnTo>
                  <a:lnTo>
                    <a:pt x="1358" y="782"/>
                  </a:lnTo>
                  <a:lnTo>
                    <a:pt x="1350" y="778"/>
                  </a:lnTo>
                  <a:lnTo>
                    <a:pt x="1348" y="768"/>
                  </a:lnTo>
                  <a:lnTo>
                    <a:pt x="1324" y="759"/>
                  </a:lnTo>
                  <a:lnTo>
                    <a:pt x="1310" y="771"/>
                  </a:lnTo>
                  <a:lnTo>
                    <a:pt x="1310" y="788"/>
                  </a:lnTo>
                  <a:lnTo>
                    <a:pt x="1301" y="790"/>
                  </a:lnTo>
                  <a:lnTo>
                    <a:pt x="1300" y="796"/>
                  </a:lnTo>
                  <a:lnTo>
                    <a:pt x="1287" y="800"/>
                  </a:lnTo>
                  <a:lnTo>
                    <a:pt x="1285" y="813"/>
                  </a:lnTo>
                  <a:lnTo>
                    <a:pt x="1274" y="816"/>
                  </a:lnTo>
                  <a:lnTo>
                    <a:pt x="1274" y="830"/>
                  </a:lnTo>
                  <a:lnTo>
                    <a:pt x="1284" y="842"/>
                  </a:lnTo>
                  <a:lnTo>
                    <a:pt x="1278" y="845"/>
                  </a:lnTo>
                  <a:lnTo>
                    <a:pt x="1272" y="863"/>
                  </a:lnTo>
                  <a:lnTo>
                    <a:pt x="1262" y="878"/>
                  </a:lnTo>
                  <a:lnTo>
                    <a:pt x="1274" y="891"/>
                  </a:lnTo>
                  <a:lnTo>
                    <a:pt x="1274" y="942"/>
                  </a:lnTo>
                  <a:lnTo>
                    <a:pt x="1278" y="952"/>
                  </a:lnTo>
                  <a:lnTo>
                    <a:pt x="1292" y="952"/>
                  </a:lnTo>
                  <a:lnTo>
                    <a:pt x="1298" y="967"/>
                  </a:lnTo>
                  <a:lnTo>
                    <a:pt x="1288" y="976"/>
                  </a:lnTo>
                  <a:lnTo>
                    <a:pt x="1285" y="989"/>
                  </a:lnTo>
                  <a:lnTo>
                    <a:pt x="1271" y="999"/>
                  </a:lnTo>
                  <a:lnTo>
                    <a:pt x="1265" y="1017"/>
                  </a:lnTo>
                  <a:lnTo>
                    <a:pt x="1260" y="1021"/>
                  </a:lnTo>
                  <a:lnTo>
                    <a:pt x="1263" y="1035"/>
                  </a:lnTo>
                  <a:lnTo>
                    <a:pt x="1259" y="1070"/>
                  </a:lnTo>
                  <a:lnTo>
                    <a:pt x="1250" y="1108"/>
                  </a:lnTo>
                  <a:lnTo>
                    <a:pt x="1252" y="1118"/>
                  </a:lnTo>
                  <a:lnTo>
                    <a:pt x="1245" y="1124"/>
                  </a:lnTo>
                  <a:lnTo>
                    <a:pt x="1249" y="1136"/>
                  </a:lnTo>
                  <a:lnTo>
                    <a:pt x="1241" y="1147"/>
                  </a:lnTo>
                  <a:lnTo>
                    <a:pt x="1246" y="1167"/>
                  </a:lnTo>
                  <a:lnTo>
                    <a:pt x="1238" y="1179"/>
                  </a:lnTo>
                  <a:lnTo>
                    <a:pt x="1242" y="1193"/>
                  </a:lnTo>
                  <a:lnTo>
                    <a:pt x="1261" y="1214"/>
                  </a:lnTo>
                  <a:lnTo>
                    <a:pt x="1260" y="1230"/>
                  </a:lnTo>
                  <a:lnTo>
                    <a:pt x="1250" y="1242"/>
                  </a:lnTo>
                  <a:lnTo>
                    <a:pt x="1257" y="1275"/>
                  </a:lnTo>
                  <a:lnTo>
                    <a:pt x="1261" y="1280"/>
                  </a:lnTo>
                  <a:lnTo>
                    <a:pt x="1267" y="1281"/>
                  </a:lnTo>
                  <a:lnTo>
                    <a:pt x="1274" y="1294"/>
                  </a:lnTo>
                  <a:lnTo>
                    <a:pt x="1274" y="1318"/>
                  </a:lnTo>
                  <a:lnTo>
                    <a:pt x="1261" y="1325"/>
                  </a:lnTo>
                  <a:lnTo>
                    <a:pt x="1261" y="1339"/>
                  </a:lnTo>
                  <a:lnTo>
                    <a:pt x="1257" y="1345"/>
                  </a:lnTo>
                  <a:lnTo>
                    <a:pt x="1259" y="1386"/>
                  </a:lnTo>
                  <a:lnTo>
                    <a:pt x="1259" y="1386"/>
                  </a:lnTo>
                  <a:lnTo>
                    <a:pt x="1250" y="1404"/>
                  </a:lnTo>
                  <a:lnTo>
                    <a:pt x="1253" y="1434"/>
                  </a:lnTo>
                  <a:lnTo>
                    <a:pt x="1253" y="1434"/>
                  </a:lnTo>
                  <a:lnTo>
                    <a:pt x="1231" y="1447"/>
                  </a:lnTo>
                  <a:lnTo>
                    <a:pt x="1224" y="1460"/>
                  </a:lnTo>
                  <a:lnTo>
                    <a:pt x="1209" y="1462"/>
                  </a:lnTo>
                  <a:lnTo>
                    <a:pt x="1204" y="1467"/>
                  </a:lnTo>
                  <a:lnTo>
                    <a:pt x="1095" y="1469"/>
                  </a:lnTo>
                  <a:lnTo>
                    <a:pt x="1058" y="1464"/>
                  </a:lnTo>
                  <a:lnTo>
                    <a:pt x="1048" y="1470"/>
                  </a:lnTo>
                  <a:lnTo>
                    <a:pt x="1015" y="1460"/>
                  </a:lnTo>
                  <a:lnTo>
                    <a:pt x="1011" y="1467"/>
                  </a:lnTo>
                  <a:lnTo>
                    <a:pt x="1006" y="1466"/>
                  </a:lnTo>
                  <a:lnTo>
                    <a:pt x="1001" y="1480"/>
                  </a:lnTo>
                  <a:lnTo>
                    <a:pt x="989" y="1478"/>
                  </a:lnTo>
                  <a:lnTo>
                    <a:pt x="975" y="1518"/>
                  </a:lnTo>
                  <a:lnTo>
                    <a:pt x="940" y="1509"/>
                  </a:lnTo>
                  <a:lnTo>
                    <a:pt x="928" y="1537"/>
                  </a:lnTo>
                  <a:lnTo>
                    <a:pt x="887" y="1535"/>
                  </a:lnTo>
                  <a:lnTo>
                    <a:pt x="879" y="1557"/>
                  </a:lnTo>
                  <a:lnTo>
                    <a:pt x="869" y="1555"/>
                  </a:lnTo>
                  <a:lnTo>
                    <a:pt x="858" y="1582"/>
                  </a:lnTo>
                  <a:lnTo>
                    <a:pt x="858" y="1582"/>
                  </a:lnTo>
                  <a:lnTo>
                    <a:pt x="858" y="1582"/>
                  </a:lnTo>
                  <a:lnTo>
                    <a:pt x="858" y="1582"/>
                  </a:lnTo>
                  <a:lnTo>
                    <a:pt x="758" y="1566"/>
                  </a:lnTo>
                  <a:lnTo>
                    <a:pt x="754" y="1590"/>
                  </a:lnTo>
                  <a:lnTo>
                    <a:pt x="710" y="1582"/>
                  </a:lnTo>
                  <a:lnTo>
                    <a:pt x="718" y="1554"/>
                  </a:lnTo>
                  <a:lnTo>
                    <a:pt x="668" y="1547"/>
                  </a:lnTo>
                  <a:lnTo>
                    <a:pt x="660" y="1569"/>
                  </a:lnTo>
                  <a:lnTo>
                    <a:pt x="632" y="1567"/>
                  </a:lnTo>
                  <a:lnTo>
                    <a:pt x="621" y="1590"/>
                  </a:lnTo>
                  <a:lnTo>
                    <a:pt x="581" y="1582"/>
                  </a:lnTo>
                  <a:lnTo>
                    <a:pt x="569" y="1635"/>
                  </a:lnTo>
                  <a:lnTo>
                    <a:pt x="603" y="1648"/>
                  </a:lnTo>
                  <a:lnTo>
                    <a:pt x="602" y="1657"/>
                  </a:lnTo>
                  <a:lnTo>
                    <a:pt x="620" y="1664"/>
                  </a:lnTo>
                  <a:lnTo>
                    <a:pt x="619" y="1675"/>
                  </a:lnTo>
                  <a:lnTo>
                    <a:pt x="623" y="1685"/>
                  </a:lnTo>
                  <a:lnTo>
                    <a:pt x="615" y="1698"/>
                  </a:lnTo>
                  <a:lnTo>
                    <a:pt x="615" y="1698"/>
                  </a:lnTo>
                  <a:lnTo>
                    <a:pt x="597" y="1684"/>
                  </a:lnTo>
                  <a:lnTo>
                    <a:pt x="586" y="1687"/>
                  </a:lnTo>
                  <a:lnTo>
                    <a:pt x="547" y="1755"/>
                  </a:lnTo>
                  <a:lnTo>
                    <a:pt x="539" y="1755"/>
                  </a:lnTo>
                  <a:lnTo>
                    <a:pt x="528" y="1733"/>
                  </a:lnTo>
                  <a:lnTo>
                    <a:pt x="508" y="1730"/>
                  </a:lnTo>
                  <a:lnTo>
                    <a:pt x="486" y="1764"/>
                  </a:lnTo>
                  <a:lnTo>
                    <a:pt x="474" y="1763"/>
                  </a:lnTo>
                  <a:lnTo>
                    <a:pt x="450" y="1768"/>
                  </a:lnTo>
                  <a:lnTo>
                    <a:pt x="436" y="1774"/>
                  </a:lnTo>
                  <a:lnTo>
                    <a:pt x="429" y="1782"/>
                  </a:lnTo>
                  <a:lnTo>
                    <a:pt x="417" y="1780"/>
                  </a:lnTo>
                  <a:lnTo>
                    <a:pt x="409" y="1783"/>
                  </a:lnTo>
                  <a:lnTo>
                    <a:pt x="408" y="1789"/>
                  </a:lnTo>
                  <a:lnTo>
                    <a:pt x="413" y="1798"/>
                  </a:lnTo>
                  <a:lnTo>
                    <a:pt x="394" y="1804"/>
                  </a:lnTo>
                  <a:lnTo>
                    <a:pt x="392" y="1831"/>
                  </a:lnTo>
                  <a:lnTo>
                    <a:pt x="395" y="1836"/>
                  </a:lnTo>
                  <a:lnTo>
                    <a:pt x="394" y="1851"/>
                  </a:lnTo>
                  <a:lnTo>
                    <a:pt x="396" y="1856"/>
                  </a:lnTo>
                  <a:lnTo>
                    <a:pt x="393" y="1876"/>
                  </a:lnTo>
                  <a:lnTo>
                    <a:pt x="382" y="1883"/>
                  </a:lnTo>
                  <a:lnTo>
                    <a:pt x="373" y="1881"/>
                  </a:lnTo>
                  <a:lnTo>
                    <a:pt x="366" y="1877"/>
                  </a:lnTo>
                  <a:lnTo>
                    <a:pt x="370" y="1850"/>
                  </a:lnTo>
                  <a:lnTo>
                    <a:pt x="349" y="1847"/>
                  </a:lnTo>
                  <a:lnTo>
                    <a:pt x="348" y="1837"/>
                  </a:lnTo>
                  <a:lnTo>
                    <a:pt x="331" y="1831"/>
                  </a:lnTo>
                  <a:lnTo>
                    <a:pt x="325" y="1837"/>
                  </a:lnTo>
                  <a:lnTo>
                    <a:pt x="321" y="1835"/>
                  </a:lnTo>
                  <a:lnTo>
                    <a:pt x="324" y="1804"/>
                  </a:lnTo>
                  <a:lnTo>
                    <a:pt x="273" y="1795"/>
                  </a:lnTo>
                  <a:lnTo>
                    <a:pt x="273" y="1739"/>
                  </a:lnTo>
                  <a:lnTo>
                    <a:pt x="269" y="1715"/>
                  </a:lnTo>
                  <a:lnTo>
                    <a:pt x="273" y="1705"/>
                  </a:lnTo>
                  <a:lnTo>
                    <a:pt x="294" y="1685"/>
                  </a:lnTo>
                  <a:lnTo>
                    <a:pt x="291" y="1676"/>
                  </a:lnTo>
                  <a:lnTo>
                    <a:pt x="276" y="1663"/>
                  </a:lnTo>
                  <a:lnTo>
                    <a:pt x="277" y="1638"/>
                  </a:lnTo>
                  <a:lnTo>
                    <a:pt x="267" y="1595"/>
                  </a:lnTo>
                  <a:lnTo>
                    <a:pt x="261" y="1590"/>
                  </a:lnTo>
                  <a:lnTo>
                    <a:pt x="261" y="1590"/>
                  </a:lnTo>
                  <a:lnTo>
                    <a:pt x="265" y="1566"/>
                  </a:lnTo>
                  <a:lnTo>
                    <a:pt x="277" y="1552"/>
                  </a:lnTo>
                  <a:lnTo>
                    <a:pt x="300" y="1536"/>
                  </a:lnTo>
                  <a:lnTo>
                    <a:pt x="314" y="1536"/>
                  </a:lnTo>
                  <a:lnTo>
                    <a:pt x="326" y="1528"/>
                  </a:lnTo>
                  <a:lnTo>
                    <a:pt x="343" y="1531"/>
                  </a:lnTo>
                  <a:lnTo>
                    <a:pt x="367" y="1450"/>
                  </a:lnTo>
                  <a:lnTo>
                    <a:pt x="325" y="1438"/>
                  </a:lnTo>
                  <a:lnTo>
                    <a:pt x="342" y="1350"/>
                  </a:lnTo>
                  <a:lnTo>
                    <a:pt x="348" y="1349"/>
                  </a:lnTo>
                  <a:lnTo>
                    <a:pt x="373" y="1228"/>
                  </a:lnTo>
                  <a:lnTo>
                    <a:pt x="296" y="1215"/>
                  </a:lnTo>
                  <a:lnTo>
                    <a:pt x="286" y="1235"/>
                  </a:lnTo>
                  <a:lnTo>
                    <a:pt x="261" y="1236"/>
                  </a:lnTo>
                  <a:lnTo>
                    <a:pt x="249" y="1284"/>
                  </a:lnTo>
                  <a:lnTo>
                    <a:pt x="256" y="1295"/>
                  </a:lnTo>
                  <a:lnTo>
                    <a:pt x="256" y="1313"/>
                  </a:lnTo>
                  <a:lnTo>
                    <a:pt x="225" y="1310"/>
                  </a:lnTo>
                  <a:lnTo>
                    <a:pt x="199" y="1313"/>
                  </a:lnTo>
                  <a:lnTo>
                    <a:pt x="195" y="1335"/>
                  </a:lnTo>
                  <a:lnTo>
                    <a:pt x="175" y="1335"/>
                  </a:lnTo>
                  <a:lnTo>
                    <a:pt x="173" y="1310"/>
                  </a:lnTo>
                  <a:lnTo>
                    <a:pt x="156" y="1310"/>
                  </a:lnTo>
                  <a:lnTo>
                    <a:pt x="160" y="1249"/>
                  </a:lnTo>
                  <a:lnTo>
                    <a:pt x="144" y="1205"/>
                  </a:lnTo>
                  <a:lnTo>
                    <a:pt x="166" y="1191"/>
                  </a:lnTo>
                  <a:lnTo>
                    <a:pt x="181" y="1176"/>
                  </a:lnTo>
                  <a:lnTo>
                    <a:pt x="190" y="1158"/>
                  </a:lnTo>
                  <a:lnTo>
                    <a:pt x="183" y="1149"/>
                  </a:lnTo>
                  <a:lnTo>
                    <a:pt x="143" y="1124"/>
                  </a:lnTo>
                  <a:lnTo>
                    <a:pt x="128" y="1090"/>
                  </a:lnTo>
                  <a:lnTo>
                    <a:pt x="142" y="1072"/>
                  </a:lnTo>
                  <a:lnTo>
                    <a:pt x="144" y="1054"/>
                  </a:lnTo>
                  <a:lnTo>
                    <a:pt x="139" y="1043"/>
                  </a:lnTo>
                  <a:lnTo>
                    <a:pt x="117" y="1020"/>
                  </a:lnTo>
                  <a:lnTo>
                    <a:pt x="86" y="996"/>
                  </a:lnTo>
                  <a:lnTo>
                    <a:pt x="70" y="993"/>
                  </a:lnTo>
                  <a:lnTo>
                    <a:pt x="55" y="983"/>
                  </a:lnTo>
                  <a:lnTo>
                    <a:pt x="37" y="984"/>
                  </a:lnTo>
                  <a:lnTo>
                    <a:pt x="24" y="977"/>
                  </a:lnTo>
                  <a:lnTo>
                    <a:pt x="13" y="965"/>
                  </a:lnTo>
                  <a:lnTo>
                    <a:pt x="0" y="935"/>
                  </a:lnTo>
                  <a:lnTo>
                    <a:pt x="25" y="920"/>
                  </a:lnTo>
                  <a:lnTo>
                    <a:pt x="46" y="915"/>
                  </a:lnTo>
                  <a:lnTo>
                    <a:pt x="72" y="922"/>
                  </a:lnTo>
                  <a:lnTo>
                    <a:pt x="84" y="922"/>
                  </a:lnTo>
                  <a:lnTo>
                    <a:pt x="101" y="907"/>
                  </a:lnTo>
                  <a:lnTo>
                    <a:pt x="161" y="902"/>
                  </a:lnTo>
                  <a:lnTo>
                    <a:pt x="182" y="904"/>
                  </a:lnTo>
                  <a:lnTo>
                    <a:pt x="214" y="900"/>
                  </a:lnTo>
                  <a:lnTo>
                    <a:pt x="239" y="904"/>
                  </a:lnTo>
                  <a:lnTo>
                    <a:pt x="241" y="926"/>
                  </a:lnTo>
                  <a:lnTo>
                    <a:pt x="267" y="932"/>
                  </a:lnTo>
                  <a:lnTo>
                    <a:pt x="271" y="922"/>
                  </a:lnTo>
                  <a:lnTo>
                    <a:pt x="270" y="908"/>
                  </a:lnTo>
                  <a:lnTo>
                    <a:pt x="305" y="907"/>
                  </a:lnTo>
                  <a:lnTo>
                    <a:pt x="313" y="879"/>
                  </a:lnTo>
                  <a:lnTo>
                    <a:pt x="336" y="877"/>
                  </a:lnTo>
                  <a:lnTo>
                    <a:pt x="357" y="884"/>
                  </a:lnTo>
                  <a:lnTo>
                    <a:pt x="371" y="856"/>
                  </a:lnTo>
                  <a:lnTo>
                    <a:pt x="399" y="861"/>
                  </a:lnTo>
                  <a:lnTo>
                    <a:pt x="434" y="874"/>
                  </a:lnTo>
                  <a:lnTo>
                    <a:pt x="449" y="805"/>
                  </a:lnTo>
                  <a:lnTo>
                    <a:pt x="437" y="804"/>
                  </a:lnTo>
                  <a:lnTo>
                    <a:pt x="420" y="796"/>
                  </a:lnTo>
                  <a:lnTo>
                    <a:pt x="409" y="783"/>
                  </a:lnTo>
                  <a:lnTo>
                    <a:pt x="384" y="731"/>
                  </a:lnTo>
                  <a:lnTo>
                    <a:pt x="376" y="706"/>
                  </a:lnTo>
                  <a:lnTo>
                    <a:pt x="326" y="716"/>
                  </a:lnTo>
                  <a:lnTo>
                    <a:pt x="324" y="635"/>
                  </a:lnTo>
                  <a:lnTo>
                    <a:pt x="319" y="603"/>
                  </a:lnTo>
                  <a:lnTo>
                    <a:pt x="321" y="553"/>
                  </a:lnTo>
                  <a:lnTo>
                    <a:pt x="315" y="53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5" name="Freeform 121"/>
            <p:cNvSpPr>
              <a:spLocks noEditPoints="1"/>
            </p:cNvSpPr>
            <p:nvPr/>
          </p:nvSpPr>
          <p:spPr bwMode="auto">
            <a:xfrm>
              <a:off x="4585" y="2568"/>
              <a:ext cx="638" cy="903"/>
            </a:xfrm>
            <a:custGeom>
              <a:avLst/>
              <a:gdLst/>
              <a:ahLst/>
              <a:cxnLst>
                <a:cxn ang="0">
                  <a:pos x="736" y="1149"/>
                </a:cxn>
                <a:cxn ang="0">
                  <a:pos x="1657" y="618"/>
                </a:cxn>
                <a:cxn ang="0">
                  <a:pos x="1570" y="699"/>
                </a:cxn>
                <a:cxn ang="0">
                  <a:pos x="1520" y="739"/>
                </a:cxn>
                <a:cxn ang="0">
                  <a:pos x="1479" y="753"/>
                </a:cxn>
                <a:cxn ang="0">
                  <a:pos x="1449" y="801"/>
                </a:cxn>
                <a:cxn ang="0">
                  <a:pos x="1357" y="891"/>
                </a:cxn>
                <a:cxn ang="0">
                  <a:pos x="1243" y="860"/>
                </a:cxn>
                <a:cxn ang="0">
                  <a:pos x="1064" y="878"/>
                </a:cxn>
                <a:cxn ang="0">
                  <a:pos x="946" y="988"/>
                </a:cxn>
                <a:cxn ang="0">
                  <a:pos x="921" y="896"/>
                </a:cxn>
                <a:cxn ang="0">
                  <a:pos x="856" y="977"/>
                </a:cxn>
                <a:cxn ang="0">
                  <a:pos x="769" y="968"/>
                </a:cxn>
                <a:cxn ang="0">
                  <a:pos x="714" y="972"/>
                </a:cxn>
                <a:cxn ang="0">
                  <a:pos x="690" y="1115"/>
                </a:cxn>
                <a:cxn ang="0">
                  <a:pos x="580" y="1311"/>
                </a:cxn>
                <a:cxn ang="0">
                  <a:pos x="687" y="1357"/>
                </a:cxn>
                <a:cxn ang="0">
                  <a:pos x="673" y="1509"/>
                </a:cxn>
                <a:cxn ang="0">
                  <a:pos x="650" y="1619"/>
                </a:cxn>
                <a:cxn ang="0">
                  <a:pos x="641" y="1551"/>
                </a:cxn>
                <a:cxn ang="0">
                  <a:pos x="554" y="1724"/>
                </a:cxn>
                <a:cxn ang="0">
                  <a:pos x="499" y="1850"/>
                </a:cxn>
                <a:cxn ang="0">
                  <a:pos x="383" y="2011"/>
                </a:cxn>
                <a:cxn ang="0">
                  <a:pos x="404" y="2070"/>
                </a:cxn>
                <a:cxn ang="0">
                  <a:pos x="282" y="2108"/>
                </a:cxn>
                <a:cxn ang="0">
                  <a:pos x="276" y="2110"/>
                </a:cxn>
                <a:cxn ang="0">
                  <a:pos x="256" y="2150"/>
                </a:cxn>
                <a:cxn ang="0">
                  <a:pos x="256" y="2213"/>
                </a:cxn>
                <a:cxn ang="0">
                  <a:pos x="169" y="2332"/>
                </a:cxn>
                <a:cxn ang="0">
                  <a:pos x="81" y="2212"/>
                </a:cxn>
                <a:cxn ang="0">
                  <a:pos x="60" y="1491"/>
                </a:cxn>
                <a:cxn ang="0">
                  <a:pos x="116" y="1335"/>
                </a:cxn>
                <a:cxn ang="0">
                  <a:pos x="219" y="1304"/>
                </a:cxn>
                <a:cxn ang="0">
                  <a:pos x="373" y="1133"/>
                </a:cxn>
                <a:cxn ang="0">
                  <a:pos x="557" y="932"/>
                </a:cxn>
                <a:cxn ang="0">
                  <a:pos x="641" y="845"/>
                </a:cxn>
                <a:cxn ang="0">
                  <a:pos x="731" y="799"/>
                </a:cxn>
                <a:cxn ang="0">
                  <a:pos x="735" y="686"/>
                </a:cxn>
                <a:cxn ang="0">
                  <a:pos x="797" y="516"/>
                </a:cxn>
                <a:cxn ang="0">
                  <a:pos x="797" y="451"/>
                </a:cxn>
                <a:cxn ang="0">
                  <a:pos x="689" y="530"/>
                </a:cxn>
                <a:cxn ang="0">
                  <a:pos x="687" y="659"/>
                </a:cxn>
                <a:cxn ang="0">
                  <a:pos x="645" y="656"/>
                </a:cxn>
                <a:cxn ang="0">
                  <a:pos x="595" y="564"/>
                </a:cxn>
                <a:cxn ang="0">
                  <a:pos x="604" y="417"/>
                </a:cxn>
                <a:cxn ang="0">
                  <a:pos x="658" y="312"/>
                </a:cxn>
                <a:cxn ang="0">
                  <a:pos x="666" y="157"/>
                </a:cxn>
                <a:cxn ang="0">
                  <a:pos x="687" y="42"/>
                </a:cxn>
                <a:cxn ang="0">
                  <a:pos x="809" y="31"/>
                </a:cxn>
                <a:cxn ang="0">
                  <a:pos x="918" y="83"/>
                </a:cxn>
                <a:cxn ang="0">
                  <a:pos x="1071" y="110"/>
                </a:cxn>
                <a:cxn ang="0">
                  <a:pos x="1173" y="158"/>
                </a:cxn>
                <a:cxn ang="0">
                  <a:pos x="1199" y="320"/>
                </a:cxn>
                <a:cxn ang="0">
                  <a:pos x="1186" y="417"/>
                </a:cxn>
                <a:cxn ang="0">
                  <a:pos x="1297" y="541"/>
                </a:cxn>
                <a:cxn ang="0">
                  <a:pos x="1404" y="528"/>
                </a:cxn>
                <a:cxn ang="0">
                  <a:pos x="1543" y="523"/>
                </a:cxn>
                <a:cxn ang="0">
                  <a:pos x="1674" y="568"/>
                </a:cxn>
                <a:cxn ang="0">
                  <a:pos x="970" y="1810"/>
                </a:cxn>
                <a:cxn ang="0">
                  <a:pos x="975" y="1793"/>
                </a:cxn>
              </a:cxnLst>
              <a:rect l="0" t="0" r="r" b="b"/>
              <a:pathLst>
                <a:path w="1694" h="2400">
                  <a:moveTo>
                    <a:pt x="822" y="1121"/>
                  </a:moveTo>
                  <a:lnTo>
                    <a:pt x="818" y="1145"/>
                  </a:lnTo>
                  <a:lnTo>
                    <a:pt x="812" y="1152"/>
                  </a:lnTo>
                  <a:lnTo>
                    <a:pt x="799" y="1152"/>
                  </a:lnTo>
                  <a:lnTo>
                    <a:pt x="780" y="1163"/>
                  </a:lnTo>
                  <a:lnTo>
                    <a:pt x="772" y="1162"/>
                  </a:lnTo>
                  <a:lnTo>
                    <a:pt x="719" y="1203"/>
                  </a:lnTo>
                  <a:lnTo>
                    <a:pt x="711" y="1224"/>
                  </a:lnTo>
                  <a:lnTo>
                    <a:pt x="704" y="1206"/>
                  </a:lnTo>
                  <a:lnTo>
                    <a:pt x="720" y="1199"/>
                  </a:lnTo>
                  <a:lnTo>
                    <a:pt x="735" y="1164"/>
                  </a:lnTo>
                  <a:lnTo>
                    <a:pt x="736" y="1149"/>
                  </a:lnTo>
                  <a:lnTo>
                    <a:pt x="751" y="1129"/>
                  </a:lnTo>
                  <a:lnTo>
                    <a:pt x="750" y="1125"/>
                  </a:lnTo>
                  <a:lnTo>
                    <a:pt x="783" y="1110"/>
                  </a:lnTo>
                  <a:lnTo>
                    <a:pt x="792" y="1098"/>
                  </a:lnTo>
                  <a:lnTo>
                    <a:pt x="809" y="1088"/>
                  </a:lnTo>
                  <a:lnTo>
                    <a:pt x="810" y="1096"/>
                  </a:lnTo>
                  <a:lnTo>
                    <a:pt x="814" y="1098"/>
                  </a:lnTo>
                  <a:lnTo>
                    <a:pt x="814" y="1107"/>
                  </a:lnTo>
                  <a:lnTo>
                    <a:pt x="822" y="1121"/>
                  </a:lnTo>
                  <a:close/>
                  <a:moveTo>
                    <a:pt x="1681" y="621"/>
                  </a:moveTo>
                  <a:lnTo>
                    <a:pt x="1668" y="615"/>
                  </a:lnTo>
                  <a:lnTo>
                    <a:pt x="1657" y="618"/>
                  </a:lnTo>
                  <a:lnTo>
                    <a:pt x="1657" y="626"/>
                  </a:lnTo>
                  <a:lnTo>
                    <a:pt x="1662" y="628"/>
                  </a:lnTo>
                  <a:lnTo>
                    <a:pt x="1639" y="651"/>
                  </a:lnTo>
                  <a:lnTo>
                    <a:pt x="1624" y="634"/>
                  </a:lnTo>
                  <a:lnTo>
                    <a:pt x="1614" y="634"/>
                  </a:lnTo>
                  <a:lnTo>
                    <a:pt x="1608" y="639"/>
                  </a:lnTo>
                  <a:lnTo>
                    <a:pt x="1607" y="670"/>
                  </a:lnTo>
                  <a:lnTo>
                    <a:pt x="1596" y="670"/>
                  </a:lnTo>
                  <a:lnTo>
                    <a:pt x="1591" y="675"/>
                  </a:lnTo>
                  <a:lnTo>
                    <a:pt x="1591" y="685"/>
                  </a:lnTo>
                  <a:lnTo>
                    <a:pt x="1577" y="698"/>
                  </a:lnTo>
                  <a:lnTo>
                    <a:pt x="1570" y="699"/>
                  </a:lnTo>
                  <a:lnTo>
                    <a:pt x="1555" y="684"/>
                  </a:lnTo>
                  <a:lnTo>
                    <a:pt x="1542" y="692"/>
                  </a:lnTo>
                  <a:lnTo>
                    <a:pt x="1540" y="697"/>
                  </a:lnTo>
                  <a:lnTo>
                    <a:pt x="1558" y="708"/>
                  </a:lnTo>
                  <a:lnTo>
                    <a:pt x="1561" y="718"/>
                  </a:lnTo>
                  <a:lnTo>
                    <a:pt x="1553" y="723"/>
                  </a:lnTo>
                  <a:lnTo>
                    <a:pt x="1542" y="714"/>
                  </a:lnTo>
                  <a:lnTo>
                    <a:pt x="1532" y="712"/>
                  </a:lnTo>
                  <a:lnTo>
                    <a:pt x="1547" y="721"/>
                  </a:lnTo>
                  <a:lnTo>
                    <a:pt x="1534" y="732"/>
                  </a:lnTo>
                  <a:lnTo>
                    <a:pt x="1531" y="740"/>
                  </a:lnTo>
                  <a:lnTo>
                    <a:pt x="1520" y="739"/>
                  </a:lnTo>
                  <a:lnTo>
                    <a:pt x="1510" y="730"/>
                  </a:lnTo>
                  <a:lnTo>
                    <a:pt x="1505" y="732"/>
                  </a:lnTo>
                  <a:lnTo>
                    <a:pt x="1507" y="741"/>
                  </a:lnTo>
                  <a:lnTo>
                    <a:pt x="1514" y="747"/>
                  </a:lnTo>
                  <a:lnTo>
                    <a:pt x="1502" y="752"/>
                  </a:lnTo>
                  <a:lnTo>
                    <a:pt x="1510" y="751"/>
                  </a:lnTo>
                  <a:lnTo>
                    <a:pt x="1510" y="762"/>
                  </a:lnTo>
                  <a:lnTo>
                    <a:pt x="1516" y="757"/>
                  </a:lnTo>
                  <a:lnTo>
                    <a:pt x="1517" y="762"/>
                  </a:lnTo>
                  <a:lnTo>
                    <a:pt x="1510" y="769"/>
                  </a:lnTo>
                  <a:lnTo>
                    <a:pt x="1500" y="770"/>
                  </a:lnTo>
                  <a:lnTo>
                    <a:pt x="1479" y="753"/>
                  </a:lnTo>
                  <a:lnTo>
                    <a:pt x="1476" y="755"/>
                  </a:lnTo>
                  <a:lnTo>
                    <a:pt x="1487" y="763"/>
                  </a:lnTo>
                  <a:lnTo>
                    <a:pt x="1494" y="780"/>
                  </a:lnTo>
                  <a:lnTo>
                    <a:pt x="1487" y="784"/>
                  </a:lnTo>
                  <a:lnTo>
                    <a:pt x="1480" y="801"/>
                  </a:lnTo>
                  <a:lnTo>
                    <a:pt x="1474" y="791"/>
                  </a:lnTo>
                  <a:lnTo>
                    <a:pt x="1471" y="793"/>
                  </a:lnTo>
                  <a:lnTo>
                    <a:pt x="1471" y="801"/>
                  </a:lnTo>
                  <a:lnTo>
                    <a:pt x="1467" y="804"/>
                  </a:lnTo>
                  <a:lnTo>
                    <a:pt x="1458" y="804"/>
                  </a:lnTo>
                  <a:lnTo>
                    <a:pt x="1455" y="799"/>
                  </a:lnTo>
                  <a:lnTo>
                    <a:pt x="1449" y="801"/>
                  </a:lnTo>
                  <a:lnTo>
                    <a:pt x="1440" y="812"/>
                  </a:lnTo>
                  <a:lnTo>
                    <a:pt x="1443" y="818"/>
                  </a:lnTo>
                  <a:lnTo>
                    <a:pt x="1441" y="823"/>
                  </a:lnTo>
                  <a:lnTo>
                    <a:pt x="1431" y="823"/>
                  </a:lnTo>
                  <a:lnTo>
                    <a:pt x="1420" y="832"/>
                  </a:lnTo>
                  <a:lnTo>
                    <a:pt x="1420" y="841"/>
                  </a:lnTo>
                  <a:lnTo>
                    <a:pt x="1373" y="865"/>
                  </a:lnTo>
                  <a:lnTo>
                    <a:pt x="1362" y="880"/>
                  </a:lnTo>
                  <a:lnTo>
                    <a:pt x="1354" y="879"/>
                  </a:lnTo>
                  <a:lnTo>
                    <a:pt x="1355" y="885"/>
                  </a:lnTo>
                  <a:lnTo>
                    <a:pt x="1351" y="888"/>
                  </a:lnTo>
                  <a:lnTo>
                    <a:pt x="1357" y="891"/>
                  </a:lnTo>
                  <a:lnTo>
                    <a:pt x="1357" y="898"/>
                  </a:lnTo>
                  <a:lnTo>
                    <a:pt x="1347" y="902"/>
                  </a:lnTo>
                  <a:lnTo>
                    <a:pt x="1342" y="908"/>
                  </a:lnTo>
                  <a:lnTo>
                    <a:pt x="1333" y="958"/>
                  </a:lnTo>
                  <a:lnTo>
                    <a:pt x="1324" y="965"/>
                  </a:lnTo>
                  <a:lnTo>
                    <a:pt x="1307" y="958"/>
                  </a:lnTo>
                  <a:lnTo>
                    <a:pt x="1309" y="950"/>
                  </a:lnTo>
                  <a:lnTo>
                    <a:pt x="1292" y="940"/>
                  </a:lnTo>
                  <a:lnTo>
                    <a:pt x="1283" y="910"/>
                  </a:lnTo>
                  <a:lnTo>
                    <a:pt x="1276" y="905"/>
                  </a:lnTo>
                  <a:lnTo>
                    <a:pt x="1271" y="881"/>
                  </a:lnTo>
                  <a:lnTo>
                    <a:pt x="1243" y="860"/>
                  </a:lnTo>
                  <a:lnTo>
                    <a:pt x="1214" y="852"/>
                  </a:lnTo>
                  <a:lnTo>
                    <a:pt x="1186" y="850"/>
                  </a:lnTo>
                  <a:lnTo>
                    <a:pt x="1179" y="855"/>
                  </a:lnTo>
                  <a:lnTo>
                    <a:pt x="1165" y="845"/>
                  </a:lnTo>
                  <a:lnTo>
                    <a:pt x="1149" y="845"/>
                  </a:lnTo>
                  <a:lnTo>
                    <a:pt x="1121" y="852"/>
                  </a:lnTo>
                  <a:lnTo>
                    <a:pt x="1103" y="862"/>
                  </a:lnTo>
                  <a:lnTo>
                    <a:pt x="1096" y="857"/>
                  </a:lnTo>
                  <a:lnTo>
                    <a:pt x="1094" y="868"/>
                  </a:lnTo>
                  <a:lnTo>
                    <a:pt x="1090" y="866"/>
                  </a:lnTo>
                  <a:lnTo>
                    <a:pt x="1081" y="874"/>
                  </a:lnTo>
                  <a:lnTo>
                    <a:pt x="1064" y="878"/>
                  </a:lnTo>
                  <a:lnTo>
                    <a:pt x="1044" y="892"/>
                  </a:lnTo>
                  <a:lnTo>
                    <a:pt x="1035" y="888"/>
                  </a:lnTo>
                  <a:lnTo>
                    <a:pt x="1030" y="880"/>
                  </a:lnTo>
                  <a:lnTo>
                    <a:pt x="1032" y="896"/>
                  </a:lnTo>
                  <a:lnTo>
                    <a:pt x="1024" y="899"/>
                  </a:lnTo>
                  <a:lnTo>
                    <a:pt x="1016" y="911"/>
                  </a:lnTo>
                  <a:lnTo>
                    <a:pt x="1010" y="912"/>
                  </a:lnTo>
                  <a:lnTo>
                    <a:pt x="1013" y="914"/>
                  </a:lnTo>
                  <a:lnTo>
                    <a:pt x="1002" y="934"/>
                  </a:lnTo>
                  <a:lnTo>
                    <a:pt x="974" y="966"/>
                  </a:lnTo>
                  <a:lnTo>
                    <a:pt x="963" y="986"/>
                  </a:lnTo>
                  <a:lnTo>
                    <a:pt x="946" y="988"/>
                  </a:lnTo>
                  <a:lnTo>
                    <a:pt x="944" y="986"/>
                  </a:lnTo>
                  <a:lnTo>
                    <a:pt x="952" y="956"/>
                  </a:lnTo>
                  <a:lnTo>
                    <a:pt x="954" y="930"/>
                  </a:lnTo>
                  <a:lnTo>
                    <a:pt x="961" y="925"/>
                  </a:lnTo>
                  <a:lnTo>
                    <a:pt x="963" y="918"/>
                  </a:lnTo>
                  <a:lnTo>
                    <a:pt x="958" y="887"/>
                  </a:lnTo>
                  <a:lnTo>
                    <a:pt x="970" y="879"/>
                  </a:lnTo>
                  <a:lnTo>
                    <a:pt x="969" y="870"/>
                  </a:lnTo>
                  <a:lnTo>
                    <a:pt x="960" y="868"/>
                  </a:lnTo>
                  <a:lnTo>
                    <a:pt x="945" y="876"/>
                  </a:lnTo>
                  <a:lnTo>
                    <a:pt x="936" y="888"/>
                  </a:lnTo>
                  <a:lnTo>
                    <a:pt x="921" y="896"/>
                  </a:lnTo>
                  <a:lnTo>
                    <a:pt x="914" y="905"/>
                  </a:lnTo>
                  <a:lnTo>
                    <a:pt x="881" y="922"/>
                  </a:lnTo>
                  <a:lnTo>
                    <a:pt x="866" y="937"/>
                  </a:lnTo>
                  <a:lnTo>
                    <a:pt x="861" y="933"/>
                  </a:lnTo>
                  <a:lnTo>
                    <a:pt x="849" y="935"/>
                  </a:lnTo>
                  <a:lnTo>
                    <a:pt x="850" y="942"/>
                  </a:lnTo>
                  <a:lnTo>
                    <a:pt x="857" y="937"/>
                  </a:lnTo>
                  <a:lnTo>
                    <a:pt x="862" y="938"/>
                  </a:lnTo>
                  <a:lnTo>
                    <a:pt x="860" y="947"/>
                  </a:lnTo>
                  <a:lnTo>
                    <a:pt x="867" y="955"/>
                  </a:lnTo>
                  <a:lnTo>
                    <a:pt x="862" y="958"/>
                  </a:lnTo>
                  <a:lnTo>
                    <a:pt x="856" y="977"/>
                  </a:lnTo>
                  <a:lnTo>
                    <a:pt x="844" y="982"/>
                  </a:lnTo>
                  <a:lnTo>
                    <a:pt x="834" y="992"/>
                  </a:lnTo>
                  <a:lnTo>
                    <a:pt x="828" y="985"/>
                  </a:lnTo>
                  <a:lnTo>
                    <a:pt x="827" y="965"/>
                  </a:lnTo>
                  <a:lnTo>
                    <a:pt x="821" y="953"/>
                  </a:lnTo>
                  <a:lnTo>
                    <a:pt x="813" y="949"/>
                  </a:lnTo>
                  <a:lnTo>
                    <a:pt x="808" y="940"/>
                  </a:lnTo>
                  <a:lnTo>
                    <a:pt x="797" y="934"/>
                  </a:lnTo>
                  <a:lnTo>
                    <a:pt x="786" y="940"/>
                  </a:lnTo>
                  <a:lnTo>
                    <a:pt x="788" y="954"/>
                  </a:lnTo>
                  <a:lnTo>
                    <a:pt x="776" y="959"/>
                  </a:lnTo>
                  <a:lnTo>
                    <a:pt x="769" y="968"/>
                  </a:lnTo>
                  <a:lnTo>
                    <a:pt x="769" y="973"/>
                  </a:lnTo>
                  <a:lnTo>
                    <a:pt x="776" y="979"/>
                  </a:lnTo>
                  <a:lnTo>
                    <a:pt x="764" y="977"/>
                  </a:lnTo>
                  <a:lnTo>
                    <a:pt x="763" y="972"/>
                  </a:lnTo>
                  <a:lnTo>
                    <a:pt x="778" y="956"/>
                  </a:lnTo>
                  <a:lnTo>
                    <a:pt x="771" y="957"/>
                  </a:lnTo>
                  <a:lnTo>
                    <a:pt x="761" y="949"/>
                  </a:lnTo>
                  <a:lnTo>
                    <a:pt x="745" y="952"/>
                  </a:lnTo>
                  <a:lnTo>
                    <a:pt x="740" y="957"/>
                  </a:lnTo>
                  <a:lnTo>
                    <a:pt x="731" y="977"/>
                  </a:lnTo>
                  <a:lnTo>
                    <a:pt x="727" y="973"/>
                  </a:lnTo>
                  <a:lnTo>
                    <a:pt x="714" y="972"/>
                  </a:lnTo>
                  <a:lnTo>
                    <a:pt x="701" y="997"/>
                  </a:lnTo>
                  <a:lnTo>
                    <a:pt x="704" y="1020"/>
                  </a:lnTo>
                  <a:lnTo>
                    <a:pt x="699" y="1025"/>
                  </a:lnTo>
                  <a:lnTo>
                    <a:pt x="688" y="1028"/>
                  </a:lnTo>
                  <a:lnTo>
                    <a:pt x="684" y="1036"/>
                  </a:lnTo>
                  <a:lnTo>
                    <a:pt x="686" y="1044"/>
                  </a:lnTo>
                  <a:lnTo>
                    <a:pt x="697" y="1059"/>
                  </a:lnTo>
                  <a:lnTo>
                    <a:pt x="697" y="1079"/>
                  </a:lnTo>
                  <a:lnTo>
                    <a:pt x="674" y="1085"/>
                  </a:lnTo>
                  <a:lnTo>
                    <a:pt x="675" y="1098"/>
                  </a:lnTo>
                  <a:lnTo>
                    <a:pt x="688" y="1105"/>
                  </a:lnTo>
                  <a:lnTo>
                    <a:pt x="690" y="1115"/>
                  </a:lnTo>
                  <a:lnTo>
                    <a:pt x="670" y="1103"/>
                  </a:lnTo>
                  <a:lnTo>
                    <a:pt x="659" y="1107"/>
                  </a:lnTo>
                  <a:lnTo>
                    <a:pt x="668" y="1128"/>
                  </a:lnTo>
                  <a:lnTo>
                    <a:pt x="674" y="1130"/>
                  </a:lnTo>
                  <a:lnTo>
                    <a:pt x="671" y="1136"/>
                  </a:lnTo>
                  <a:lnTo>
                    <a:pt x="652" y="1148"/>
                  </a:lnTo>
                  <a:lnTo>
                    <a:pt x="649" y="1158"/>
                  </a:lnTo>
                  <a:lnTo>
                    <a:pt x="632" y="1168"/>
                  </a:lnTo>
                  <a:lnTo>
                    <a:pt x="618" y="1183"/>
                  </a:lnTo>
                  <a:lnTo>
                    <a:pt x="588" y="1241"/>
                  </a:lnTo>
                  <a:lnTo>
                    <a:pt x="577" y="1285"/>
                  </a:lnTo>
                  <a:lnTo>
                    <a:pt x="580" y="1311"/>
                  </a:lnTo>
                  <a:lnTo>
                    <a:pt x="590" y="1327"/>
                  </a:lnTo>
                  <a:lnTo>
                    <a:pt x="616" y="1338"/>
                  </a:lnTo>
                  <a:lnTo>
                    <a:pt x="609" y="1357"/>
                  </a:lnTo>
                  <a:lnTo>
                    <a:pt x="618" y="1354"/>
                  </a:lnTo>
                  <a:lnTo>
                    <a:pt x="625" y="1343"/>
                  </a:lnTo>
                  <a:lnTo>
                    <a:pt x="622" y="1323"/>
                  </a:lnTo>
                  <a:lnTo>
                    <a:pt x="627" y="1313"/>
                  </a:lnTo>
                  <a:lnTo>
                    <a:pt x="640" y="1309"/>
                  </a:lnTo>
                  <a:lnTo>
                    <a:pt x="671" y="1331"/>
                  </a:lnTo>
                  <a:lnTo>
                    <a:pt x="686" y="1331"/>
                  </a:lnTo>
                  <a:lnTo>
                    <a:pt x="696" y="1347"/>
                  </a:lnTo>
                  <a:lnTo>
                    <a:pt x="687" y="1357"/>
                  </a:lnTo>
                  <a:lnTo>
                    <a:pt x="687" y="1370"/>
                  </a:lnTo>
                  <a:lnTo>
                    <a:pt x="680" y="1373"/>
                  </a:lnTo>
                  <a:lnTo>
                    <a:pt x="676" y="1387"/>
                  </a:lnTo>
                  <a:lnTo>
                    <a:pt x="659" y="1396"/>
                  </a:lnTo>
                  <a:lnTo>
                    <a:pt x="649" y="1407"/>
                  </a:lnTo>
                  <a:lnTo>
                    <a:pt x="646" y="1427"/>
                  </a:lnTo>
                  <a:lnTo>
                    <a:pt x="654" y="1461"/>
                  </a:lnTo>
                  <a:lnTo>
                    <a:pt x="647" y="1504"/>
                  </a:lnTo>
                  <a:lnTo>
                    <a:pt x="661" y="1518"/>
                  </a:lnTo>
                  <a:lnTo>
                    <a:pt x="650" y="1513"/>
                  </a:lnTo>
                  <a:lnTo>
                    <a:pt x="660" y="1518"/>
                  </a:lnTo>
                  <a:lnTo>
                    <a:pt x="673" y="1509"/>
                  </a:lnTo>
                  <a:lnTo>
                    <a:pt x="679" y="1512"/>
                  </a:lnTo>
                  <a:lnTo>
                    <a:pt x="688" y="1510"/>
                  </a:lnTo>
                  <a:lnTo>
                    <a:pt x="688" y="1514"/>
                  </a:lnTo>
                  <a:lnTo>
                    <a:pt x="693" y="1518"/>
                  </a:lnTo>
                  <a:lnTo>
                    <a:pt x="688" y="1530"/>
                  </a:lnTo>
                  <a:lnTo>
                    <a:pt x="692" y="1538"/>
                  </a:lnTo>
                  <a:lnTo>
                    <a:pt x="689" y="1559"/>
                  </a:lnTo>
                  <a:lnTo>
                    <a:pt x="699" y="1577"/>
                  </a:lnTo>
                  <a:lnTo>
                    <a:pt x="700" y="1600"/>
                  </a:lnTo>
                  <a:lnTo>
                    <a:pt x="683" y="1608"/>
                  </a:lnTo>
                  <a:lnTo>
                    <a:pt x="669" y="1628"/>
                  </a:lnTo>
                  <a:lnTo>
                    <a:pt x="650" y="1619"/>
                  </a:lnTo>
                  <a:lnTo>
                    <a:pt x="634" y="1593"/>
                  </a:lnTo>
                  <a:lnTo>
                    <a:pt x="641" y="1586"/>
                  </a:lnTo>
                  <a:lnTo>
                    <a:pt x="644" y="1574"/>
                  </a:lnTo>
                  <a:lnTo>
                    <a:pt x="662" y="1569"/>
                  </a:lnTo>
                  <a:lnTo>
                    <a:pt x="662" y="1563"/>
                  </a:lnTo>
                  <a:lnTo>
                    <a:pt x="674" y="1556"/>
                  </a:lnTo>
                  <a:lnTo>
                    <a:pt x="677" y="1546"/>
                  </a:lnTo>
                  <a:lnTo>
                    <a:pt x="674" y="1544"/>
                  </a:lnTo>
                  <a:lnTo>
                    <a:pt x="667" y="1542"/>
                  </a:lnTo>
                  <a:lnTo>
                    <a:pt x="665" y="1545"/>
                  </a:lnTo>
                  <a:lnTo>
                    <a:pt x="659" y="1562"/>
                  </a:lnTo>
                  <a:lnTo>
                    <a:pt x="641" y="1551"/>
                  </a:lnTo>
                  <a:lnTo>
                    <a:pt x="628" y="1561"/>
                  </a:lnTo>
                  <a:lnTo>
                    <a:pt x="615" y="1566"/>
                  </a:lnTo>
                  <a:lnTo>
                    <a:pt x="614" y="1571"/>
                  </a:lnTo>
                  <a:lnTo>
                    <a:pt x="625" y="1577"/>
                  </a:lnTo>
                  <a:lnTo>
                    <a:pt x="625" y="1582"/>
                  </a:lnTo>
                  <a:lnTo>
                    <a:pt x="629" y="1582"/>
                  </a:lnTo>
                  <a:lnTo>
                    <a:pt x="631" y="1588"/>
                  </a:lnTo>
                  <a:lnTo>
                    <a:pt x="596" y="1606"/>
                  </a:lnTo>
                  <a:lnTo>
                    <a:pt x="584" y="1616"/>
                  </a:lnTo>
                  <a:lnTo>
                    <a:pt x="584" y="1626"/>
                  </a:lnTo>
                  <a:lnTo>
                    <a:pt x="555" y="1700"/>
                  </a:lnTo>
                  <a:lnTo>
                    <a:pt x="554" y="1724"/>
                  </a:lnTo>
                  <a:lnTo>
                    <a:pt x="558" y="1753"/>
                  </a:lnTo>
                  <a:lnTo>
                    <a:pt x="566" y="1776"/>
                  </a:lnTo>
                  <a:lnTo>
                    <a:pt x="591" y="1810"/>
                  </a:lnTo>
                  <a:lnTo>
                    <a:pt x="587" y="1815"/>
                  </a:lnTo>
                  <a:lnTo>
                    <a:pt x="590" y="1826"/>
                  </a:lnTo>
                  <a:lnTo>
                    <a:pt x="577" y="1834"/>
                  </a:lnTo>
                  <a:lnTo>
                    <a:pt x="550" y="1864"/>
                  </a:lnTo>
                  <a:lnTo>
                    <a:pt x="531" y="1862"/>
                  </a:lnTo>
                  <a:lnTo>
                    <a:pt x="513" y="1867"/>
                  </a:lnTo>
                  <a:lnTo>
                    <a:pt x="506" y="1861"/>
                  </a:lnTo>
                  <a:lnTo>
                    <a:pt x="506" y="1852"/>
                  </a:lnTo>
                  <a:lnTo>
                    <a:pt x="499" y="1850"/>
                  </a:lnTo>
                  <a:lnTo>
                    <a:pt x="472" y="1856"/>
                  </a:lnTo>
                  <a:lnTo>
                    <a:pt x="441" y="1877"/>
                  </a:lnTo>
                  <a:lnTo>
                    <a:pt x="423" y="1898"/>
                  </a:lnTo>
                  <a:lnTo>
                    <a:pt x="409" y="1907"/>
                  </a:lnTo>
                  <a:lnTo>
                    <a:pt x="397" y="1924"/>
                  </a:lnTo>
                  <a:lnTo>
                    <a:pt x="385" y="1963"/>
                  </a:lnTo>
                  <a:lnTo>
                    <a:pt x="385" y="1991"/>
                  </a:lnTo>
                  <a:lnTo>
                    <a:pt x="393" y="2003"/>
                  </a:lnTo>
                  <a:lnTo>
                    <a:pt x="394" y="2017"/>
                  </a:lnTo>
                  <a:lnTo>
                    <a:pt x="392" y="2021"/>
                  </a:lnTo>
                  <a:lnTo>
                    <a:pt x="384" y="2016"/>
                  </a:lnTo>
                  <a:lnTo>
                    <a:pt x="383" y="2011"/>
                  </a:lnTo>
                  <a:lnTo>
                    <a:pt x="378" y="2015"/>
                  </a:lnTo>
                  <a:lnTo>
                    <a:pt x="384" y="2019"/>
                  </a:lnTo>
                  <a:lnTo>
                    <a:pt x="384" y="2031"/>
                  </a:lnTo>
                  <a:lnTo>
                    <a:pt x="391" y="2034"/>
                  </a:lnTo>
                  <a:lnTo>
                    <a:pt x="390" y="2042"/>
                  </a:lnTo>
                  <a:lnTo>
                    <a:pt x="396" y="2042"/>
                  </a:lnTo>
                  <a:lnTo>
                    <a:pt x="389" y="2053"/>
                  </a:lnTo>
                  <a:lnTo>
                    <a:pt x="393" y="2060"/>
                  </a:lnTo>
                  <a:lnTo>
                    <a:pt x="395" y="2054"/>
                  </a:lnTo>
                  <a:lnTo>
                    <a:pt x="400" y="2052"/>
                  </a:lnTo>
                  <a:lnTo>
                    <a:pt x="398" y="2057"/>
                  </a:lnTo>
                  <a:lnTo>
                    <a:pt x="404" y="2070"/>
                  </a:lnTo>
                  <a:lnTo>
                    <a:pt x="401" y="2077"/>
                  </a:lnTo>
                  <a:lnTo>
                    <a:pt x="375" y="2061"/>
                  </a:lnTo>
                  <a:lnTo>
                    <a:pt x="385" y="2051"/>
                  </a:lnTo>
                  <a:lnTo>
                    <a:pt x="381" y="2050"/>
                  </a:lnTo>
                  <a:lnTo>
                    <a:pt x="373" y="2058"/>
                  </a:lnTo>
                  <a:lnTo>
                    <a:pt x="360" y="2054"/>
                  </a:lnTo>
                  <a:lnTo>
                    <a:pt x="351" y="2058"/>
                  </a:lnTo>
                  <a:lnTo>
                    <a:pt x="344" y="2069"/>
                  </a:lnTo>
                  <a:lnTo>
                    <a:pt x="338" y="2066"/>
                  </a:lnTo>
                  <a:lnTo>
                    <a:pt x="317" y="2075"/>
                  </a:lnTo>
                  <a:lnTo>
                    <a:pt x="299" y="2089"/>
                  </a:lnTo>
                  <a:lnTo>
                    <a:pt x="282" y="2108"/>
                  </a:lnTo>
                  <a:lnTo>
                    <a:pt x="280" y="2095"/>
                  </a:lnTo>
                  <a:lnTo>
                    <a:pt x="274" y="2084"/>
                  </a:lnTo>
                  <a:lnTo>
                    <a:pt x="267" y="2082"/>
                  </a:lnTo>
                  <a:lnTo>
                    <a:pt x="257" y="2089"/>
                  </a:lnTo>
                  <a:lnTo>
                    <a:pt x="256" y="2095"/>
                  </a:lnTo>
                  <a:lnTo>
                    <a:pt x="261" y="2097"/>
                  </a:lnTo>
                  <a:lnTo>
                    <a:pt x="256" y="2099"/>
                  </a:lnTo>
                  <a:lnTo>
                    <a:pt x="258" y="2107"/>
                  </a:lnTo>
                  <a:lnTo>
                    <a:pt x="269" y="2108"/>
                  </a:lnTo>
                  <a:lnTo>
                    <a:pt x="267" y="2105"/>
                  </a:lnTo>
                  <a:lnTo>
                    <a:pt x="276" y="2104"/>
                  </a:lnTo>
                  <a:lnTo>
                    <a:pt x="276" y="2110"/>
                  </a:lnTo>
                  <a:lnTo>
                    <a:pt x="272" y="2111"/>
                  </a:lnTo>
                  <a:lnTo>
                    <a:pt x="277" y="2115"/>
                  </a:lnTo>
                  <a:lnTo>
                    <a:pt x="270" y="2125"/>
                  </a:lnTo>
                  <a:lnTo>
                    <a:pt x="263" y="2122"/>
                  </a:lnTo>
                  <a:lnTo>
                    <a:pt x="262" y="2125"/>
                  </a:lnTo>
                  <a:lnTo>
                    <a:pt x="263" y="2130"/>
                  </a:lnTo>
                  <a:lnTo>
                    <a:pt x="273" y="2137"/>
                  </a:lnTo>
                  <a:lnTo>
                    <a:pt x="267" y="2143"/>
                  </a:lnTo>
                  <a:lnTo>
                    <a:pt x="269" y="2146"/>
                  </a:lnTo>
                  <a:lnTo>
                    <a:pt x="265" y="2148"/>
                  </a:lnTo>
                  <a:lnTo>
                    <a:pt x="254" y="2143"/>
                  </a:lnTo>
                  <a:lnTo>
                    <a:pt x="256" y="2150"/>
                  </a:lnTo>
                  <a:lnTo>
                    <a:pt x="266" y="2160"/>
                  </a:lnTo>
                  <a:lnTo>
                    <a:pt x="264" y="2165"/>
                  </a:lnTo>
                  <a:lnTo>
                    <a:pt x="266" y="2168"/>
                  </a:lnTo>
                  <a:lnTo>
                    <a:pt x="255" y="2179"/>
                  </a:lnTo>
                  <a:lnTo>
                    <a:pt x="264" y="2174"/>
                  </a:lnTo>
                  <a:lnTo>
                    <a:pt x="269" y="2177"/>
                  </a:lnTo>
                  <a:lnTo>
                    <a:pt x="268" y="2185"/>
                  </a:lnTo>
                  <a:lnTo>
                    <a:pt x="262" y="2188"/>
                  </a:lnTo>
                  <a:lnTo>
                    <a:pt x="268" y="2189"/>
                  </a:lnTo>
                  <a:lnTo>
                    <a:pt x="269" y="2193"/>
                  </a:lnTo>
                  <a:lnTo>
                    <a:pt x="254" y="2205"/>
                  </a:lnTo>
                  <a:lnTo>
                    <a:pt x="256" y="2213"/>
                  </a:lnTo>
                  <a:lnTo>
                    <a:pt x="253" y="2219"/>
                  </a:lnTo>
                  <a:lnTo>
                    <a:pt x="250" y="2217"/>
                  </a:lnTo>
                  <a:lnTo>
                    <a:pt x="246" y="2221"/>
                  </a:lnTo>
                  <a:lnTo>
                    <a:pt x="248" y="2228"/>
                  </a:lnTo>
                  <a:lnTo>
                    <a:pt x="243" y="2237"/>
                  </a:lnTo>
                  <a:lnTo>
                    <a:pt x="244" y="2243"/>
                  </a:lnTo>
                  <a:lnTo>
                    <a:pt x="228" y="2266"/>
                  </a:lnTo>
                  <a:lnTo>
                    <a:pt x="222" y="2269"/>
                  </a:lnTo>
                  <a:lnTo>
                    <a:pt x="211" y="2292"/>
                  </a:lnTo>
                  <a:lnTo>
                    <a:pt x="198" y="2302"/>
                  </a:lnTo>
                  <a:lnTo>
                    <a:pt x="180" y="2310"/>
                  </a:lnTo>
                  <a:lnTo>
                    <a:pt x="169" y="2332"/>
                  </a:lnTo>
                  <a:lnTo>
                    <a:pt x="163" y="2332"/>
                  </a:lnTo>
                  <a:lnTo>
                    <a:pt x="152" y="2350"/>
                  </a:lnTo>
                  <a:lnTo>
                    <a:pt x="137" y="2360"/>
                  </a:lnTo>
                  <a:lnTo>
                    <a:pt x="99" y="2400"/>
                  </a:lnTo>
                  <a:lnTo>
                    <a:pt x="109" y="2382"/>
                  </a:lnTo>
                  <a:lnTo>
                    <a:pt x="108" y="2371"/>
                  </a:lnTo>
                  <a:lnTo>
                    <a:pt x="103" y="2369"/>
                  </a:lnTo>
                  <a:lnTo>
                    <a:pt x="104" y="2354"/>
                  </a:lnTo>
                  <a:lnTo>
                    <a:pt x="89" y="2341"/>
                  </a:lnTo>
                  <a:lnTo>
                    <a:pt x="83" y="2307"/>
                  </a:lnTo>
                  <a:lnTo>
                    <a:pt x="85" y="2264"/>
                  </a:lnTo>
                  <a:lnTo>
                    <a:pt x="81" y="2212"/>
                  </a:lnTo>
                  <a:lnTo>
                    <a:pt x="53" y="2113"/>
                  </a:lnTo>
                  <a:lnTo>
                    <a:pt x="40" y="2004"/>
                  </a:lnTo>
                  <a:lnTo>
                    <a:pt x="16" y="1876"/>
                  </a:lnTo>
                  <a:lnTo>
                    <a:pt x="0" y="1750"/>
                  </a:lnTo>
                  <a:lnTo>
                    <a:pt x="9" y="1634"/>
                  </a:lnTo>
                  <a:lnTo>
                    <a:pt x="17" y="1612"/>
                  </a:lnTo>
                  <a:lnTo>
                    <a:pt x="39" y="1519"/>
                  </a:lnTo>
                  <a:lnTo>
                    <a:pt x="51" y="1498"/>
                  </a:lnTo>
                  <a:lnTo>
                    <a:pt x="57" y="1495"/>
                  </a:lnTo>
                  <a:lnTo>
                    <a:pt x="47" y="1507"/>
                  </a:lnTo>
                  <a:lnTo>
                    <a:pt x="58" y="1501"/>
                  </a:lnTo>
                  <a:lnTo>
                    <a:pt x="60" y="1491"/>
                  </a:lnTo>
                  <a:lnTo>
                    <a:pt x="82" y="1474"/>
                  </a:lnTo>
                  <a:lnTo>
                    <a:pt x="88" y="1463"/>
                  </a:lnTo>
                  <a:lnTo>
                    <a:pt x="89" y="1451"/>
                  </a:lnTo>
                  <a:lnTo>
                    <a:pt x="100" y="1457"/>
                  </a:lnTo>
                  <a:lnTo>
                    <a:pt x="106" y="1456"/>
                  </a:lnTo>
                  <a:lnTo>
                    <a:pt x="106" y="1449"/>
                  </a:lnTo>
                  <a:lnTo>
                    <a:pt x="128" y="1402"/>
                  </a:lnTo>
                  <a:lnTo>
                    <a:pt x="130" y="1385"/>
                  </a:lnTo>
                  <a:lnTo>
                    <a:pt x="126" y="1368"/>
                  </a:lnTo>
                  <a:lnTo>
                    <a:pt x="118" y="1351"/>
                  </a:lnTo>
                  <a:lnTo>
                    <a:pt x="109" y="1347"/>
                  </a:lnTo>
                  <a:lnTo>
                    <a:pt x="116" y="1335"/>
                  </a:lnTo>
                  <a:lnTo>
                    <a:pt x="121" y="1334"/>
                  </a:lnTo>
                  <a:lnTo>
                    <a:pt x="130" y="1325"/>
                  </a:lnTo>
                  <a:lnTo>
                    <a:pt x="134" y="1334"/>
                  </a:lnTo>
                  <a:lnTo>
                    <a:pt x="145" y="1339"/>
                  </a:lnTo>
                  <a:lnTo>
                    <a:pt x="157" y="1340"/>
                  </a:lnTo>
                  <a:lnTo>
                    <a:pt x="169" y="1336"/>
                  </a:lnTo>
                  <a:lnTo>
                    <a:pt x="177" y="1330"/>
                  </a:lnTo>
                  <a:lnTo>
                    <a:pt x="182" y="1318"/>
                  </a:lnTo>
                  <a:lnTo>
                    <a:pt x="181" y="1312"/>
                  </a:lnTo>
                  <a:lnTo>
                    <a:pt x="189" y="1305"/>
                  </a:lnTo>
                  <a:lnTo>
                    <a:pt x="190" y="1298"/>
                  </a:lnTo>
                  <a:lnTo>
                    <a:pt x="219" y="1304"/>
                  </a:lnTo>
                  <a:lnTo>
                    <a:pt x="219" y="1301"/>
                  </a:lnTo>
                  <a:lnTo>
                    <a:pt x="231" y="1301"/>
                  </a:lnTo>
                  <a:lnTo>
                    <a:pt x="248" y="1289"/>
                  </a:lnTo>
                  <a:lnTo>
                    <a:pt x="279" y="1256"/>
                  </a:lnTo>
                  <a:lnTo>
                    <a:pt x="316" y="1228"/>
                  </a:lnTo>
                  <a:lnTo>
                    <a:pt x="326" y="1211"/>
                  </a:lnTo>
                  <a:lnTo>
                    <a:pt x="356" y="1177"/>
                  </a:lnTo>
                  <a:lnTo>
                    <a:pt x="366" y="1158"/>
                  </a:lnTo>
                  <a:lnTo>
                    <a:pt x="370" y="1159"/>
                  </a:lnTo>
                  <a:lnTo>
                    <a:pt x="373" y="1154"/>
                  </a:lnTo>
                  <a:lnTo>
                    <a:pt x="377" y="1139"/>
                  </a:lnTo>
                  <a:lnTo>
                    <a:pt x="373" y="1133"/>
                  </a:lnTo>
                  <a:lnTo>
                    <a:pt x="386" y="1106"/>
                  </a:lnTo>
                  <a:lnTo>
                    <a:pt x="398" y="1096"/>
                  </a:lnTo>
                  <a:lnTo>
                    <a:pt x="416" y="1072"/>
                  </a:lnTo>
                  <a:lnTo>
                    <a:pt x="426" y="1070"/>
                  </a:lnTo>
                  <a:lnTo>
                    <a:pt x="436" y="1060"/>
                  </a:lnTo>
                  <a:lnTo>
                    <a:pt x="443" y="1032"/>
                  </a:lnTo>
                  <a:lnTo>
                    <a:pt x="477" y="1021"/>
                  </a:lnTo>
                  <a:lnTo>
                    <a:pt x="483" y="1006"/>
                  </a:lnTo>
                  <a:lnTo>
                    <a:pt x="498" y="996"/>
                  </a:lnTo>
                  <a:lnTo>
                    <a:pt x="512" y="980"/>
                  </a:lnTo>
                  <a:lnTo>
                    <a:pt x="533" y="946"/>
                  </a:lnTo>
                  <a:lnTo>
                    <a:pt x="557" y="932"/>
                  </a:lnTo>
                  <a:lnTo>
                    <a:pt x="571" y="916"/>
                  </a:lnTo>
                  <a:lnTo>
                    <a:pt x="573" y="901"/>
                  </a:lnTo>
                  <a:lnTo>
                    <a:pt x="568" y="899"/>
                  </a:lnTo>
                  <a:lnTo>
                    <a:pt x="574" y="878"/>
                  </a:lnTo>
                  <a:lnTo>
                    <a:pt x="581" y="876"/>
                  </a:lnTo>
                  <a:lnTo>
                    <a:pt x="586" y="866"/>
                  </a:lnTo>
                  <a:lnTo>
                    <a:pt x="587" y="870"/>
                  </a:lnTo>
                  <a:lnTo>
                    <a:pt x="593" y="867"/>
                  </a:lnTo>
                  <a:lnTo>
                    <a:pt x="597" y="860"/>
                  </a:lnTo>
                  <a:lnTo>
                    <a:pt x="615" y="856"/>
                  </a:lnTo>
                  <a:lnTo>
                    <a:pt x="625" y="845"/>
                  </a:lnTo>
                  <a:lnTo>
                    <a:pt x="641" y="845"/>
                  </a:lnTo>
                  <a:lnTo>
                    <a:pt x="650" y="837"/>
                  </a:lnTo>
                  <a:lnTo>
                    <a:pt x="659" y="817"/>
                  </a:lnTo>
                  <a:lnTo>
                    <a:pt x="668" y="813"/>
                  </a:lnTo>
                  <a:lnTo>
                    <a:pt x="679" y="818"/>
                  </a:lnTo>
                  <a:lnTo>
                    <a:pt x="679" y="813"/>
                  </a:lnTo>
                  <a:lnTo>
                    <a:pt x="685" y="808"/>
                  </a:lnTo>
                  <a:lnTo>
                    <a:pt x="698" y="809"/>
                  </a:lnTo>
                  <a:lnTo>
                    <a:pt x="697" y="817"/>
                  </a:lnTo>
                  <a:lnTo>
                    <a:pt x="705" y="806"/>
                  </a:lnTo>
                  <a:lnTo>
                    <a:pt x="725" y="796"/>
                  </a:lnTo>
                  <a:lnTo>
                    <a:pt x="738" y="802"/>
                  </a:lnTo>
                  <a:lnTo>
                    <a:pt x="731" y="799"/>
                  </a:lnTo>
                  <a:lnTo>
                    <a:pt x="737" y="787"/>
                  </a:lnTo>
                  <a:lnTo>
                    <a:pt x="712" y="771"/>
                  </a:lnTo>
                  <a:lnTo>
                    <a:pt x="714" y="766"/>
                  </a:lnTo>
                  <a:lnTo>
                    <a:pt x="723" y="762"/>
                  </a:lnTo>
                  <a:lnTo>
                    <a:pt x="724" y="752"/>
                  </a:lnTo>
                  <a:lnTo>
                    <a:pt x="728" y="747"/>
                  </a:lnTo>
                  <a:lnTo>
                    <a:pt x="753" y="729"/>
                  </a:lnTo>
                  <a:lnTo>
                    <a:pt x="760" y="708"/>
                  </a:lnTo>
                  <a:lnTo>
                    <a:pt x="751" y="691"/>
                  </a:lnTo>
                  <a:lnTo>
                    <a:pt x="742" y="690"/>
                  </a:lnTo>
                  <a:lnTo>
                    <a:pt x="737" y="695"/>
                  </a:lnTo>
                  <a:lnTo>
                    <a:pt x="735" y="686"/>
                  </a:lnTo>
                  <a:lnTo>
                    <a:pt x="744" y="667"/>
                  </a:lnTo>
                  <a:lnTo>
                    <a:pt x="746" y="651"/>
                  </a:lnTo>
                  <a:lnTo>
                    <a:pt x="762" y="645"/>
                  </a:lnTo>
                  <a:lnTo>
                    <a:pt x="764" y="622"/>
                  </a:lnTo>
                  <a:lnTo>
                    <a:pt x="762" y="615"/>
                  </a:lnTo>
                  <a:lnTo>
                    <a:pt x="766" y="605"/>
                  </a:lnTo>
                  <a:lnTo>
                    <a:pt x="764" y="587"/>
                  </a:lnTo>
                  <a:lnTo>
                    <a:pt x="768" y="581"/>
                  </a:lnTo>
                  <a:lnTo>
                    <a:pt x="765" y="566"/>
                  </a:lnTo>
                  <a:lnTo>
                    <a:pt x="770" y="559"/>
                  </a:lnTo>
                  <a:lnTo>
                    <a:pt x="772" y="532"/>
                  </a:lnTo>
                  <a:lnTo>
                    <a:pt x="797" y="516"/>
                  </a:lnTo>
                  <a:lnTo>
                    <a:pt x="805" y="500"/>
                  </a:lnTo>
                  <a:lnTo>
                    <a:pt x="823" y="497"/>
                  </a:lnTo>
                  <a:lnTo>
                    <a:pt x="835" y="503"/>
                  </a:lnTo>
                  <a:lnTo>
                    <a:pt x="859" y="506"/>
                  </a:lnTo>
                  <a:lnTo>
                    <a:pt x="855" y="499"/>
                  </a:lnTo>
                  <a:lnTo>
                    <a:pt x="866" y="495"/>
                  </a:lnTo>
                  <a:lnTo>
                    <a:pt x="868" y="490"/>
                  </a:lnTo>
                  <a:lnTo>
                    <a:pt x="856" y="491"/>
                  </a:lnTo>
                  <a:lnTo>
                    <a:pt x="830" y="476"/>
                  </a:lnTo>
                  <a:lnTo>
                    <a:pt x="827" y="478"/>
                  </a:lnTo>
                  <a:lnTo>
                    <a:pt x="812" y="454"/>
                  </a:lnTo>
                  <a:lnTo>
                    <a:pt x="797" y="451"/>
                  </a:lnTo>
                  <a:lnTo>
                    <a:pt x="782" y="458"/>
                  </a:lnTo>
                  <a:lnTo>
                    <a:pt x="761" y="459"/>
                  </a:lnTo>
                  <a:lnTo>
                    <a:pt x="750" y="473"/>
                  </a:lnTo>
                  <a:lnTo>
                    <a:pt x="738" y="468"/>
                  </a:lnTo>
                  <a:lnTo>
                    <a:pt x="694" y="483"/>
                  </a:lnTo>
                  <a:lnTo>
                    <a:pt x="690" y="499"/>
                  </a:lnTo>
                  <a:lnTo>
                    <a:pt x="679" y="505"/>
                  </a:lnTo>
                  <a:lnTo>
                    <a:pt x="687" y="504"/>
                  </a:lnTo>
                  <a:lnTo>
                    <a:pt x="689" y="512"/>
                  </a:lnTo>
                  <a:lnTo>
                    <a:pt x="702" y="520"/>
                  </a:lnTo>
                  <a:lnTo>
                    <a:pt x="690" y="524"/>
                  </a:lnTo>
                  <a:lnTo>
                    <a:pt x="689" y="530"/>
                  </a:lnTo>
                  <a:lnTo>
                    <a:pt x="674" y="542"/>
                  </a:lnTo>
                  <a:lnTo>
                    <a:pt x="680" y="560"/>
                  </a:lnTo>
                  <a:lnTo>
                    <a:pt x="677" y="570"/>
                  </a:lnTo>
                  <a:lnTo>
                    <a:pt x="685" y="573"/>
                  </a:lnTo>
                  <a:lnTo>
                    <a:pt x="673" y="591"/>
                  </a:lnTo>
                  <a:lnTo>
                    <a:pt x="673" y="603"/>
                  </a:lnTo>
                  <a:lnTo>
                    <a:pt x="665" y="621"/>
                  </a:lnTo>
                  <a:lnTo>
                    <a:pt x="674" y="630"/>
                  </a:lnTo>
                  <a:lnTo>
                    <a:pt x="698" y="640"/>
                  </a:lnTo>
                  <a:lnTo>
                    <a:pt x="697" y="648"/>
                  </a:lnTo>
                  <a:lnTo>
                    <a:pt x="687" y="652"/>
                  </a:lnTo>
                  <a:lnTo>
                    <a:pt x="687" y="659"/>
                  </a:lnTo>
                  <a:lnTo>
                    <a:pt x="684" y="655"/>
                  </a:lnTo>
                  <a:lnTo>
                    <a:pt x="677" y="657"/>
                  </a:lnTo>
                  <a:lnTo>
                    <a:pt x="674" y="664"/>
                  </a:lnTo>
                  <a:lnTo>
                    <a:pt x="678" y="670"/>
                  </a:lnTo>
                  <a:lnTo>
                    <a:pt x="670" y="676"/>
                  </a:lnTo>
                  <a:lnTo>
                    <a:pt x="664" y="664"/>
                  </a:lnTo>
                  <a:lnTo>
                    <a:pt x="654" y="659"/>
                  </a:lnTo>
                  <a:lnTo>
                    <a:pt x="662" y="651"/>
                  </a:lnTo>
                  <a:lnTo>
                    <a:pt x="653" y="639"/>
                  </a:lnTo>
                  <a:lnTo>
                    <a:pt x="634" y="648"/>
                  </a:lnTo>
                  <a:lnTo>
                    <a:pt x="635" y="655"/>
                  </a:lnTo>
                  <a:lnTo>
                    <a:pt x="645" y="656"/>
                  </a:lnTo>
                  <a:lnTo>
                    <a:pt x="646" y="662"/>
                  </a:lnTo>
                  <a:lnTo>
                    <a:pt x="617" y="647"/>
                  </a:lnTo>
                  <a:lnTo>
                    <a:pt x="617" y="647"/>
                  </a:lnTo>
                  <a:lnTo>
                    <a:pt x="620" y="635"/>
                  </a:lnTo>
                  <a:lnTo>
                    <a:pt x="610" y="625"/>
                  </a:lnTo>
                  <a:lnTo>
                    <a:pt x="602" y="606"/>
                  </a:lnTo>
                  <a:lnTo>
                    <a:pt x="608" y="601"/>
                  </a:lnTo>
                  <a:lnTo>
                    <a:pt x="614" y="602"/>
                  </a:lnTo>
                  <a:lnTo>
                    <a:pt x="626" y="588"/>
                  </a:lnTo>
                  <a:lnTo>
                    <a:pt x="622" y="574"/>
                  </a:lnTo>
                  <a:lnTo>
                    <a:pt x="601" y="570"/>
                  </a:lnTo>
                  <a:lnTo>
                    <a:pt x="595" y="564"/>
                  </a:lnTo>
                  <a:lnTo>
                    <a:pt x="597" y="556"/>
                  </a:lnTo>
                  <a:lnTo>
                    <a:pt x="625" y="547"/>
                  </a:lnTo>
                  <a:lnTo>
                    <a:pt x="645" y="534"/>
                  </a:lnTo>
                  <a:lnTo>
                    <a:pt x="645" y="511"/>
                  </a:lnTo>
                  <a:lnTo>
                    <a:pt x="649" y="500"/>
                  </a:lnTo>
                  <a:lnTo>
                    <a:pt x="638" y="478"/>
                  </a:lnTo>
                  <a:lnTo>
                    <a:pt x="649" y="468"/>
                  </a:lnTo>
                  <a:lnTo>
                    <a:pt x="651" y="459"/>
                  </a:lnTo>
                  <a:lnTo>
                    <a:pt x="630" y="450"/>
                  </a:lnTo>
                  <a:lnTo>
                    <a:pt x="637" y="440"/>
                  </a:lnTo>
                  <a:lnTo>
                    <a:pt x="617" y="421"/>
                  </a:lnTo>
                  <a:lnTo>
                    <a:pt x="604" y="417"/>
                  </a:lnTo>
                  <a:lnTo>
                    <a:pt x="603" y="406"/>
                  </a:lnTo>
                  <a:lnTo>
                    <a:pt x="609" y="379"/>
                  </a:lnTo>
                  <a:lnTo>
                    <a:pt x="615" y="372"/>
                  </a:lnTo>
                  <a:lnTo>
                    <a:pt x="622" y="375"/>
                  </a:lnTo>
                  <a:lnTo>
                    <a:pt x="631" y="373"/>
                  </a:lnTo>
                  <a:lnTo>
                    <a:pt x="640" y="360"/>
                  </a:lnTo>
                  <a:lnTo>
                    <a:pt x="651" y="355"/>
                  </a:lnTo>
                  <a:lnTo>
                    <a:pt x="652" y="351"/>
                  </a:lnTo>
                  <a:lnTo>
                    <a:pt x="644" y="343"/>
                  </a:lnTo>
                  <a:lnTo>
                    <a:pt x="648" y="333"/>
                  </a:lnTo>
                  <a:lnTo>
                    <a:pt x="644" y="317"/>
                  </a:lnTo>
                  <a:lnTo>
                    <a:pt x="658" y="312"/>
                  </a:lnTo>
                  <a:lnTo>
                    <a:pt x="673" y="290"/>
                  </a:lnTo>
                  <a:lnTo>
                    <a:pt x="672" y="275"/>
                  </a:lnTo>
                  <a:lnTo>
                    <a:pt x="666" y="265"/>
                  </a:lnTo>
                  <a:lnTo>
                    <a:pt x="657" y="261"/>
                  </a:lnTo>
                  <a:lnTo>
                    <a:pt x="656" y="252"/>
                  </a:lnTo>
                  <a:lnTo>
                    <a:pt x="648" y="245"/>
                  </a:lnTo>
                  <a:lnTo>
                    <a:pt x="656" y="224"/>
                  </a:lnTo>
                  <a:lnTo>
                    <a:pt x="664" y="217"/>
                  </a:lnTo>
                  <a:lnTo>
                    <a:pt x="663" y="192"/>
                  </a:lnTo>
                  <a:lnTo>
                    <a:pt x="652" y="175"/>
                  </a:lnTo>
                  <a:lnTo>
                    <a:pt x="655" y="165"/>
                  </a:lnTo>
                  <a:lnTo>
                    <a:pt x="666" y="157"/>
                  </a:lnTo>
                  <a:lnTo>
                    <a:pt x="685" y="154"/>
                  </a:lnTo>
                  <a:lnTo>
                    <a:pt x="693" y="148"/>
                  </a:lnTo>
                  <a:lnTo>
                    <a:pt x="688" y="142"/>
                  </a:lnTo>
                  <a:lnTo>
                    <a:pt x="689" y="136"/>
                  </a:lnTo>
                  <a:lnTo>
                    <a:pt x="712" y="119"/>
                  </a:lnTo>
                  <a:lnTo>
                    <a:pt x="713" y="113"/>
                  </a:lnTo>
                  <a:lnTo>
                    <a:pt x="704" y="103"/>
                  </a:lnTo>
                  <a:lnTo>
                    <a:pt x="704" y="94"/>
                  </a:lnTo>
                  <a:lnTo>
                    <a:pt x="688" y="77"/>
                  </a:lnTo>
                  <a:lnTo>
                    <a:pt x="688" y="51"/>
                  </a:lnTo>
                  <a:lnTo>
                    <a:pt x="688" y="51"/>
                  </a:lnTo>
                  <a:lnTo>
                    <a:pt x="687" y="42"/>
                  </a:lnTo>
                  <a:lnTo>
                    <a:pt x="680" y="35"/>
                  </a:lnTo>
                  <a:lnTo>
                    <a:pt x="681" y="28"/>
                  </a:lnTo>
                  <a:lnTo>
                    <a:pt x="685" y="25"/>
                  </a:lnTo>
                  <a:lnTo>
                    <a:pt x="695" y="26"/>
                  </a:lnTo>
                  <a:lnTo>
                    <a:pt x="714" y="0"/>
                  </a:lnTo>
                  <a:lnTo>
                    <a:pt x="720" y="4"/>
                  </a:lnTo>
                  <a:lnTo>
                    <a:pt x="731" y="5"/>
                  </a:lnTo>
                  <a:lnTo>
                    <a:pt x="738" y="12"/>
                  </a:lnTo>
                  <a:lnTo>
                    <a:pt x="753" y="12"/>
                  </a:lnTo>
                  <a:lnTo>
                    <a:pt x="762" y="4"/>
                  </a:lnTo>
                  <a:lnTo>
                    <a:pt x="773" y="4"/>
                  </a:lnTo>
                  <a:lnTo>
                    <a:pt x="809" y="31"/>
                  </a:lnTo>
                  <a:lnTo>
                    <a:pt x="820" y="31"/>
                  </a:lnTo>
                  <a:lnTo>
                    <a:pt x="835" y="56"/>
                  </a:lnTo>
                  <a:lnTo>
                    <a:pt x="842" y="50"/>
                  </a:lnTo>
                  <a:lnTo>
                    <a:pt x="838" y="33"/>
                  </a:lnTo>
                  <a:lnTo>
                    <a:pt x="842" y="25"/>
                  </a:lnTo>
                  <a:lnTo>
                    <a:pt x="856" y="20"/>
                  </a:lnTo>
                  <a:lnTo>
                    <a:pt x="864" y="23"/>
                  </a:lnTo>
                  <a:lnTo>
                    <a:pt x="872" y="39"/>
                  </a:lnTo>
                  <a:lnTo>
                    <a:pt x="905" y="41"/>
                  </a:lnTo>
                  <a:lnTo>
                    <a:pt x="915" y="67"/>
                  </a:lnTo>
                  <a:lnTo>
                    <a:pt x="912" y="79"/>
                  </a:lnTo>
                  <a:lnTo>
                    <a:pt x="918" y="83"/>
                  </a:lnTo>
                  <a:lnTo>
                    <a:pt x="928" y="81"/>
                  </a:lnTo>
                  <a:lnTo>
                    <a:pt x="937" y="68"/>
                  </a:lnTo>
                  <a:lnTo>
                    <a:pt x="963" y="75"/>
                  </a:lnTo>
                  <a:lnTo>
                    <a:pt x="978" y="92"/>
                  </a:lnTo>
                  <a:lnTo>
                    <a:pt x="993" y="87"/>
                  </a:lnTo>
                  <a:lnTo>
                    <a:pt x="1004" y="89"/>
                  </a:lnTo>
                  <a:lnTo>
                    <a:pt x="1019" y="83"/>
                  </a:lnTo>
                  <a:lnTo>
                    <a:pt x="1028" y="70"/>
                  </a:lnTo>
                  <a:lnTo>
                    <a:pt x="1034" y="68"/>
                  </a:lnTo>
                  <a:lnTo>
                    <a:pt x="1048" y="92"/>
                  </a:lnTo>
                  <a:lnTo>
                    <a:pt x="1057" y="103"/>
                  </a:lnTo>
                  <a:lnTo>
                    <a:pt x="1071" y="110"/>
                  </a:lnTo>
                  <a:lnTo>
                    <a:pt x="1072" y="130"/>
                  </a:lnTo>
                  <a:lnTo>
                    <a:pt x="1078" y="133"/>
                  </a:lnTo>
                  <a:lnTo>
                    <a:pt x="1091" y="128"/>
                  </a:lnTo>
                  <a:lnTo>
                    <a:pt x="1093" y="139"/>
                  </a:lnTo>
                  <a:lnTo>
                    <a:pt x="1101" y="142"/>
                  </a:lnTo>
                  <a:lnTo>
                    <a:pt x="1115" y="138"/>
                  </a:lnTo>
                  <a:lnTo>
                    <a:pt x="1124" y="130"/>
                  </a:lnTo>
                  <a:lnTo>
                    <a:pt x="1129" y="133"/>
                  </a:lnTo>
                  <a:lnTo>
                    <a:pt x="1146" y="129"/>
                  </a:lnTo>
                  <a:lnTo>
                    <a:pt x="1149" y="146"/>
                  </a:lnTo>
                  <a:lnTo>
                    <a:pt x="1155" y="154"/>
                  </a:lnTo>
                  <a:lnTo>
                    <a:pt x="1173" y="158"/>
                  </a:lnTo>
                  <a:lnTo>
                    <a:pt x="1179" y="194"/>
                  </a:lnTo>
                  <a:lnTo>
                    <a:pt x="1192" y="209"/>
                  </a:lnTo>
                  <a:lnTo>
                    <a:pt x="1214" y="211"/>
                  </a:lnTo>
                  <a:lnTo>
                    <a:pt x="1223" y="216"/>
                  </a:lnTo>
                  <a:lnTo>
                    <a:pt x="1222" y="227"/>
                  </a:lnTo>
                  <a:lnTo>
                    <a:pt x="1235" y="235"/>
                  </a:lnTo>
                  <a:lnTo>
                    <a:pt x="1245" y="274"/>
                  </a:lnTo>
                  <a:lnTo>
                    <a:pt x="1239" y="282"/>
                  </a:lnTo>
                  <a:lnTo>
                    <a:pt x="1240" y="287"/>
                  </a:lnTo>
                  <a:lnTo>
                    <a:pt x="1230" y="295"/>
                  </a:lnTo>
                  <a:lnTo>
                    <a:pt x="1215" y="299"/>
                  </a:lnTo>
                  <a:lnTo>
                    <a:pt x="1199" y="320"/>
                  </a:lnTo>
                  <a:lnTo>
                    <a:pt x="1187" y="324"/>
                  </a:lnTo>
                  <a:lnTo>
                    <a:pt x="1183" y="335"/>
                  </a:lnTo>
                  <a:lnTo>
                    <a:pt x="1176" y="340"/>
                  </a:lnTo>
                  <a:lnTo>
                    <a:pt x="1176" y="354"/>
                  </a:lnTo>
                  <a:lnTo>
                    <a:pt x="1165" y="367"/>
                  </a:lnTo>
                  <a:lnTo>
                    <a:pt x="1154" y="369"/>
                  </a:lnTo>
                  <a:lnTo>
                    <a:pt x="1151" y="376"/>
                  </a:lnTo>
                  <a:lnTo>
                    <a:pt x="1142" y="379"/>
                  </a:lnTo>
                  <a:lnTo>
                    <a:pt x="1141" y="388"/>
                  </a:lnTo>
                  <a:lnTo>
                    <a:pt x="1165" y="401"/>
                  </a:lnTo>
                  <a:lnTo>
                    <a:pt x="1171" y="411"/>
                  </a:lnTo>
                  <a:lnTo>
                    <a:pt x="1186" y="417"/>
                  </a:lnTo>
                  <a:lnTo>
                    <a:pt x="1200" y="414"/>
                  </a:lnTo>
                  <a:lnTo>
                    <a:pt x="1242" y="445"/>
                  </a:lnTo>
                  <a:lnTo>
                    <a:pt x="1253" y="463"/>
                  </a:lnTo>
                  <a:lnTo>
                    <a:pt x="1261" y="463"/>
                  </a:lnTo>
                  <a:lnTo>
                    <a:pt x="1269" y="471"/>
                  </a:lnTo>
                  <a:lnTo>
                    <a:pt x="1279" y="471"/>
                  </a:lnTo>
                  <a:lnTo>
                    <a:pt x="1282" y="482"/>
                  </a:lnTo>
                  <a:lnTo>
                    <a:pt x="1280" y="496"/>
                  </a:lnTo>
                  <a:lnTo>
                    <a:pt x="1289" y="506"/>
                  </a:lnTo>
                  <a:lnTo>
                    <a:pt x="1286" y="513"/>
                  </a:lnTo>
                  <a:lnTo>
                    <a:pt x="1293" y="522"/>
                  </a:lnTo>
                  <a:lnTo>
                    <a:pt x="1297" y="541"/>
                  </a:lnTo>
                  <a:lnTo>
                    <a:pt x="1302" y="545"/>
                  </a:lnTo>
                  <a:lnTo>
                    <a:pt x="1314" y="535"/>
                  </a:lnTo>
                  <a:lnTo>
                    <a:pt x="1357" y="550"/>
                  </a:lnTo>
                  <a:lnTo>
                    <a:pt x="1360" y="544"/>
                  </a:lnTo>
                  <a:lnTo>
                    <a:pt x="1375" y="541"/>
                  </a:lnTo>
                  <a:lnTo>
                    <a:pt x="1375" y="534"/>
                  </a:lnTo>
                  <a:lnTo>
                    <a:pt x="1384" y="533"/>
                  </a:lnTo>
                  <a:lnTo>
                    <a:pt x="1387" y="524"/>
                  </a:lnTo>
                  <a:lnTo>
                    <a:pt x="1392" y="521"/>
                  </a:lnTo>
                  <a:lnTo>
                    <a:pt x="1395" y="524"/>
                  </a:lnTo>
                  <a:lnTo>
                    <a:pt x="1394" y="535"/>
                  </a:lnTo>
                  <a:lnTo>
                    <a:pt x="1404" y="528"/>
                  </a:lnTo>
                  <a:lnTo>
                    <a:pt x="1407" y="529"/>
                  </a:lnTo>
                  <a:lnTo>
                    <a:pt x="1405" y="538"/>
                  </a:lnTo>
                  <a:lnTo>
                    <a:pt x="1445" y="524"/>
                  </a:lnTo>
                  <a:lnTo>
                    <a:pt x="1451" y="513"/>
                  </a:lnTo>
                  <a:lnTo>
                    <a:pt x="1468" y="504"/>
                  </a:lnTo>
                  <a:lnTo>
                    <a:pt x="1479" y="508"/>
                  </a:lnTo>
                  <a:lnTo>
                    <a:pt x="1483" y="516"/>
                  </a:lnTo>
                  <a:lnTo>
                    <a:pt x="1498" y="516"/>
                  </a:lnTo>
                  <a:lnTo>
                    <a:pt x="1503" y="510"/>
                  </a:lnTo>
                  <a:lnTo>
                    <a:pt x="1515" y="508"/>
                  </a:lnTo>
                  <a:lnTo>
                    <a:pt x="1532" y="514"/>
                  </a:lnTo>
                  <a:lnTo>
                    <a:pt x="1543" y="523"/>
                  </a:lnTo>
                  <a:lnTo>
                    <a:pt x="1571" y="505"/>
                  </a:lnTo>
                  <a:lnTo>
                    <a:pt x="1624" y="487"/>
                  </a:lnTo>
                  <a:lnTo>
                    <a:pt x="1633" y="490"/>
                  </a:lnTo>
                  <a:lnTo>
                    <a:pt x="1638" y="498"/>
                  </a:lnTo>
                  <a:lnTo>
                    <a:pt x="1649" y="499"/>
                  </a:lnTo>
                  <a:lnTo>
                    <a:pt x="1657" y="505"/>
                  </a:lnTo>
                  <a:lnTo>
                    <a:pt x="1661" y="520"/>
                  </a:lnTo>
                  <a:lnTo>
                    <a:pt x="1646" y="537"/>
                  </a:lnTo>
                  <a:lnTo>
                    <a:pt x="1656" y="543"/>
                  </a:lnTo>
                  <a:lnTo>
                    <a:pt x="1658" y="566"/>
                  </a:lnTo>
                  <a:lnTo>
                    <a:pt x="1664" y="571"/>
                  </a:lnTo>
                  <a:lnTo>
                    <a:pt x="1674" y="568"/>
                  </a:lnTo>
                  <a:lnTo>
                    <a:pt x="1678" y="584"/>
                  </a:lnTo>
                  <a:lnTo>
                    <a:pt x="1685" y="590"/>
                  </a:lnTo>
                  <a:lnTo>
                    <a:pt x="1688" y="602"/>
                  </a:lnTo>
                  <a:lnTo>
                    <a:pt x="1694" y="607"/>
                  </a:lnTo>
                  <a:lnTo>
                    <a:pt x="1693" y="616"/>
                  </a:lnTo>
                  <a:lnTo>
                    <a:pt x="1693" y="616"/>
                  </a:lnTo>
                  <a:lnTo>
                    <a:pt x="1681" y="621"/>
                  </a:lnTo>
                  <a:close/>
                  <a:moveTo>
                    <a:pt x="996" y="1837"/>
                  </a:moveTo>
                  <a:lnTo>
                    <a:pt x="979" y="1820"/>
                  </a:lnTo>
                  <a:lnTo>
                    <a:pt x="981" y="1813"/>
                  </a:lnTo>
                  <a:lnTo>
                    <a:pt x="973" y="1814"/>
                  </a:lnTo>
                  <a:lnTo>
                    <a:pt x="970" y="1810"/>
                  </a:lnTo>
                  <a:lnTo>
                    <a:pt x="970" y="1814"/>
                  </a:lnTo>
                  <a:lnTo>
                    <a:pt x="962" y="1800"/>
                  </a:lnTo>
                  <a:lnTo>
                    <a:pt x="952" y="1794"/>
                  </a:lnTo>
                  <a:lnTo>
                    <a:pt x="934" y="1751"/>
                  </a:lnTo>
                  <a:lnTo>
                    <a:pt x="914" y="1742"/>
                  </a:lnTo>
                  <a:lnTo>
                    <a:pt x="934" y="1730"/>
                  </a:lnTo>
                  <a:lnTo>
                    <a:pt x="947" y="1736"/>
                  </a:lnTo>
                  <a:lnTo>
                    <a:pt x="959" y="1735"/>
                  </a:lnTo>
                  <a:lnTo>
                    <a:pt x="963" y="1740"/>
                  </a:lnTo>
                  <a:lnTo>
                    <a:pt x="957" y="1745"/>
                  </a:lnTo>
                  <a:lnTo>
                    <a:pt x="958" y="1759"/>
                  </a:lnTo>
                  <a:lnTo>
                    <a:pt x="975" y="1793"/>
                  </a:lnTo>
                  <a:lnTo>
                    <a:pt x="989" y="1800"/>
                  </a:lnTo>
                  <a:lnTo>
                    <a:pt x="993" y="1808"/>
                  </a:lnTo>
                  <a:lnTo>
                    <a:pt x="996" y="1837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6" name="Freeform 122"/>
            <p:cNvSpPr>
              <a:spLocks/>
            </p:cNvSpPr>
            <p:nvPr/>
          </p:nvSpPr>
          <p:spPr bwMode="auto">
            <a:xfrm>
              <a:off x="488" y="3384"/>
              <a:ext cx="154" cy="83"/>
            </a:xfrm>
            <a:custGeom>
              <a:avLst/>
              <a:gdLst/>
              <a:ahLst/>
              <a:cxnLst>
                <a:cxn ang="0">
                  <a:pos x="94" y="12"/>
                </a:cxn>
                <a:cxn ang="0">
                  <a:pos x="111" y="11"/>
                </a:cxn>
                <a:cxn ang="0">
                  <a:pos x="120" y="7"/>
                </a:cxn>
                <a:cxn ang="0">
                  <a:pos x="128" y="2"/>
                </a:cxn>
                <a:cxn ang="0">
                  <a:pos x="138" y="28"/>
                </a:cxn>
                <a:cxn ang="0">
                  <a:pos x="201" y="13"/>
                </a:cxn>
                <a:cxn ang="0">
                  <a:pos x="226" y="36"/>
                </a:cxn>
                <a:cxn ang="0">
                  <a:pos x="238" y="42"/>
                </a:cxn>
                <a:cxn ang="0">
                  <a:pos x="277" y="56"/>
                </a:cxn>
                <a:cxn ang="0">
                  <a:pos x="300" y="75"/>
                </a:cxn>
                <a:cxn ang="0">
                  <a:pos x="313" y="66"/>
                </a:cxn>
                <a:cxn ang="0">
                  <a:pos x="326" y="62"/>
                </a:cxn>
                <a:cxn ang="0">
                  <a:pos x="329" y="62"/>
                </a:cxn>
                <a:cxn ang="0">
                  <a:pos x="350" y="83"/>
                </a:cxn>
                <a:cxn ang="0">
                  <a:pos x="372" y="81"/>
                </a:cxn>
                <a:cxn ang="0">
                  <a:pos x="380" y="76"/>
                </a:cxn>
                <a:cxn ang="0">
                  <a:pos x="397" y="94"/>
                </a:cxn>
                <a:cxn ang="0">
                  <a:pos x="408" y="111"/>
                </a:cxn>
                <a:cxn ang="0">
                  <a:pos x="392" y="114"/>
                </a:cxn>
                <a:cxn ang="0">
                  <a:pos x="383" y="145"/>
                </a:cxn>
                <a:cxn ang="0">
                  <a:pos x="383" y="174"/>
                </a:cxn>
                <a:cxn ang="0">
                  <a:pos x="353" y="153"/>
                </a:cxn>
                <a:cxn ang="0">
                  <a:pos x="331" y="162"/>
                </a:cxn>
                <a:cxn ang="0">
                  <a:pos x="299" y="160"/>
                </a:cxn>
                <a:cxn ang="0">
                  <a:pos x="274" y="168"/>
                </a:cxn>
                <a:cxn ang="0">
                  <a:pos x="243" y="187"/>
                </a:cxn>
                <a:cxn ang="0">
                  <a:pos x="202" y="196"/>
                </a:cxn>
                <a:cxn ang="0">
                  <a:pos x="182" y="195"/>
                </a:cxn>
                <a:cxn ang="0">
                  <a:pos x="166" y="195"/>
                </a:cxn>
                <a:cxn ang="0">
                  <a:pos x="170" y="205"/>
                </a:cxn>
                <a:cxn ang="0">
                  <a:pos x="157" y="217"/>
                </a:cxn>
                <a:cxn ang="0">
                  <a:pos x="141" y="219"/>
                </a:cxn>
                <a:cxn ang="0">
                  <a:pos x="125" y="213"/>
                </a:cxn>
                <a:cxn ang="0">
                  <a:pos x="116" y="211"/>
                </a:cxn>
                <a:cxn ang="0">
                  <a:pos x="111" y="201"/>
                </a:cxn>
                <a:cxn ang="0">
                  <a:pos x="91" y="182"/>
                </a:cxn>
                <a:cxn ang="0">
                  <a:pos x="64" y="188"/>
                </a:cxn>
                <a:cxn ang="0">
                  <a:pos x="50" y="178"/>
                </a:cxn>
                <a:cxn ang="0">
                  <a:pos x="22" y="180"/>
                </a:cxn>
                <a:cxn ang="0">
                  <a:pos x="22" y="162"/>
                </a:cxn>
                <a:cxn ang="0">
                  <a:pos x="20" y="138"/>
                </a:cxn>
                <a:cxn ang="0">
                  <a:pos x="29" y="109"/>
                </a:cxn>
                <a:cxn ang="0">
                  <a:pos x="21" y="88"/>
                </a:cxn>
                <a:cxn ang="0">
                  <a:pos x="28" y="79"/>
                </a:cxn>
                <a:cxn ang="0">
                  <a:pos x="20" y="63"/>
                </a:cxn>
                <a:cxn ang="0">
                  <a:pos x="49" y="55"/>
                </a:cxn>
                <a:cxn ang="0">
                  <a:pos x="49" y="37"/>
                </a:cxn>
                <a:cxn ang="0">
                  <a:pos x="61" y="38"/>
                </a:cxn>
                <a:cxn ang="0">
                  <a:pos x="77" y="15"/>
                </a:cxn>
              </a:cxnLst>
              <a:rect l="0" t="0" r="r" b="b"/>
              <a:pathLst>
                <a:path w="408" h="221">
                  <a:moveTo>
                    <a:pt x="77" y="15"/>
                  </a:moveTo>
                  <a:lnTo>
                    <a:pt x="94" y="12"/>
                  </a:lnTo>
                  <a:lnTo>
                    <a:pt x="98" y="6"/>
                  </a:lnTo>
                  <a:lnTo>
                    <a:pt x="111" y="11"/>
                  </a:lnTo>
                  <a:lnTo>
                    <a:pt x="112" y="3"/>
                  </a:lnTo>
                  <a:lnTo>
                    <a:pt x="120" y="7"/>
                  </a:lnTo>
                  <a:lnTo>
                    <a:pt x="122" y="0"/>
                  </a:lnTo>
                  <a:lnTo>
                    <a:pt x="128" y="2"/>
                  </a:lnTo>
                  <a:lnTo>
                    <a:pt x="134" y="26"/>
                  </a:lnTo>
                  <a:lnTo>
                    <a:pt x="138" y="28"/>
                  </a:lnTo>
                  <a:lnTo>
                    <a:pt x="196" y="12"/>
                  </a:lnTo>
                  <a:lnTo>
                    <a:pt x="201" y="13"/>
                  </a:lnTo>
                  <a:lnTo>
                    <a:pt x="214" y="34"/>
                  </a:lnTo>
                  <a:lnTo>
                    <a:pt x="226" y="36"/>
                  </a:lnTo>
                  <a:lnTo>
                    <a:pt x="229" y="41"/>
                  </a:lnTo>
                  <a:lnTo>
                    <a:pt x="238" y="42"/>
                  </a:lnTo>
                  <a:lnTo>
                    <a:pt x="251" y="52"/>
                  </a:lnTo>
                  <a:lnTo>
                    <a:pt x="277" y="56"/>
                  </a:lnTo>
                  <a:lnTo>
                    <a:pt x="296" y="76"/>
                  </a:lnTo>
                  <a:lnTo>
                    <a:pt x="300" y="75"/>
                  </a:lnTo>
                  <a:lnTo>
                    <a:pt x="305" y="64"/>
                  </a:lnTo>
                  <a:lnTo>
                    <a:pt x="313" y="66"/>
                  </a:lnTo>
                  <a:lnTo>
                    <a:pt x="319" y="73"/>
                  </a:lnTo>
                  <a:lnTo>
                    <a:pt x="326" y="62"/>
                  </a:lnTo>
                  <a:lnTo>
                    <a:pt x="329" y="62"/>
                  </a:lnTo>
                  <a:lnTo>
                    <a:pt x="329" y="62"/>
                  </a:lnTo>
                  <a:lnTo>
                    <a:pt x="336" y="76"/>
                  </a:lnTo>
                  <a:lnTo>
                    <a:pt x="350" y="83"/>
                  </a:lnTo>
                  <a:lnTo>
                    <a:pt x="364" y="79"/>
                  </a:lnTo>
                  <a:lnTo>
                    <a:pt x="372" y="81"/>
                  </a:lnTo>
                  <a:lnTo>
                    <a:pt x="380" y="76"/>
                  </a:lnTo>
                  <a:lnTo>
                    <a:pt x="380" y="76"/>
                  </a:lnTo>
                  <a:lnTo>
                    <a:pt x="394" y="85"/>
                  </a:lnTo>
                  <a:lnTo>
                    <a:pt x="397" y="94"/>
                  </a:lnTo>
                  <a:lnTo>
                    <a:pt x="396" y="104"/>
                  </a:lnTo>
                  <a:lnTo>
                    <a:pt x="408" y="111"/>
                  </a:lnTo>
                  <a:lnTo>
                    <a:pt x="399" y="119"/>
                  </a:lnTo>
                  <a:lnTo>
                    <a:pt x="392" y="114"/>
                  </a:lnTo>
                  <a:lnTo>
                    <a:pt x="369" y="120"/>
                  </a:lnTo>
                  <a:lnTo>
                    <a:pt x="383" y="145"/>
                  </a:lnTo>
                  <a:lnTo>
                    <a:pt x="386" y="163"/>
                  </a:lnTo>
                  <a:lnTo>
                    <a:pt x="383" y="174"/>
                  </a:lnTo>
                  <a:lnTo>
                    <a:pt x="383" y="174"/>
                  </a:lnTo>
                  <a:lnTo>
                    <a:pt x="353" y="153"/>
                  </a:lnTo>
                  <a:lnTo>
                    <a:pt x="343" y="153"/>
                  </a:lnTo>
                  <a:lnTo>
                    <a:pt x="331" y="162"/>
                  </a:lnTo>
                  <a:lnTo>
                    <a:pt x="318" y="158"/>
                  </a:lnTo>
                  <a:lnTo>
                    <a:pt x="299" y="160"/>
                  </a:lnTo>
                  <a:lnTo>
                    <a:pt x="293" y="164"/>
                  </a:lnTo>
                  <a:lnTo>
                    <a:pt x="274" y="168"/>
                  </a:lnTo>
                  <a:lnTo>
                    <a:pt x="265" y="183"/>
                  </a:lnTo>
                  <a:lnTo>
                    <a:pt x="243" y="187"/>
                  </a:lnTo>
                  <a:lnTo>
                    <a:pt x="225" y="201"/>
                  </a:lnTo>
                  <a:lnTo>
                    <a:pt x="202" y="196"/>
                  </a:lnTo>
                  <a:lnTo>
                    <a:pt x="193" y="190"/>
                  </a:lnTo>
                  <a:lnTo>
                    <a:pt x="182" y="195"/>
                  </a:lnTo>
                  <a:lnTo>
                    <a:pt x="174" y="186"/>
                  </a:lnTo>
                  <a:lnTo>
                    <a:pt x="166" y="195"/>
                  </a:lnTo>
                  <a:lnTo>
                    <a:pt x="172" y="198"/>
                  </a:lnTo>
                  <a:lnTo>
                    <a:pt x="170" y="205"/>
                  </a:lnTo>
                  <a:lnTo>
                    <a:pt x="163" y="207"/>
                  </a:lnTo>
                  <a:lnTo>
                    <a:pt x="157" y="217"/>
                  </a:lnTo>
                  <a:lnTo>
                    <a:pt x="149" y="213"/>
                  </a:lnTo>
                  <a:lnTo>
                    <a:pt x="141" y="219"/>
                  </a:lnTo>
                  <a:lnTo>
                    <a:pt x="129" y="221"/>
                  </a:lnTo>
                  <a:lnTo>
                    <a:pt x="125" y="213"/>
                  </a:lnTo>
                  <a:lnTo>
                    <a:pt x="116" y="211"/>
                  </a:lnTo>
                  <a:lnTo>
                    <a:pt x="116" y="211"/>
                  </a:lnTo>
                  <a:lnTo>
                    <a:pt x="119" y="206"/>
                  </a:lnTo>
                  <a:lnTo>
                    <a:pt x="111" y="201"/>
                  </a:lnTo>
                  <a:lnTo>
                    <a:pt x="98" y="205"/>
                  </a:lnTo>
                  <a:lnTo>
                    <a:pt x="91" y="182"/>
                  </a:lnTo>
                  <a:lnTo>
                    <a:pt x="79" y="180"/>
                  </a:lnTo>
                  <a:lnTo>
                    <a:pt x="64" y="188"/>
                  </a:lnTo>
                  <a:lnTo>
                    <a:pt x="53" y="187"/>
                  </a:lnTo>
                  <a:lnTo>
                    <a:pt x="50" y="178"/>
                  </a:lnTo>
                  <a:lnTo>
                    <a:pt x="28" y="175"/>
                  </a:lnTo>
                  <a:lnTo>
                    <a:pt x="22" y="180"/>
                  </a:lnTo>
                  <a:lnTo>
                    <a:pt x="16" y="176"/>
                  </a:lnTo>
                  <a:lnTo>
                    <a:pt x="22" y="162"/>
                  </a:lnTo>
                  <a:lnTo>
                    <a:pt x="11" y="156"/>
                  </a:lnTo>
                  <a:lnTo>
                    <a:pt x="20" y="138"/>
                  </a:lnTo>
                  <a:lnTo>
                    <a:pt x="0" y="119"/>
                  </a:lnTo>
                  <a:lnTo>
                    <a:pt x="29" y="109"/>
                  </a:lnTo>
                  <a:lnTo>
                    <a:pt x="29" y="94"/>
                  </a:lnTo>
                  <a:lnTo>
                    <a:pt x="21" y="88"/>
                  </a:lnTo>
                  <a:lnTo>
                    <a:pt x="21" y="88"/>
                  </a:lnTo>
                  <a:lnTo>
                    <a:pt x="28" y="79"/>
                  </a:lnTo>
                  <a:lnTo>
                    <a:pt x="18" y="75"/>
                  </a:lnTo>
                  <a:lnTo>
                    <a:pt x="20" y="63"/>
                  </a:lnTo>
                  <a:lnTo>
                    <a:pt x="31" y="55"/>
                  </a:lnTo>
                  <a:lnTo>
                    <a:pt x="49" y="55"/>
                  </a:lnTo>
                  <a:lnTo>
                    <a:pt x="53" y="46"/>
                  </a:lnTo>
                  <a:lnTo>
                    <a:pt x="49" y="37"/>
                  </a:lnTo>
                  <a:lnTo>
                    <a:pt x="54" y="34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77" y="15"/>
                  </a:lnTo>
                  <a:close/>
                </a:path>
              </a:pathLst>
            </a:custGeom>
            <a:solidFill>
              <a:srgbClr val="FFFF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7" name="Freeform 123"/>
            <p:cNvSpPr>
              <a:spLocks/>
            </p:cNvSpPr>
            <p:nvPr/>
          </p:nvSpPr>
          <p:spPr bwMode="auto">
            <a:xfrm>
              <a:off x="701" y="2952"/>
              <a:ext cx="244" cy="150"/>
            </a:xfrm>
            <a:custGeom>
              <a:avLst/>
              <a:gdLst/>
              <a:ahLst/>
              <a:cxnLst>
                <a:cxn ang="0">
                  <a:pos x="614" y="61"/>
                </a:cxn>
                <a:cxn ang="0">
                  <a:pos x="629" y="85"/>
                </a:cxn>
                <a:cxn ang="0">
                  <a:pos x="646" y="124"/>
                </a:cxn>
                <a:cxn ang="0">
                  <a:pos x="618" y="134"/>
                </a:cxn>
                <a:cxn ang="0">
                  <a:pos x="593" y="159"/>
                </a:cxn>
                <a:cxn ang="0">
                  <a:pos x="575" y="176"/>
                </a:cxn>
                <a:cxn ang="0">
                  <a:pos x="556" y="206"/>
                </a:cxn>
                <a:cxn ang="0">
                  <a:pos x="544" y="239"/>
                </a:cxn>
                <a:cxn ang="0">
                  <a:pos x="536" y="266"/>
                </a:cxn>
                <a:cxn ang="0">
                  <a:pos x="486" y="276"/>
                </a:cxn>
                <a:cxn ang="0">
                  <a:pos x="468" y="292"/>
                </a:cxn>
                <a:cxn ang="0">
                  <a:pos x="401" y="268"/>
                </a:cxn>
                <a:cxn ang="0">
                  <a:pos x="398" y="315"/>
                </a:cxn>
                <a:cxn ang="0">
                  <a:pos x="357" y="360"/>
                </a:cxn>
                <a:cxn ang="0">
                  <a:pos x="297" y="372"/>
                </a:cxn>
                <a:cxn ang="0">
                  <a:pos x="265" y="359"/>
                </a:cxn>
                <a:cxn ang="0">
                  <a:pos x="248" y="370"/>
                </a:cxn>
                <a:cxn ang="0">
                  <a:pos x="212" y="371"/>
                </a:cxn>
                <a:cxn ang="0">
                  <a:pos x="207" y="332"/>
                </a:cxn>
                <a:cxn ang="0">
                  <a:pos x="177" y="343"/>
                </a:cxn>
                <a:cxn ang="0">
                  <a:pos x="154" y="351"/>
                </a:cxn>
                <a:cxn ang="0">
                  <a:pos x="111" y="347"/>
                </a:cxn>
                <a:cxn ang="0">
                  <a:pos x="67" y="382"/>
                </a:cxn>
                <a:cxn ang="0">
                  <a:pos x="46" y="389"/>
                </a:cxn>
                <a:cxn ang="0">
                  <a:pos x="8" y="399"/>
                </a:cxn>
                <a:cxn ang="0">
                  <a:pos x="6" y="363"/>
                </a:cxn>
                <a:cxn ang="0">
                  <a:pos x="14" y="350"/>
                </a:cxn>
                <a:cxn ang="0">
                  <a:pos x="18" y="330"/>
                </a:cxn>
                <a:cxn ang="0">
                  <a:pos x="31" y="269"/>
                </a:cxn>
                <a:cxn ang="0">
                  <a:pos x="57" y="232"/>
                </a:cxn>
                <a:cxn ang="0">
                  <a:pos x="61" y="194"/>
                </a:cxn>
                <a:cxn ang="0">
                  <a:pos x="58" y="187"/>
                </a:cxn>
                <a:cxn ang="0">
                  <a:pos x="78" y="156"/>
                </a:cxn>
                <a:cxn ang="0">
                  <a:pos x="78" y="127"/>
                </a:cxn>
                <a:cxn ang="0">
                  <a:pos x="83" y="108"/>
                </a:cxn>
                <a:cxn ang="0">
                  <a:pos x="126" y="93"/>
                </a:cxn>
                <a:cxn ang="0">
                  <a:pos x="151" y="89"/>
                </a:cxn>
                <a:cxn ang="0">
                  <a:pos x="162" y="37"/>
                </a:cxn>
                <a:cxn ang="0">
                  <a:pos x="198" y="51"/>
                </a:cxn>
                <a:cxn ang="0">
                  <a:pos x="222" y="81"/>
                </a:cxn>
                <a:cxn ang="0">
                  <a:pos x="239" y="67"/>
                </a:cxn>
                <a:cxn ang="0">
                  <a:pos x="261" y="72"/>
                </a:cxn>
                <a:cxn ang="0">
                  <a:pos x="281" y="76"/>
                </a:cxn>
                <a:cxn ang="0">
                  <a:pos x="304" y="69"/>
                </a:cxn>
                <a:cxn ang="0">
                  <a:pos x="339" y="77"/>
                </a:cxn>
                <a:cxn ang="0">
                  <a:pos x="411" y="87"/>
                </a:cxn>
                <a:cxn ang="0">
                  <a:pos x="472" y="74"/>
                </a:cxn>
                <a:cxn ang="0">
                  <a:pos x="506" y="50"/>
                </a:cxn>
                <a:cxn ang="0">
                  <a:pos x="539" y="26"/>
                </a:cxn>
                <a:cxn ang="0">
                  <a:pos x="560" y="8"/>
                </a:cxn>
              </a:cxnLst>
              <a:rect l="0" t="0" r="r" b="b"/>
              <a:pathLst>
                <a:path w="646" h="399">
                  <a:moveTo>
                    <a:pt x="602" y="1"/>
                  </a:moveTo>
                  <a:lnTo>
                    <a:pt x="597" y="45"/>
                  </a:lnTo>
                  <a:lnTo>
                    <a:pt x="616" y="48"/>
                  </a:lnTo>
                  <a:lnTo>
                    <a:pt x="614" y="61"/>
                  </a:lnTo>
                  <a:lnTo>
                    <a:pt x="617" y="67"/>
                  </a:lnTo>
                  <a:lnTo>
                    <a:pt x="614" y="69"/>
                  </a:lnTo>
                  <a:lnTo>
                    <a:pt x="620" y="81"/>
                  </a:lnTo>
                  <a:lnTo>
                    <a:pt x="629" y="85"/>
                  </a:lnTo>
                  <a:lnTo>
                    <a:pt x="632" y="79"/>
                  </a:lnTo>
                  <a:lnTo>
                    <a:pt x="634" y="90"/>
                  </a:lnTo>
                  <a:lnTo>
                    <a:pt x="643" y="103"/>
                  </a:lnTo>
                  <a:lnTo>
                    <a:pt x="646" y="124"/>
                  </a:lnTo>
                  <a:lnTo>
                    <a:pt x="620" y="122"/>
                  </a:lnTo>
                  <a:lnTo>
                    <a:pt x="617" y="123"/>
                  </a:lnTo>
                  <a:lnTo>
                    <a:pt x="622" y="130"/>
                  </a:lnTo>
                  <a:lnTo>
                    <a:pt x="618" y="134"/>
                  </a:lnTo>
                  <a:lnTo>
                    <a:pt x="623" y="143"/>
                  </a:lnTo>
                  <a:lnTo>
                    <a:pt x="612" y="149"/>
                  </a:lnTo>
                  <a:lnTo>
                    <a:pt x="605" y="147"/>
                  </a:lnTo>
                  <a:lnTo>
                    <a:pt x="593" y="159"/>
                  </a:lnTo>
                  <a:lnTo>
                    <a:pt x="595" y="171"/>
                  </a:lnTo>
                  <a:lnTo>
                    <a:pt x="584" y="174"/>
                  </a:lnTo>
                  <a:lnTo>
                    <a:pt x="581" y="171"/>
                  </a:lnTo>
                  <a:lnTo>
                    <a:pt x="575" y="176"/>
                  </a:lnTo>
                  <a:lnTo>
                    <a:pt x="564" y="178"/>
                  </a:lnTo>
                  <a:lnTo>
                    <a:pt x="562" y="175"/>
                  </a:lnTo>
                  <a:lnTo>
                    <a:pt x="554" y="193"/>
                  </a:lnTo>
                  <a:lnTo>
                    <a:pt x="556" y="206"/>
                  </a:lnTo>
                  <a:lnTo>
                    <a:pt x="540" y="214"/>
                  </a:lnTo>
                  <a:lnTo>
                    <a:pt x="547" y="218"/>
                  </a:lnTo>
                  <a:lnTo>
                    <a:pt x="540" y="226"/>
                  </a:lnTo>
                  <a:lnTo>
                    <a:pt x="544" y="239"/>
                  </a:lnTo>
                  <a:lnTo>
                    <a:pt x="541" y="245"/>
                  </a:lnTo>
                  <a:lnTo>
                    <a:pt x="536" y="246"/>
                  </a:lnTo>
                  <a:lnTo>
                    <a:pt x="530" y="257"/>
                  </a:lnTo>
                  <a:lnTo>
                    <a:pt x="536" y="266"/>
                  </a:lnTo>
                  <a:lnTo>
                    <a:pt x="536" y="266"/>
                  </a:lnTo>
                  <a:lnTo>
                    <a:pt x="495" y="273"/>
                  </a:lnTo>
                  <a:lnTo>
                    <a:pt x="489" y="272"/>
                  </a:lnTo>
                  <a:lnTo>
                    <a:pt x="486" y="276"/>
                  </a:lnTo>
                  <a:lnTo>
                    <a:pt x="482" y="276"/>
                  </a:lnTo>
                  <a:lnTo>
                    <a:pt x="479" y="288"/>
                  </a:lnTo>
                  <a:lnTo>
                    <a:pt x="474" y="293"/>
                  </a:lnTo>
                  <a:lnTo>
                    <a:pt x="468" y="292"/>
                  </a:lnTo>
                  <a:lnTo>
                    <a:pt x="453" y="273"/>
                  </a:lnTo>
                  <a:lnTo>
                    <a:pt x="442" y="276"/>
                  </a:lnTo>
                  <a:lnTo>
                    <a:pt x="431" y="266"/>
                  </a:lnTo>
                  <a:lnTo>
                    <a:pt x="401" y="268"/>
                  </a:lnTo>
                  <a:lnTo>
                    <a:pt x="397" y="274"/>
                  </a:lnTo>
                  <a:lnTo>
                    <a:pt x="400" y="302"/>
                  </a:lnTo>
                  <a:lnTo>
                    <a:pt x="396" y="306"/>
                  </a:lnTo>
                  <a:lnTo>
                    <a:pt x="398" y="315"/>
                  </a:lnTo>
                  <a:lnTo>
                    <a:pt x="391" y="319"/>
                  </a:lnTo>
                  <a:lnTo>
                    <a:pt x="389" y="331"/>
                  </a:lnTo>
                  <a:lnTo>
                    <a:pt x="376" y="329"/>
                  </a:lnTo>
                  <a:lnTo>
                    <a:pt x="357" y="360"/>
                  </a:lnTo>
                  <a:lnTo>
                    <a:pt x="345" y="361"/>
                  </a:lnTo>
                  <a:lnTo>
                    <a:pt x="329" y="373"/>
                  </a:lnTo>
                  <a:lnTo>
                    <a:pt x="297" y="372"/>
                  </a:lnTo>
                  <a:lnTo>
                    <a:pt x="297" y="372"/>
                  </a:lnTo>
                  <a:lnTo>
                    <a:pt x="296" y="364"/>
                  </a:lnTo>
                  <a:lnTo>
                    <a:pt x="290" y="359"/>
                  </a:lnTo>
                  <a:lnTo>
                    <a:pt x="274" y="355"/>
                  </a:lnTo>
                  <a:lnTo>
                    <a:pt x="265" y="359"/>
                  </a:lnTo>
                  <a:lnTo>
                    <a:pt x="253" y="374"/>
                  </a:lnTo>
                  <a:lnTo>
                    <a:pt x="251" y="341"/>
                  </a:lnTo>
                  <a:lnTo>
                    <a:pt x="244" y="353"/>
                  </a:lnTo>
                  <a:lnTo>
                    <a:pt x="248" y="370"/>
                  </a:lnTo>
                  <a:lnTo>
                    <a:pt x="245" y="376"/>
                  </a:lnTo>
                  <a:lnTo>
                    <a:pt x="235" y="382"/>
                  </a:lnTo>
                  <a:lnTo>
                    <a:pt x="221" y="381"/>
                  </a:lnTo>
                  <a:lnTo>
                    <a:pt x="212" y="371"/>
                  </a:lnTo>
                  <a:lnTo>
                    <a:pt x="219" y="364"/>
                  </a:lnTo>
                  <a:lnTo>
                    <a:pt x="215" y="351"/>
                  </a:lnTo>
                  <a:lnTo>
                    <a:pt x="218" y="335"/>
                  </a:lnTo>
                  <a:lnTo>
                    <a:pt x="207" y="332"/>
                  </a:lnTo>
                  <a:lnTo>
                    <a:pt x="204" y="340"/>
                  </a:lnTo>
                  <a:lnTo>
                    <a:pt x="189" y="343"/>
                  </a:lnTo>
                  <a:lnTo>
                    <a:pt x="185" y="339"/>
                  </a:lnTo>
                  <a:lnTo>
                    <a:pt x="177" y="343"/>
                  </a:lnTo>
                  <a:lnTo>
                    <a:pt x="174" y="349"/>
                  </a:lnTo>
                  <a:lnTo>
                    <a:pt x="164" y="351"/>
                  </a:lnTo>
                  <a:lnTo>
                    <a:pt x="159" y="348"/>
                  </a:lnTo>
                  <a:lnTo>
                    <a:pt x="154" y="351"/>
                  </a:lnTo>
                  <a:lnTo>
                    <a:pt x="140" y="343"/>
                  </a:lnTo>
                  <a:lnTo>
                    <a:pt x="138" y="337"/>
                  </a:lnTo>
                  <a:lnTo>
                    <a:pt x="108" y="328"/>
                  </a:lnTo>
                  <a:lnTo>
                    <a:pt x="111" y="347"/>
                  </a:lnTo>
                  <a:lnTo>
                    <a:pt x="107" y="368"/>
                  </a:lnTo>
                  <a:lnTo>
                    <a:pt x="73" y="379"/>
                  </a:lnTo>
                  <a:lnTo>
                    <a:pt x="67" y="376"/>
                  </a:lnTo>
                  <a:lnTo>
                    <a:pt x="67" y="382"/>
                  </a:lnTo>
                  <a:lnTo>
                    <a:pt x="61" y="390"/>
                  </a:lnTo>
                  <a:lnTo>
                    <a:pt x="56" y="390"/>
                  </a:lnTo>
                  <a:lnTo>
                    <a:pt x="56" y="395"/>
                  </a:lnTo>
                  <a:lnTo>
                    <a:pt x="46" y="389"/>
                  </a:lnTo>
                  <a:lnTo>
                    <a:pt x="29" y="391"/>
                  </a:lnTo>
                  <a:lnTo>
                    <a:pt x="26" y="396"/>
                  </a:lnTo>
                  <a:lnTo>
                    <a:pt x="17" y="394"/>
                  </a:lnTo>
                  <a:lnTo>
                    <a:pt x="8" y="399"/>
                  </a:lnTo>
                  <a:lnTo>
                    <a:pt x="8" y="399"/>
                  </a:lnTo>
                  <a:lnTo>
                    <a:pt x="2" y="391"/>
                  </a:lnTo>
                  <a:lnTo>
                    <a:pt x="0" y="367"/>
                  </a:lnTo>
                  <a:lnTo>
                    <a:pt x="6" y="363"/>
                  </a:lnTo>
                  <a:lnTo>
                    <a:pt x="4" y="356"/>
                  </a:lnTo>
                  <a:lnTo>
                    <a:pt x="11" y="354"/>
                  </a:lnTo>
                  <a:lnTo>
                    <a:pt x="10" y="346"/>
                  </a:lnTo>
                  <a:lnTo>
                    <a:pt x="14" y="350"/>
                  </a:lnTo>
                  <a:lnTo>
                    <a:pt x="16" y="345"/>
                  </a:lnTo>
                  <a:lnTo>
                    <a:pt x="23" y="348"/>
                  </a:lnTo>
                  <a:lnTo>
                    <a:pt x="25" y="343"/>
                  </a:lnTo>
                  <a:lnTo>
                    <a:pt x="18" y="330"/>
                  </a:lnTo>
                  <a:lnTo>
                    <a:pt x="26" y="314"/>
                  </a:lnTo>
                  <a:lnTo>
                    <a:pt x="19" y="297"/>
                  </a:lnTo>
                  <a:lnTo>
                    <a:pt x="32" y="287"/>
                  </a:lnTo>
                  <a:lnTo>
                    <a:pt x="31" y="269"/>
                  </a:lnTo>
                  <a:lnTo>
                    <a:pt x="46" y="258"/>
                  </a:lnTo>
                  <a:lnTo>
                    <a:pt x="42" y="249"/>
                  </a:lnTo>
                  <a:lnTo>
                    <a:pt x="48" y="246"/>
                  </a:lnTo>
                  <a:lnTo>
                    <a:pt x="57" y="232"/>
                  </a:lnTo>
                  <a:lnTo>
                    <a:pt x="66" y="229"/>
                  </a:lnTo>
                  <a:lnTo>
                    <a:pt x="72" y="220"/>
                  </a:lnTo>
                  <a:lnTo>
                    <a:pt x="63" y="208"/>
                  </a:lnTo>
                  <a:lnTo>
                    <a:pt x="61" y="194"/>
                  </a:lnTo>
                  <a:lnTo>
                    <a:pt x="51" y="190"/>
                  </a:lnTo>
                  <a:lnTo>
                    <a:pt x="51" y="190"/>
                  </a:lnTo>
                  <a:lnTo>
                    <a:pt x="55" y="185"/>
                  </a:lnTo>
                  <a:lnTo>
                    <a:pt x="58" y="187"/>
                  </a:lnTo>
                  <a:lnTo>
                    <a:pt x="56" y="180"/>
                  </a:lnTo>
                  <a:lnTo>
                    <a:pt x="65" y="171"/>
                  </a:lnTo>
                  <a:lnTo>
                    <a:pt x="72" y="169"/>
                  </a:lnTo>
                  <a:lnTo>
                    <a:pt x="78" y="156"/>
                  </a:lnTo>
                  <a:lnTo>
                    <a:pt x="69" y="145"/>
                  </a:lnTo>
                  <a:lnTo>
                    <a:pt x="74" y="134"/>
                  </a:lnTo>
                  <a:lnTo>
                    <a:pt x="78" y="136"/>
                  </a:lnTo>
                  <a:lnTo>
                    <a:pt x="78" y="127"/>
                  </a:lnTo>
                  <a:lnTo>
                    <a:pt x="72" y="122"/>
                  </a:lnTo>
                  <a:lnTo>
                    <a:pt x="79" y="116"/>
                  </a:lnTo>
                  <a:lnTo>
                    <a:pt x="79" y="111"/>
                  </a:lnTo>
                  <a:lnTo>
                    <a:pt x="83" y="108"/>
                  </a:lnTo>
                  <a:lnTo>
                    <a:pt x="87" y="118"/>
                  </a:lnTo>
                  <a:lnTo>
                    <a:pt x="92" y="111"/>
                  </a:lnTo>
                  <a:lnTo>
                    <a:pt x="112" y="97"/>
                  </a:lnTo>
                  <a:lnTo>
                    <a:pt x="126" y="93"/>
                  </a:lnTo>
                  <a:lnTo>
                    <a:pt x="139" y="95"/>
                  </a:lnTo>
                  <a:lnTo>
                    <a:pt x="143" y="87"/>
                  </a:lnTo>
                  <a:lnTo>
                    <a:pt x="146" y="90"/>
                  </a:lnTo>
                  <a:lnTo>
                    <a:pt x="151" y="89"/>
                  </a:lnTo>
                  <a:lnTo>
                    <a:pt x="152" y="67"/>
                  </a:lnTo>
                  <a:lnTo>
                    <a:pt x="140" y="59"/>
                  </a:lnTo>
                  <a:lnTo>
                    <a:pt x="149" y="34"/>
                  </a:lnTo>
                  <a:lnTo>
                    <a:pt x="162" y="37"/>
                  </a:lnTo>
                  <a:lnTo>
                    <a:pt x="164" y="53"/>
                  </a:lnTo>
                  <a:lnTo>
                    <a:pt x="171" y="62"/>
                  </a:lnTo>
                  <a:lnTo>
                    <a:pt x="177" y="56"/>
                  </a:lnTo>
                  <a:lnTo>
                    <a:pt x="198" y="51"/>
                  </a:lnTo>
                  <a:lnTo>
                    <a:pt x="204" y="67"/>
                  </a:lnTo>
                  <a:lnTo>
                    <a:pt x="209" y="67"/>
                  </a:lnTo>
                  <a:lnTo>
                    <a:pt x="217" y="82"/>
                  </a:lnTo>
                  <a:lnTo>
                    <a:pt x="222" y="81"/>
                  </a:lnTo>
                  <a:lnTo>
                    <a:pt x="223" y="72"/>
                  </a:lnTo>
                  <a:lnTo>
                    <a:pt x="226" y="75"/>
                  </a:lnTo>
                  <a:lnTo>
                    <a:pt x="239" y="71"/>
                  </a:lnTo>
                  <a:lnTo>
                    <a:pt x="239" y="67"/>
                  </a:lnTo>
                  <a:lnTo>
                    <a:pt x="247" y="61"/>
                  </a:lnTo>
                  <a:lnTo>
                    <a:pt x="255" y="69"/>
                  </a:lnTo>
                  <a:lnTo>
                    <a:pt x="258" y="67"/>
                  </a:lnTo>
                  <a:lnTo>
                    <a:pt x="261" y="72"/>
                  </a:lnTo>
                  <a:lnTo>
                    <a:pt x="264" y="70"/>
                  </a:lnTo>
                  <a:lnTo>
                    <a:pt x="264" y="61"/>
                  </a:lnTo>
                  <a:lnTo>
                    <a:pt x="278" y="55"/>
                  </a:lnTo>
                  <a:lnTo>
                    <a:pt x="281" y="76"/>
                  </a:lnTo>
                  <a:lnTo>
                    <a:pt x="288" y="72"/>
                  </a:lnTo>
                  <a:lnTo>
                    <a:pt x="287" y="67"/>
                  </a:lnTo>
                  <a:lnTo>
                    <a:pt x="304" y="59"/>
                  </a:lnTo>
                  <a:lnTo>
                    <a:pt x="304" y="69"/>
                  </a:lnTo>
                  <a:lnTo>
                    <a:pt x="313" y="68"/>
                  </a:lnTo>
                  <a:lnTo>
                    <a:pt x="323" y="74"/>
                  </a:lnTo>
                  <a:lnTo>
                    <a:pt x="337" y="69"/>
                  </a:lnTo>
                  <a:lnTo>
                    <a:pt x="339" y="77"/>
                  </a:lnTo>
                  <a:lnTo>
                    <a:pt x="349" y="79"/>
                  </a:lnTo>
                  <a:lnTo>
                    <a:pt x="350" y="84"/>
                  </a:lnTo>
                  <a:lnTo>
                    <a:pt x="367" y="80"/>
                  </a:lnTo>
                  <a:lnTo>
                    <a:pt x="411" y="87"/>
                  </a:lnTo>
                  <a:lnTo>
                    <a:pt x="417" y="75"/>
                  </a:lnTo>
                  <a:lnTo>
                    <a:pt x="436" y="76"/>
                  </a:lnTo>
                  <a:lnTo>
                    <a:pt x="441" y="69"/>
                  </a:lnTo>
                  <a:lnTo>
                    <a:pt x="472" y="74"/>
                  </a:lnTo>
                  <a:lnTo>
                    <a:pt x="474" y="69"/>
                  </a:lnTo>
                  <a:lnTo>
                    <a:pt x="481" y="74"/>
                  </a:lnTo>
                  <a:lnTo>
                    <a:pt x="495" y="76"/>
                  </a:lnTo>
                  <a:lnTo>
                    <a:pt x="506" y="50"/>
                  </a:lnTo>
                  <a:lnTo>
                    <a:pt x="513" y="52"/>
                  </a:lnTo>
                  <a:lnTo>
                    <a:pt x="517" y="46"/>
                  </a:lnTo>
                  <a:lnTo>
                    <a:pt x="536" y="43"/>
                  </a:lnTo>
                  <a:lnTo>
                    <a:pt x="539" y="26"/>
                  </a:lnTo>
                  <a:lnTo>
                    <a:pt x="535" y="21"/>
                  </a:lnTo>
                  <a:lnTo>
                    <a:pt x="539" y="4"/>
                  </a:lnTo>
                  <a:lnTo>
                    <a:pt x="558" y="3"/>
                  </a:lnTo>
                  <a:lnTo>
                    <a:pt x="560" y="8"/>
                  </a:lnTo>
                  <a:lnTo>
                    <a:pt x="567" y="7"/>
                  </a:lnTo>
                  <a:lnTo>
                    <a:pt x="573" y="0"/>
                  </a:lnTo>
                  <a:lnTo>
                    <a:pt x="602" y="1"/>
                  </a:lnTo>
                  <a:close/>
                </a:path>
              </a:pathLst>
            </a:custGeom>
            <a:solidFill>
              <a:srgbClr val="FF99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8" name="Freeform 124"/>
            <p:cNvSpPr>
              <a:spLocks/>
            </p:cNvSpPr>
            <p:nvPr/>
          </p:nvSpPr>
          <p:spPr bwMode="auto">
            <a:xfrm>
              <a:off x="1428" y="3128"/>
              <a:ext cx="226" cy="159"/>
            </a:xfrm>
            <a:custGeom>
              <a:avLst/>
              <a:gdLst/>
              <a:ahLst/>
              <a:cxnLst>
                <a:cxn ang="0">
                  <a:pos x="18" y="84"/>
                </a:cxn>
                <a:cxn ang="0">
                  <a:pos x="54" y="43"/>
                </a:cxn>
                <a:cxn ang="0">
                  <a:pos x="89" y="35"/>
                </a:cxn>
                <a:cxn ang="0">
                  <a:pos x="124" y="47"/>
                </a:cxn>
                <a:cxn ang="0">
                  <a:pos x="164" y="55"/>
                </a:cxn>
                <a:cxn ang="0">
                  <a:pos x="201" y="41"/>
                </a:cxn>
                <a:cxn ang="0">
                  <a:pos x="217" y="11"/>
                </a:cxn>
                <a:cxn ang="0">
                  <a:pos x="259" y="0"/>
                </a:cxn>
                <a:cxn ang="0">
                  <a:pos x="275" y="27"/>
                </a:cxn>
                <a:cxn ang="0">
                  <a:pos x="283" y="78"/>
                </a:cxn>
                <a:cxn ang="0">
                  <a:pos x="334" y="100"/>
                </a:cxn>
                <a:cxn ang="0">
                  <a:pos x="405" y="143"/>
                </a:cxn>
                <a:cxn ang="0">
                  <a:pos x="439" y="141"/>
                </a:cxn>
                <a:cxn ang="0">
                  <a:pos x="475" y="144"/>
                </a:cxn>
                <a:cxn ang="0">
                  <a:pos x="521" y="178"/>
                </a:cxn>
                <a:cxn ang="0">
                  <a:pos x="561" y="200"/>
                </a:cxn>
                <a:cxn ang="0">
                  <a:pos x="601" y="257"/>
                </a:cxn>
                <a:cxn ang="0">
                  <a:pos x="560" y="278"/>
                </a:cxn>
                <a:cxn ang="0">
                  <a:pos x="560" y="304"/>
                </a:cxn>
                <a:cxn ang="0">
                  <a:pos x="523" y="307"/>
                </a:cxn>
                <a:cxn ang="0">
                  <a:pos x="502" y="323"/>
                </a:cxn>
                <a:cxn ang="0">
                  <a:pos x="460" y="329"/>
                </a:cxn>
                <a:cxn ang="0">
                  <a:pos x="428" y="340"/>
                </a:cxn>
                <a:cxn ang="0">
                  <a:pos x="358" y="355"/>
                </a:cxn>
                <a:cxn ang="0">
                  <a:pos x="341" y="359"/>
                </a:cxn>
                <a:cxn ang="0">
                  <a:pos x="316" y="364"/>
                </a:cxn>
                <a:cxn ang="0">
                  <a:pos x="293" y="399"/>
                </a:cxn>
                <a:cxn ang="0">
                  <a:pos x="251" y="397"/>
                </a:cxn>
                <a:cxn ang="0">
                  <a:pos x="231" y="397"/>
                </a:cxn>
                <a:cxn ang="0">
                  <a:pos x="190" y="403"/>
                </a:cxn>
                <a:cxn ang="0">
                  <a:pos x="180" y="410"/>
                </a:cxn>
                <a:cxn ang="0">
                  <a:pos x="128" y="422"/>
                </a:cxn>
                <a:cxn ang="0">
                  <a:pos x="121" y="411"/>
                </a:cxn>
                <a:cxn ang="0">
                  <a:pos x="104" y="380"/>
                </a:cxn>
                <a:cxn ang="0">
                  <a:pos x="93" y="340"/>
                </a:cxn>
                <a:cxn ang="0">
                  <a:pos x="55" y="341"/>
                </a:cxn>
                <a:cxn ang="0">
                  <a:pos x="8" y="334"/>
                </a:cxn>
                <a:cxn ang="0">
                  <a:pos x="1" y="290"/>
                </a:cxn>
                <a:cxn ang="0">
                  <a:pos x="21" y="294"/>
                </a:cxn>
                <a:cxn ang="0">
                  <a:pos x="23" y="243"/>
                </a:cxn>
                <a:cxn ang="0">
                  <a:pos x="45" y="225"/>
                </a:cxn>
                <a:cxn ang="0">
                  <a:pos x="47" y="208"/>
                </a:cxn>
                <a:cxn ang="0">
                  <a:pos x="53" y="176"/>
                </a:cxn>
                <a:cxn ang="0">
                  <a:pos x="26" y="148"/>
                </a:cxn>
              </a:cxnLst>
              <a:rect l="0" t="0" r="r" b="b"/>
              <a:pathLst>
                <a:path w="601" h="422">
                  <a:moveTo>
                    <a:pt x="7" y="111"/>
                  </a:moveTo>
                  <a:lnTo>
                    <a:pt x="8" y="91"/>
                  </a:lnTo>
                  <a:lnTo>
                    <a:pt x="18" y="84"/>
                  </a:lnTo>
                  <a:lnTo>
                    <a:pt x="40" y="50"/>
                  </a:lnTo>
                  <a:lnTo>
                    <a:pt x="50" y="43"/>
                  </a:lnTo>
                  <a:lnTo>
                    <a:pt x="54" y="43"/>
                  </a:lnTo>
                  <a:lnTo>
                    <a:pt x="62" y="56"/>
                  </a:lnTo>
                  <a:lnTo>
                    <a:pt x="71" y="46"/>
                  </a:lnTo>
                  <a:lnTo>
                    <a:pt x="89" y="35"/>
                  </a:lnTo>
                  <a:lnTo>
                    <a:pt x="105" y="44"/>
                  </a:lnTo>
                  <a:lnTo>
                    <a:pt x="121" y="42"/>
                  </a:lnTo>
                  <a:lnTo>
                    <a:pt x="124" y="47"/>
                  </a:lnTo>
                  <a:lnTo>
                    <a:pt x="128" y="39"/>
                  </a:lnTo>
                  <a:lnTo>
                    <a:pt x="138" y="35"/>
                  </a:lnTo>
                  <a:lnTo>
                    <a:pt x="164" y="55"/>
                  </a:lnTo>
                  <a:lnTo>
                    <a:pt x="193" y="59"/>
                  </a:lnTo>
                  <a:lnTo>
                    <a:pt x="203" y="55"/>
                  </a:lnTo>
                  <a:lnTo>
                    <a:pt x="201" y="41"/>
                  </a:lnTo>
                  <a:lnTo>
                    <a:pt x="214" y="29"/>
                  </a:lnTo>
                  <a:lnTo>
                    <a:pt x="213" y="15"/>
                  </a:lnTo>
                  <a:lnTo>
                    <a:pt x="217" y="11"/>
                  </a:lnTo>
                  <a:lnTo>
                    <a:pt x="223" y="13"/>
                  </a:lnTo>
                  <a:lnTo>
                    <a:pt x="236" y="0"/>
                  </a:lnTo>
                  <a:lnTo>
                    <a:pt x="259" y="0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75" y="27"/>
                  </a:lnTo>
                  <a:lnTo>
                    <a:pt x="273" y="47"/>
                  </a:lnTo>
                  <a:lnTo>
                    <a:pt x="286" y="71"/>
                  </a:lnTo>
                  <a:lnTo>
                    <a:pt x="283" y="78"/>
                  </a:lnTo>
                  <a:lnTo>
                    <a:pt x="286" y="84"/>
                  </a:lnTo>
                  <a:lnTo>
                    <a:pt x="330" y="89"/>
                  </a:lnTo>
                  <a:lnTo>
                    <a:pt x="334" y="100"/>
                  </a:lnTo>
                  <a:lnTo>
                    <a:pt x="363" y="132"/>
                  </a:lnTo>
                  <a:lnTo>
                    <a:pt x="386" y="122"/>
                  </a:lnTo>
                  <a:lnTo>
                    <a:pt x="405" y="143"/>
                  </a:lnTo>
                  <a:lnTo>
                    <a:pt x="423" y="128"/>
                  </a:lnTo>
                  <a:lnTo>
                    <a:pt x="430" y="140"/>
                  </a:lnTo>
                  <a:lnTo>
                    <a:pt x="439" y="141"/>
                  </a:lnTo>
                  <a:lnTo>
                    <a:pt x="449" y="135"/>
                  </a:lnTo>
                  <a:lnTo>
                    <a:pt x="454" y="144"/>
                  </a:lnTo>
                  <a:lnTo>
                    <a:pt x="475" y="144"/>
                  </a:lnTo>
                  <a:lnTo>
                    <a:pt x="487" y="178"/>
                  </a:lnTo>
                  <a:lnTo>
                    <a:pt x="506" y="183"/>
                  </a:lnTo>
                  <a:lnTo>
                    <a:pt x="521" y="178"/>
                  </a:lnTo>
                  <a:lnTo>
                    <a:pt x="531" y="189"/>
                  </a:lnTo>
                  <a:lnTo>
                    <a:pt x="556" y="182"/>
                  </a:lnTo>
                  <a:lnTo>
                    <a:pt x="561" y="200"/>
                  </a:lnTo>
                  <a:lnTo>
                    <a:pt x="600" y="239"/>
                  </a:lnTo>
                  <a:lnTo>
                    <a:pt x="601" y="257"/>
                  </a:lnTo>
                  <a:lnTo>
                    <a:pt x="601" y="257"/>
                  </a:lnTo>
                  <a:lnTo>
                    <a:pt x="597" y="268"/>
                  </a:lnTo>
                  <a:lnTo>
                    <a:pt x="558" y="268"/>
                  </a:lnTo>
                  <a:lnTo>
                    <a:pt x="560" y="278"/>
                  </a:lnTo>
                  <a:lnTo>
                    <a:pt x="568" y="287"/>
                  </a:lnTo>
                  <a:lnTo>
                    <a:pt x="561" y="294"/>
                  </a:lnTo>
                  <a:lnTo>
                    <a:pt x="560" y="304"/>
                  </a:lnTo>
                  <a:lnTo>
                    <a:pt x="544" y="307"/>
                  </a:lnTo>
                  <a:lnTo>
                    <a:pt x="530" y="301"/>
                  </a:lnTo>
                  <a:lnTo>
                    <a:pt x="523" y="307"/>
                  </a:lnTo>
                  <a:lnTo>
                    <a:pt x="521" y="316"/>
                  </a:lnTo>
                  <a:lnTo>
                    <a:pt x="509" y="321"/>
                  </a:lnTo>
                  <a:lnTo>
                    <a:pt x="502" y="323"/>
                  </a:lnTo>
                  <a:lnTo>
                    <a:pt x="480" y="318"/>
                  </a:lnTo>
                  <a:lnTo>
                    <a:pt x="477" y="326"/>
                  </a:lnTo>
                  <a:lnTo>
                    <a:pt x="460" y="329"/>
                  </a:lnTo>
                  <a:lnTo>
                    <a:pt x="456" y="333"/>
                  </a:lnTo>
                  <a:lnTo>
                    <a:pt x="434" y="334"/>
                  </a:lnTo>
                  <a:lnTo>
                    <a:pt x="428" y="340"/>
                  </a:lnTo>
                  <a:lnTo>
                    <a:pt x="393" y="346"/>
                  </a:lnTo>
                  <a:lnTo>
                    <a:pt x="364" y="357"/>
                  </a:lnTo>
                  <a:lnTo>
                    <a:pt x="358" y="355"/>
                  </a:lnTo>
                  <a:lnTo>
                    <a:pt x="358" y="342"/>
                  </a:lnTo>
                  <a:lnTo>
                    <a:pt x="348" y="345"/>
                  </a:lnTo>
                  <a:lnTo>
                    <a:pt x="341" y="359"/>
                  </a:lnTo>
                  <a:lnTo>
                    <a:pt x="317" y="352"/>
                  </a:lnTo>
                  <a:lnTo>
                    <a:pt x="313" y="357"/>
                  </a:lnTo>
                  <a:lnTo>
                    <a:pt x="316" y="364"/>
                  </a:lnTo>
                  <a:lnTo>
                    <a:pt x="305" y="363"/>
                  </a:lnTo>
                  <a:lnTo>
                    <a:pt x="291" y="371"/>
                  </a:lnTo>
                  <a:lnTo>
                    <a:pt x="293" y="399"/>
                  </a:lnTo>
                  <a:lnTo>
                    <a:pt x="283" y="400"/>
                  </a:lnTo>
                  <a:lnTo>
                    <a:pt x="271" y="388"/>
                  </a:lnTo>
                  <a:lnTo>
                    <a:pt x="251" y="397"/>
                  </a:lnTo>
                  <a:lnTo>
                    <a:pt x="250" y="390"/>
                  </a:lnTo>
                  <a:lnTo>
                    <a:pt x="241" y="391"/>
                  </a:lnTo>
                  <a:lnTo>
                    <a:pt x="231" y="397"/>
                  </a:lnTo>
                  <a:lnTo>
                    <a:pt x="226" y="396"/>
                  </a:lnTo>
                  <a:lnTo>
                    <a:pt x="222" y="401"/>
                  </a:lnTo>
                  <a:lnTo>
                    <a:pt x="190" y="403"/>
                  </a:lnTo>
                  <a:lnTo>
                    <a:pt x="186" y="409"/>
                  </a:lnTo>
                  <a:lnTo>
                    <a:pt x="183" y="404"/>
                  </a:lnTo>
                  <a:lnTo>
                    <a:pt x="180" y="410"/>
                  </a:lnTo>
                  <a:lnTo>
                    <a:pt x="166" y="409"/>
                  </a:lnTo>
                  <a:lnTo>
                    <a:pt x="140" y="420"/>
                  </a:lnTo>
                  <a:lnTo>
                    <a:pt x="128" y="422"/>
                  </a:lnTo>
                  <a:lnTo>
                    <a:pt x="128" y="422"/>
                  </a:lnTo>
                  <a:lnTo>
                    <a:pt x="126" y="412"/>
                  </a:lnTo>
                  <a:lnTo>
                    <a:pt x="121" y="411"/>
                  </a:lnTo>
                  <a:lnTo>
                    <a:pt x="103" y="395"/>
                  </a:lnTo>
                  <a:lnTo>
                    <a:pt x="107" y="388"/>
                  </a:lnTo>
                  <a:lnTo>
                    <a:pt x="104" y="380"/>
                  </a:lnTo>
                  <a:lnTo>
                    <a:pt x="119" y="370"/>
                  </a:lnTo>
                  <a:lnTo>
                    <a:pt x="112" y="341"/>
                  </a:lnTo>
                  <a:lnTo>
                    <a:pt x="93" y="340"/>
                  </a:lnTo>
                  <a:lnTo>
                    <a:pt x="68" y="349"/>
                  </a:lnTo>
                  <a:lnTo>
                    <a:pt x="52" y="347"/>
                  </a:lnTo>
                  <a:lnTo>
                    <a:pt x="55" y="341"/>
                  </a:lnTo>
                  <a:lnTo>
                    <a:pt x="47" y="336"/>
                  </a:lnTo>
                  <a:lnTo>
                    <a:pt x="21" y="347"/>
                  </a:lnTo>
                  <a:lnTo>
                    <a:pt x="8" y="334"/>
                  </a:lnTo>
                  <a:lnTo>
                    <a:pt x="11" y="326"/>
                  </a:lnTo>
                  <a:lnTo>
                    <a:pt x="0" y="299"/>
                  </a:lnTo>
                  <a:lnTo>
                    <a:pt x="1" y="290"/>
                  </a:lnTo>
                  <a:lnTo>
                    <a:pt x="10" y="288"/>
                  </a:lnTo>
                  <a:lnTo>
                    <a:pt x="16" y="294"/>
                  </a:lnTo>
                  <a:lnTo>
                    <a:pt x="21" y="294"/>
                  </a:lnTo>
                  <a:lnTo>
                    <a:pt x="27" y="280"/>
                  </a:lnTo>
                  <a:lnTo>
                    <a:pt x="9" y="249"/>
                  </a:lnTo>
                  <a:lnTo>
                    <a:pt x="23" y="243"/>
                  </a:lnTo>
                  <a:lnTo>
                    <a:pt x="18" y="227"/>
                  </a:lnTo>
                  <a:lnTo>
                    <a:pt x="36" y="229"/>
                  </a:lnTo>
                  <a:lnTo>
                    <a:pt x="45" y="225"/>
                  </a:lnTo>
                  <a:lnTo>
                    <a:pt x="53" y="221"/>
                  </a:lnTo>
                  <a:lnTo>
                    <a:pt x="56" y="210"/>
                  </a:lnTo>
                  <a:lnTo>
                    <a:pt x="47" y="208"/>
                  </a:lnTo>
                  <a:lnTo>
                    <a:pt x="54" y="199"/>
                  </a:lnTo>
                  <a:lnTo>
                    <a:pt x="49" y="181"/>
                  </a:lnTo>
                  <a:lnTo>
                    <a:pt x="53" y="176"/>
                  </a:lnTo>
                  <a:lnTo>
                    <a:pt x="33" y="157"/>
                  </a:lnTo>
                  <a:lnTo>
                    <a:pt x="37" y="149"/>
                  </a:lnTo>
                  <a:lnTo>
                    <a:pt x="26" y="148"/>
                  </a:lnTo>
                  <a:lnTo>
                    <a:pt x="22" y="132"/>
                  </a:lnTo>
                  <a:lnTo>
                    <a:pt x="7" y="111"/>
                  </a:lnTo>
                  <a:close/>
                </a:path>
              </a:pathLst>
            </a:custGeom>
            <a:solidFill>
              <a:srgbClr val="333399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49" name="Freeform 125"/>
            <p:cNvSpPr>
              <a:spLocks/>
            </p:cNvSpPr>
            <p:nvPr/>
          </p:nvSpPr>
          <p:spPr bwMode="auto">
            <a:xfrm>
              <a:off x="901" y="2852"/>
              <a:ext cx="255" cy="323"/>
            </a:xfrm>
            <a:custGeom>
              <a:avLst/>
              <a:gdLst/>
              <a:ahLst/>
              <a:cxnLst>
                <a:cxn ang="0">
                  <a:pos x="95" y="6"/>
                </a:cxn>
                <a:cxn ang="0">
                  <a:pos x="180" y="40"/>
                </a:cxn>
                <a:cxn ang="0">
                  <a:pos x="210" y="126"/>
                </a:cxn>
                <a:cxn ang="0">
                  <a:pos x="192" y="245"/>
                </a:cxn>
                <a:cxn ang="0">
                  <a:pos x="267" y="287"/>
                </a:cxn>
                <a:cxn ang="0">
                  <a:pos x="301" y="333"/>
                </a:cxn>
                <a:cxn ang="0">
                  <a:pos x="311" y="281"/>
                </a:cxn>
                <a:cxn ang="0">
                  <a:pos x="336" y="230"/>
                </a:cxn>
                <a:cxn ang="0">
                  <a:pos x="405" y="214"/>
                </a:cxn>
                <a:cxn ang="0">
                  <a:pos x="505" y="137"/>
                </a:cxn>
                <a:cxn ang="0">
                  <a:pos x="629" y="170"/>
                </a:cxn>
                <a:cxn ang="0">
                  <a:pos x="658" y="194"/>
                </a:cxn>
                <a:cxn ang="0">
                  <a:pos x="617" y="309"/>
                </a:cxn>
                <a:cxn ang="0">
                  <a:pos x="672" y="355"/>
                </a:cxn>
                <a:cxn ang="0">
                  <a:pos x="679" y="409"/>
                </a:cxn>
                <a:cxn ang="0">
                  <a:pos x="664" y="436"/>
                </a:cxn>
                <a:cxn ang="0">
                  <a:pos x="648" y="464"/>
                </a:cxn>
                <a:cxn ang="0">
                  <a:pos x="619" y="471"/>
                </a:cxn>
                <a:cxn ang="0">
                  <a:pos x="548" y="472"/>
                </a:cxn>
                <a:cxn ang="0">
                  <a:pos x="479" y="514"/>
                </a:cxn>
                <a:cxn ang="0">
                  <a:pos x="502" y="586"/>
                </a:cxn>
                <a:cxn ang="0">
                  <a:pos x="474" y="632"/>
                </a:cxn>
                <a:cxn ang="0">
                  <a:pos x="429" y="661"/>
                </a:cxn>
                <a:cxn ang="0">
                  <a:pos x="452" y="763"/>
                </a:cxn>
                <a:cxn ang="0">
                  <a:pos x="446" y="803"/>
                </a:cxn>
                <a:cxn ang="0">
                  <a:pos x="457" y="848"/>
                </a:cxn>
                <a:cxn ang="0">
                  <a:pos x="431" y="850"/>
                </a:cxn>
                <a:cxn ang="0">
                  <a:pos x="407" y="798"/>
                </a:cxn>
                <a:cxn ang="0">
                  <a:pos x="381" y="784"/>
                </a:cxn>
                <a:cxn ang="0">
                  <a:pos x="336" y="764"/>
                </a:cxn>
                <a:cxn ang="0">
                  <a:pos x="325" y="729"/>
                </a:cxn>
                <a:cxn ang="0">
                  <a:pos x="296" y="693"/>
                </a:cxn>
                <a:cxn ang="0">
                  <a:pos x="256" y="669"/>
                </a:cxn>
                <a:cxn ang="0">
                  <a:pos x="247" y="675"/>
                </a:cxn>
                <a:cxn ang="0">
                  <a:pos x="228" y="681"/>
                </a:cxn>
                <a:cxn ang="0">
                  <a:pos x="184" y="681"/>
                </a:cxn>
                <a:cxn ang="0">
                  <a:pos x="156" y="705"/>
                </a:cxn>
                <a:cxn ang="0">
                  <a:pos x="95" y="728"/>
                </a:cxn>
                <a:cxn ang="0">
                  <a:pos x="39" y="716"/>
                </a:cxn>
                <a:cxn ang="0">
                  <a:pos x="34" y="640"/>
                </a:cxn>
                <a:cxn ang="0">
                  <a:pos x="97" y="622"/>
                </a:cxn>
                <a:cxn ang="0">
                  <a:pos x="95" y="540"/>
                </a:cxn>
                <a:cxn ang="0">
                  <a:pos x="6" y="530"/>
                </a:cxn>
                <a:cxn ang="0">
                  <a:pos x="10" y="490"/>
                </a:cxn>
                <a:cxn ang="0">
                  <a:pos x="32" y="439"/>
                </a:cxn>
                <a:cxn ang="0">
                  <a:pos x="65" y="435"/>
                </a:cxn>
                <a:cxn ang="0">
                  <a:pos x="88" y="398"/>
                </a:cxn>
                <a:cxn ang="0">
                  <a:pos x="113" y="367"/>
                </a:cxn>
                <a:cxn ang="0">
                  <a:pos x="84" y="333"/>
                </a:cxn>
                <a:cxn ang="0">
                  <a:pos x="72" y="265"/>
                </a:cxn>
                <a:cxn ang="0">
                  <a:pos x="61" y="202"/>
                </a:cxn>
                <a:cxn ang="0">
                  <a:pos x="0" y="153"/>
                </a:cxn>
                <a:cxn ang="0">
                  <a:pos x="67" y="89"/>
                </a:cxn>
              </a:cxnLst>
              <a:rect l="0" t="0" r="r" b="b"/>
              <a:pathLst>
                <a:path w="679" h="856">
                  <a:moveTo>
                    <a:pt x="67" y="40"/>
                  </a:moveTo>
                  <a:lnTo>
                    <a:pt x="73" y="17"/>
                  </a:lnTo>
                  <a:lnTo>
                    <a:pt x="78" y="10"/>
                  </a:lnTo>
                  <a:lnTo>
                    <a:pt x="77" y="3"/>
                  </a:lnTo>
                  <a:lnTo>
                    <a:pt x="95" y="6"/>
                  </a:lnTo>
                  <a:lnTo>
                    <a:pt x="104" y="0"/>
                  </a:lnTo>
                  <a:lnTo>
                    <a:pt x="141" y="10"/>
                  </a:lnTo>
                  <a:lnTo>
                    <a:pt x="145" y="15"/>
                  </a:lnTo>
                  <a:lnTo>
                    <a:pt x="147" y="35"/>
                  </a:lnTo>
                  <a:lnTo>
                    <a:pt x="180" y="40"/>
                  </a:lnTo>
                  <a:lnTo>
                    <a:pt x="180" y="40"/>
                  </a:lnTo>
                  <a:lnTo>
                    <a:pt x="186" y="45"/>
                  </a:lnTo>
                  <a:lnTo>
                    <a:pt x="196" y="88"/>
                  </a:lnTo>
                  <a:lnTo>
                    <a:pt x="195" y="113"/>
                  </a:lnTo>
                  <a:lnTo>
                    <a:pt x="210" y="126"/>
                  </a:lnTo>
                  <a:lnTo>
                    <a:pt x="213" y="135"/>
                  </a:lnTo>
                  <a:lnTo>
                    <a:pt x="192" y="155"/>
                  </a:lnTo>
                  <a:lnTo>
                    <a:pt x="188" y="165"/>
                  </a:lnTo>
                  <a:lnTo>
                    <a:pt x="192" y="189"/>
                  </a:lnTo>
                  <a:lnTo>
                    <a:pt x="192" y="245"/>
                  </a:lnTo>
                  <a:lnTo>
                    <a:pt x="243" y="254"/>
                  </a:lnTo>
                  <a:lnTo>
                    <a:pt x="240" y="285"/>
                  </a:lnTo>
                  <a:lnTo>
                    <a:pt x="244" y="287"/>
                  </a:lnTo>
                  <a:lnTo>
                    <a:pt x="250" y="281"/>
                  </a:lnTo>
                  <a:lnTo>
                    <a:pt x="267" y="287"/>
                  </a:lnTo>
                  <a:lnTo>
                    <a:pt x="268" y="297"/>
                  </a:lnTo>
                  <a:lnTo>
                    <a:pt x="289" y="300"/>
                  </a:lnTo>
                  <a:lnTo>
                    <a:pt x="285" y="327"/>
                  </a:lnTo>
                  <a:lnTo>
                    <a:pt x="292" y="331"/>
                  </a:lnTo>
                  <a:lnTo>
                    <a:pt x="301" y="333"/>
                  </a:lnTo>
                  <a:lnTo>
                    <a:pt x="312" y="326"/>
                  </a:lnTo>
                  <a:lnTo>
                    <a:pt x="315" y="306"/>
                  </a:lnTo>
                  <a:lnTo>
                    <a:pt x="313" y="301"/>
                  </a:lnTo>
                  <a:lnTo>
                    <a:pt x="314" y="286"/>
                  </a:lnTo>
                  <a:lnTo>
                    <a:pt x="311" y="281"/>
                  </a:lnTo>
                  <a:lnTo>
                    <a:pt x="313" y="254"/>
                  </a:lnTo>
                  <a:lnTo>
                    <a:pt x="332" y="248"/>
                  </a:lnTo>
                  <a:lnTo>
                    <a:pt x="327" y="239"/>
                  </a:lnTo>
                  <a:lnTo>
                    <a:pt x="328" y="233"/>
                  </a:lnTo>
                  <a:lnTo>
                    <a:pt x="336" y="230"/>
                  </a:lnTo>
                  <a:lnTo>
                    <a:pt x="348" y="232"/>
                  </a:lnTo>
                  <a:lnTo>
                    <a:pt x="355" y="224"/>
                  </a:lnTo>
                  <a:lnTo>
                    <a:pt x="369" y="218"/>
                  </a:lnTo>
                  <a:lnTo>
                    <a:pt x="393" y="213"/>
                  </a:lnTo>
                  <a:lnTo>
                    <a:pt x="405" y="214"/>
                  </a:lnTo>
                  <a:lnTo>
                    <a:pt x="427" y="180"/>
                  </a:lnTo>
                  <a:lnTo>
                    <a:pt x="447" y="183"/>
                  </a:lnTo>
                  <a:lnTo>
                    <a:pt x="458" y="205"/>
                  </a:lnTo>
                  <a:lnTo>
                    <a:pt x="466" y="205"/>
                  </a:lnTo>
                  <a:lnTo>
                    <a:pt x="505" y="137"/>
                  </a:lnTo>
                  <a:lnTo>
                    <a:pt x="516" y="134"/>
                  </a:lnTo>
                  <a:lnTo>
                    <a:pt x="534" y="148"/>
                  </a:lnTo>
                  <a:lnTo>
                    <a:pt x="534" y="148"/>
                  </a:lnTo>
                  <a:lnTo>
                    <a:pt x="550" y="157"/>
                  </a:lnTo>
                  <a:lnTo>
                    <a:pt x="629" y="170"/>
                  </a:lnTo>
                  <a:lnTo>
                    <a:pt x="631" y="157"/>
                  </a:lnTo>
                  <a:lnTo>
                    <a:pt x="638" y="154"/>
                  </a:lnTo>
                  <a:lnTo>
                    <a:pt x="638" y="154"/>
                  </a:lnTo>
                  <a:lnTo>
                    <a:pt x="653" y="176"/>
                  </a:lnTo>
                  <a:lnTo>
                    <a:pt x="658" y="194"/>
                  </a:lnTo>
                  <a:lnTo>
                    <a:pt x="648" y="247"/>
                  </a:lnTo>
                  <a:lnTo>
                    <a:pt x="648" y="247"/>
                  </a:lnTo>
                  <a:lnTo>
                    <a:pt x="637" y="249"/>
                  </a:lnTo>
                  <a:lnTo>
                    <a:pt x="634" y="274"/>
                  </a:lnTo>
                  <a:lnTo>
                    <a:pt x="617" y="309"/>
                  </a:lnTo>
                  <a:lnTo>
                    <a:pt x="633" y="344"/>
                  </a:lnTo>
                  <a:lnTo>
                    <a:pt x="644" y="344"/>
                  </a:lnTo>
                  <a:lnTo>
                    <a:pt x="658" y="352"/>
                  </a:lnTo>
                  <a:lnTo>
                    <a:pt x="667" y="350"/>
                  </a:lnTo>
                  <a:lnTo>
                    <a:pt x="672" y="355"/>
                  </a:lnTo>
                  <a:lnTo>
                    <a:pt x="665" y="371"/>
                  </a:lnTo>
                  <a:lnTo>
                    <a:pt x="669" y="396"/>
                  </a:lnTo>
                  <a:lnTo>
                    <a:pt x="679" y="409"/>
                  </a:lnTo>
                  <a:lnTo>
                    <a:pt x="679" y="409"/>
                  </a:lnTo>
                  <a:lnTo>
                    <a:pt x="679" y="409"/>
                  </a:lnTo>
                  <a:lnTo>
                    <a:pt x="679" y="409"/>
                  </a:lnTo>
                  <a:lnTo>
                    <a:pt x="666" y="416"/>
                  </a:lnTo>
                  <a:lnTo>
                    <a:pt x="663" y="423"/>
                  </a:lnTo>
                  <a:lnTo>
                    <a:pt x="667" y="430"/>
                  </a:lnTo>
                  <a:lnTo>
                    <a:pt x="664" y="436"/>
                  </a:lnTo>
                  <a:lnTo>
                    <a:pt x="668" y="460"/>
                  </a:lnTo>
                  <a:lnTo>
                    <a:pt x="668" y="460"/>
                  </a:lnTo>
                  <a:lnTo>
                    <a:pt x="658" y="461"/>
                  </a:lnTo>
                  <a:lnTo>
                    <a:pt x="654" y="466"/>
                  </a:lnTo>
                  <a:lnTo>
                    <a:pt x="648" y="464"/>
                  </a:lnTo>
                  <a:lnTo>
                    <a:pt x="641" y="468"/>
                  </a:lnTo>
                  <a:lnTo>
                    <a:pt x="638" y="464"/>
                  </a:lnTo>
                  <a:lnTo>
                    <a:pt x="634" y="466"/>
                  </a:lnTo>
                  <a:lnTo>
                    <a:pt x="633" y="472"/>
                  </a:lnTo>
                  <a:lnTo>
                    <a:pt x="619" y="471"/>
                  </a:lnTo>
                  <a:lnTo>
                    <a:pt x="609" y="451"/>
                  </a:lnTo>
                  <a:lnTo>
                    <a:pt x="591" y="457"/>
                  </a:lnTo>
                  <a:lnTo>
                    <a:pt x="589" y="470"/>
                  </a:lnTo>
                  <a:lnTo>
                    <a:pt x="584" y="475"/>
                  </a:lnTo>
                  <a:lnTo>
                    <a:pt x="548" y="472"/>
                  </a:lnTo>
                  <a:lnTo>
                    <a:pt x="526" y="463"/>
                  </a:lnTo>
                  <a:lnTo>
                    <a:pt x="518" y="463"/>
                  </a:lnTo>
                  <a:lnTo>
                    <a:pt x="503" y="470"/>
                  </a:lnTo>
                  <a:lnTo>
                    <a:pt x="490" y="484"/>
                  </a:lnTo>
                  <a:lnTo>
                    <a:pt x="479" y="514"/>
                  </a:lnTo>
                  <a:lnTo>
                    <a:pt x="493" y="527"/>
                  </a:lnTo>
                  <a:lnTo>
                    <a:pt x="494" y="538"/>
                  </a:lnTo>
                  <a:lnTo>
                    <a:pt x="504" y="543"/>
                  </a:lnTo>
                  <a:lnTo>
                    <a:pt x="499" y="555"/>
                  </a:lnTo>
                  <a:lnTo>
                    <a:pt x="502" y="586"/>
                  </a:lnTo>
                  <a:lnTo>
                    <a:pt x="497" y="600"/>
                  </a:lnTo>
                  <a:lnTo>
                    <a:pt x="487" y="610"/>
                  </a:lnTo>
                  <a:lnTo>
                    <a:pt x="486" y="618"/>
                  </a:lnTo>
                  <a:lnTo>
                    <a:pt x="474" y="625"/>
                  </a:lnTo>
                  <a:lnTo>
                    <a:pt x="474" y="632"/>
                  </a:lnTo>
                  <a:lnTo>
                    <a:pt x="466" y="635"/>
                  </a:lnTo>
                  <a:lnTo>
                    <a:pt x="459" y="632"/>
                  </a:lnTo>
                  <a:lnTo>
                    <a:pt x="446" y="633"/>
                  </a:lnTo>
                  <a:lnTo>
                    <a:pt x="438" y="639"/>
                  </a:lnTo>
                  <a:lnTo>
                    <a:pt x="429" y="661"/>
                  </a:lnTo>
                  <a:lnTo>
                    <a:pt x="456" y="720"/>
                  </a:lnTo>
                  <a:lnTo>
                    <a:pt x="467" y="732"/>
                  </a:lnTo>
                  <a:lnTo>
                    <a:pt x="465" y="740"/>
                  </a:lnTo>
                  <a:lnTo>
                    <a:pt x="456" y="748"/>
                  </a:lnTo>
                  <a:lnTo>
                    <a:pt x="452" y="763"/>
                  </a:lnTo>
                  <a:lnTo>
                    <a:pt x="436" y="763"/>
                  </a:lnTo>
                  <a:lnTo>
                    <a:pt x="433" y="771"/>
                  </a:lnTo>
                  <a:lnTo>
                    <a:pt x="436" y="782"/>
                  </a:lnTo>
                  <a:lnTo>
                    <a:pt x="433" y="790"/>
                  </a:lnTo>
                  <a:lnTo>
                    <a:pt x="446" y="803"/>
                  </a:lnTo>
                  <a:lnTo>
                    <a:pt x="449" y="812"/>
                  </a:lnTo>
                  <a:lnTo>
                    <a:pt x="464" y="822"/>
                  </a:lnTo>
                  <a:lnTo>
                    <a:pt x="455" y="832"/>
                  </a:lnTo>
                  <a:lnTo>
                    <a:pt x="464" y="839"/>
                  </a:lnTo>
                  <a:lnTo>
                    <a:pt x="457" y="848"/>
                  </a:lnTo>
                  <a:lnTo>
                    <a:pt x="457" y="848"/>
                  </a:lnTo>
                  <a:lnTo>
                    <a:pt x="454" y="856"/>
                  </a:lnTo>
                  <a:lnTo>
                    <a:pt x="448" y="856"/>
                  </a:lnTo>
                  <a:lnTo>
                    <a:pt x="438" y="848"/>
                  </a:lnTo>
                  <a:lnTo>
                    <a:pt x="431" y="850"/>
                  </a:lnTo>
                  <a:lnTo>
                    <a:pt x="422" y="843"/>
                  </a:lnTo>
                  <a:lnTo>
                    <a:pt x="412" y="829"/>
                  </a:lnTo>
                  <a:lnTo>
                    <a:pt x="416" y="814"/>
                  </a:lnTo>
                  <a:lnTo>
                    <a:pt x="413" y="804"/>
                  </a:lnTo>
                  <a:lnTo>
                    <a:pt x="407" y="798"/>
                  </a:lnTo>
                  <a:lnTo>
                    <a:pt x="400" y="802"/>
                  </a:lnTo>
                  <a:lnTo>
                    <a:pt x="403" y="812"/>
                  </a:lnTo>
                  <a:lnTo>
                    <a:pt x="388" y="808"/>
                  </a:lnTo>
                  <a:lnTo>
                    <a:pt x="380" y="791"/>
                  </a:lnTo>
                  <a:lnTo>
                    <a:pt x="381" y="784"/>
                  </a:lnTo>
                  <a:lnTo>
                    <a:pt x="363" y="758"/>
                  </a:lnTo>
                  <a:lnTo>
                    <a:pt x="356" y="766"/>
                  </a:lnTo>
                  <a:lnTo>
                    <a:pt x="349" y="762"/>
                  </a:lnTo>
                  <a:lnTo>
                    <a:pt x="344" y="767"/>
                  </a:lnTo>
                  <a:lnTo>
                    <a:pt x="336" y="764"/>
                  </a:lnTo>
                  <a:lnTo>
                    <a:pt x="336" y="764"/>
                  </a:lnTo>
                  <a:lnTo>
                    <a:pt x="342" y="743"/>
                  </a:lnTo>
                  <a:lnTo>
                    <a:pt x="338" y="732"/>
                  </a:lnTo>
                  <a:lnTo>
                    <a:pt x="330" y="727"/>
                  </a:lnTo>
                  <a:lnTo>
                    <a:pt x="325" y="729"/>
                  </a:lnTo>
                  <a:lnTo>
                    <a:pt x="307" y="724"/>
                  </a:lnTo>
                  <a:lnTo>
                    <a:pt x="311" y="712"/>
                  </a:lnTo>
                  <a:lnTo>
                    <a:pt x="307" y="705"/>
                  </a:lnTo>
                  <a:lnTo>
                    <a:pt x="309" y="700"/>
                  </a:lnTo>
                  <a:lnTo>
                    <a:pt x="296" y="693"/>
                  </a:lnTo>
                  <a:lnTo>
                    <a:pt x="282" y="696"/>
                  </a:lnTo>
                  <a:lnTo>
                    <a:pt x="273" y="703"/>
                  </a:lnTo>
                  <a:lnTo>
                    <a:pt x="264" y="699"/>
                  </a:lnTo>
                  <a:lnTo>
                    <a:pt x="257" y="678"/>
                  </a:lnTo>
                  <a:lnTo>
                    <a:pt x="256" y="669"/>
                  </a:lnTo>
                  <a:lnTo>
                    <a:pt x="262" y="659"/>
                  </a:lnTo>
                  <a:lnTo>
                    <a:pt x="258" y="653"/>
                  </a:lnTo>
                  <a:lnTo>
                    <a:pt x="245" y="657"/>
                  </a:lnTo>
                  <a:lnTo>
                    <a:pt x="242" y="666"/>
                  </a:lnTo>
                  <a:lnTo>
                    <a:pt x="247" y="675"/>
                  </a:lnTo>
                  <a:lnTo>
                    <a:pt x="240" y="681"/>
                  </a:lnTo>
                  <a:lnTo>
                    <a:pt x="238" y="692"/>
                  </a:lnTo>
                  <a:lnTo>
                    <a:pt x="234" y="694"/>
                  </a:lnTo>
                  <a:lnTo>
                    <a:pt x="224" y="690"/>
                  </a:lnTo>
                  <a:lnTo>
                    <a:pt x="228" y="681"/>
                  </a:lnTo>
                  <a:lnTo>
                    <a:pt x="222" y="677"/>
                  </a:lnTo>
                  <a:lnTo>
                    <a:pt x="210" y="682"/>
                  </a:lnTo>
                  <a:lnTo>
                    <a:pt x="199" y="678"/>
                  </a:lnTo>
                  <a:lnTo>
                    <a:pt x="190" y="688"/>
                  </a:lnTo>
                  <a:lnTo>
                    <a:pt x="184" y="681"/>
                  </a:lnTo>
                  <a:lnTo>
                    <a:pt x="176" y="681"/>
                  </a:lnTo>
                  <a:lnTo>
                    <a:pt x="172" y="691"/>
                  </a:lnTo>
                  <a:lnTo>
                    <a:pt x="166" y="694"/>
                  </a:lnTo>
                  <a:lnTo>
                    <a:pt x="165" y="702"/>
                  </a:lnTo>
                  <a:lnTo>
                    <a:pt x="156" y="705"/>
                  </a:lnTo>
                  <a:lnTo>
                    <a:pt x="139" y="707"/>
                  </a:lnTo>
                  <a:lnTo>
                    <a:pt x="129" y="697"/>
                  </a:lnTo>
                  <a:lnTo>
                    <a:pt x="108" y="721"/>
                  </a:lnTo>
                  <a:lnTo>
                    <a:pt x="106" y="732"/>
                  </a:lnTo>
                  <a:lnTo>
                    <a:pt x="95" y="728"/>
                  </a:lnTo>
                  <a:lnTo>
                    <a:pt x="75" y="734"/>
                  </a:lnTo>
                  <a:lnTo>
                    <a:pt x="77" y="727"/>
                  </a:lnTo>
                  <a:lnTo>
                    <a:pt x="72" y="720"/>
                  </a:lnTo>
                  <a:lnTo>
                    <a:pt x="39" y="716"/>
                  </a:lnTo>
                  <a:lnTo>
                    <a:pt x="39" y="716"/>
                  </a:lnTo>
                  <a:lnTo>
                    <a:pt x="42" y="689"/>
                  </a:lnTo>
                  <a:lnTo>
                    <a:pt x="37" y="681"/>
                  </a:lnTo>
                  <a:lnTo>
                    <a:pt x="46" y="674"/>
                  </a:lnTo>
                  <a:lnTo>
                    <a:pt x="36" y="657"/>
                  </a:lnTo>
                  <a:lnTo>
                    <a:pt x="34" y="640"/>
                  </a:lnTo>
                  <a:lnTo>
                    <a:pt x="41" y="626"/>
                  </a:lnTo>
                  <a:lnTo>
                    <a:pt x="46" y="622"/>
                  </a:lnTo>
                  <a:lnTo>
                    <a:pt x="63" y="626"/>
                  </a:lnTo>
                  <a:lnTo>
                    <a:pt x="83" y="613"/>
                  </a:lnTo>
                  <a:lnTo>
                    <a:pt x="97" y="622"/>
                  </a:lnTo>
                  <a:lnTo>
                    <a:pt x="103" y="620"/>
                  </a:lnTo>
                  <a:lnTo>
                    <a:pt x="110" y="606"/>
                  </a:lnTo>
                  <a:lnTo>
                    <a:pt x="114" y="571"/>
                  </a:lnTo>
                  <a:lnTo>
                    <a:pt x="130" y="552"/>
                  </a:lnTo>
                  <a:lnTo>
                    <a:pt x="95" y="540"/>
                  </a:lnTo>
                  <a:lnTo>
                    <a:pt x="68" y="537"/>
                  </a:lnTo>
                  <a:lnTo>
                    <a:pt x="18" y="534"/>
                  </a:lnTo>
                  <a:lnTo>
                    <a:pt x="7" y="538"/>
                  </a:lnTo>
                  <a:lnTo>
                    <a:pt x="6" y="530"/>
                  </a:lnTo>
                  <a:lnTo>
                    <a:pt x="6" y="530"/>
                  </a:lnTo>
                  <a:lnTo>
                    <a:pt x="0" y="521"/>
                  </a:lnTo>
                  <a:lnTo>
                    <a:pt x="6" y="510"/>
                  </a:lnTo>
                  <a:lnTo>
                    <a:pt x="11" y="509"/>
                  </a:lnTo>
                  <a:lnTo>
                    <a:pt x="14" y="503"/>
                  </a:lnTo>
                  <a:lnTo>
                    <a:pt x="10" y="490"/>
                  </a:lnTo>
                  <a:lnTo>
                    <a:pt x="17" y="482"/>
                  </a:lnTo>
                  <a:lnTo>
                    <a:pt x="10" y="478"/>
                  </a:lnTo>
                  <a:lnTo>
                    <a:pt x="26" y="470"/>
                  </a:lnTo>
                  <a:lnTo>
                    <a:pt x="24" y="457"/>
                  </a:lnTo>
                  <a:lnTo>
                    <a:pt x="32" y="439"/>
                  </a:lnTo>
                  <a:lnTo>
                    <a:pt x="34" y="442"/>
                  </a:lnTo>
                  <a:lnTo>
                    <a:pt x="45" y="440"/>
                  </a:lnTo>
                  <a:lnTo>
                    <a:pt x="51" y="435"/>
                  </a:lnTo>
                  <a:lnTo>
                    <a:pt x="54" y="438"/>
                  </a:lnTo>
                  <a:lnTo>
                    <a:pt x="65" y="435"/>
                  </a:lnTo>
                  <a:lnTo>
                    <a:pt x="63" y="423"/>
                  </a:lnTo>
                  <a:lnTo>
                    <a:pt x="75" y="411"/>
                  </a:lnTo>
                  <a:lnTo>
                    <a:pt x="82" y="413"/>
                  </a:lnTo>
                  <a:lnTo>
                    <a:pt x="93" y="407"/>
                  </a:lnTo>
                  <a:lnTo>
                    <a:pt x="88" y="398"/>
                  </a:lnTo>
                  <a:lnTo>
                    <a:pt x="92" y="394"/>
                  </a:lnTo>
                  <a:lnTo>
                    <a:pt x="87" y="387"/>
                  </a:lnTo>
                  <a:lnTo>
                    <a:pt x="90" y="386"/>
                  </a:lnTo>
                  <a:lnTo>
                    <a:pt x="116" y="388"/>
                  </a:lnTo>
                  <a:lnTo>
                    <a:pt x="113" y="367"/>
                  </a:lnTo>
                  <a:lnTo>
                    <a:pt x="104" y="354"/>
                  </a:lnTo>
                  <a:lnTo>
                    <a:pt x="102" y="343"/>
                  </a:lnTo>
                  <a:lnTo>
                    <a:pt x="99" y="349"/>
                  </a:lnTo>
                  <a:lnTo>
                    <a:pt x="90" y="345"/>
                  </a:lnTo>
                  <a:lnTo>
                    <a:pt x="84" y="333"/>
                  </a:lnTo>
                  <a:lnTo>
                    <a:pt x="87" y="331"/>
                  </a:lnTo>
                  <a:lnTo>
                    <a:pt x="84" y="325"/>
                  </a:lnTo>
                  <a:lnTo>
                    <a:pt x="86" y="312"/>
                  </a:lnTo>
                  <a:lnTo>
                    <a:pt x="67" y="309"/>
                  </a:lnTo>
                  <a:lnTo>
                    <a:pt x="72" y="265"/>
                  </a:lnTo>
                  <a:lnTo>
                    <a:pt x="72" y="265"/>
                  </a:lnTo>
                  <a:lnTo>
                    <a:pt x="73" y="247"/>
                  </a:lnTo>
                  <a:lnTo>
                    <a:pt x="70" y="240"/>
                  </a:lnTo>
                  <a:lnTo>
                    <a:pt x="50" y="232"/>
                  </a:lnTo>
                  <a:lnTo>
                    <a:pt x="61" y="202"/>
                  </a:lnTo>
                  <a:lnTo>
                    <a:pt x="64" y="168"/>
                  </a:lnTo>
                  <a:lnTo>
                    <a:pt x="47" y="186"/>
                  </a:lnTo>
                  <a:lnTo>
                    <a:pt x="36" y="188"/>
                  </a:lnTo>
                  <a:lnTo>
                    <a:pt x="8" y="174"/>
                  </a:lnTo>
                  <a:lnTo>
                    <a:pt x="0" y="153"/>
                  </a:lnTo>
                  <a:lnTo>
                    <a:pt x="30" y="148"/>
                  </a:lnTo>
                  <a:lnTo>
                    <a:pt x="38" y="150"/>
                  </a:lnTo>
                  <a:lnTo>
                    <a:pt x="43" y="146"/>
                  </a:lnTo>
                  <a:lnTo>
                    <a:pt x="51" y="106"/>
                  </a:lnTo>
                  <a:lnTo>
                    <a:pt x="67" y="89"/>
                  </a:lnTo>
                  <a:lnTo>
                    <a:pt x="61" y="58"/>
                  </a:lnTo>
                  <a:lnTo>
                    <a:pt x="67" y="40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0" name="Freeform 126"/>
            <p:cNvSpPr>
              <a:spLocks noEditPoints="1"/>
            </p:cNvSpPr>
            <p:nvPr/>
          </p:nvSpPr>
          <p:spPr bwMode="auto">
            <a:xfrm>
              <a:off x="1906" y="501"/>
              <a:ext cx="1274" cy="2922"/>
            </a:xfrm>
            <a:custGeom>
              <a:avLst/>
              <a:gdLst/>
              <a:ahLst/>
              <a:cxnLst>
                <a:cxn ang="0">
                  <a:pos x="1421" y="520"/>
                </a:cxn>
                <a:cxn ang="0">
                  <a:pos x="1582" y="151"/>
                </a:cxn>
                <a:cxn ang="0">
                  <a:pos x="1925" y="358"/>
                </a:cxn>
                <a:cxn ang="0">
                  <a:pos x="1550" y="574"/>
                </a:cxn>
                <a:cxn ang="0">
                  <a:pos x="3356" y="2578"/>
                </a:cxn>
                <a:cxn ang="0">
                  <a:pos x="3362" y="2651"/>
                </a:cxn>
                <a:cxn ang="0">
                  <a:pos x="2986" y="3037"/>
                </a:cxn>
                <a:cxn ang="0">
                  <a:pos x="2678" y="3399"/>
                </a:cxn>
                <a:cxn ang="0">
                  <a:pos x="2985" y="3325"/>
                </a:cxn>
                <a:cxn ang="0">
                  <a:pos x="3154" y="3117"/>
                </a:cxn>
                <a:cxn ang="0">
                  <a:pos x="3188" y="3660"/>
                </a:cxn>
                <a:cxn ang="0">
                  <a:pos x="2999" y="4285"/>
                </a:cxn>
                <a:cxn ang="0">
                  <a:pos x="2672" y="5040"/>
                </a:cxn>
                <a:cxn ang="0">
                  <a:pos x="2653" y="5560"/>
                </a:cxn>
                <a:cxn ang="0">
                  <a:pos x="2713" y="5824"/>
                </a:cxn>
                <a:cxn ang="0">
                  <a:pos x="2625" y="6430"/>
                </a:cxn>
                <a:cxn ang="0">
                  <a:pos x="2361" y="6637"/>
                </a:cxn>
                <a:cxn ang="0">
                  <a:pos x="2023" y="6824"/>
                </a:cxn>
                <a:cxn ang="0">
                  <a:pos x="1802" y="7455"/>
                </a:cxn>
                <a:cxn ang="0">
                  <a:pos x="1315" y="7744"/>
                </a:cxn>
                <a:cxn ang="0">
                  <a:pos x="1167" y="7264"/>
                </a:cxn>
                <a:cxn ang="0">
                  <a:pos x="1071" y="6771"/>
                </a:cxn>
                <a:cxn ang="0">
                  <a:pos x="759" y="6022"/>
                </a:cxn>
                <a:cxn ang="0">
                  <a:pos x="744" y="5356"/>
                </a:cxn>
                <a:cxn ang="0">
                  <a:pos x="606" y="4623"/>
                </a:cxn>
                <a:cxn ang="0">
                  <a:pos x="431" y="4185"/>
                </a:cxn>
                <a:cxn ang="0">
                  <a:pos x="497" y="3836"/>
                </a:cxn>
                <a:cxn ang="0">
                  <a:pos x="529" y="4222"/>
                </a:cxn>
                <a:cxn ang="0">
                  <a:pos x="630" y="4276"/>
                </a:cxn>
                <a:cxn ang="0">
                  <a:pos x="565" y="3704"/>
                </a:cxn>
                <a:cxn ang="0">
                  <a:pos x="388" y="3363"/>
                </a:cxn>
                <a:cxn ang="0">
                  <a:pos x="955" y="3167"/>
                </a:cxn>
                <a:cxn ang="0">
                  <a:pos x="957" y="3005"/>
                </a:cxn>
                <a:cxn ang="0">
                  <a:pos x="910" y="2929"/>
                </a:cxn>
                <a:cxn ang="0">
                  <a:pos x="956" y="2905"/>
                </a:cxn>
                <a:cxn ang="0">
                  <a:pos x="1118" y="2701"/>
                </a:cxn>
                <a:cxn ang="0">
                  <a:pos x="1304" y="2582"/>
                </a:cxn>
                <a:cxn ang="0">
                  <a:pos x="1545" y="2444"/>
                </a:cxn>
                <a:cxn ang="0">
                  <a:pos x="1577" y="2394"/>
                </a:cxn>
                <a:cxn ang="0">
                  <a:pos x="1813" y="2459"/>
                </a:cxn>
                <a:cxn ang="0">
                  <a:pos x="1973" y="2411"/>
                </a:cxn>
                <a:cxn ang="0">
                  <a:pos x="2145" y="2265"/>
                </a:cxn>
                <a:cxn ang="0">
                  <a:pos x="2446" y="1791"/>
                </a:cxn>
                <a:cxn ang="0">
                  <a:pos x="2612" y="1949"/>
                </a:cxn>
                <a:cxn ang="0">
                  <a:pos x="2744" y="2035"/>
                </a:cxn>
                <a:cxn ang="0">
                  <a:pos x="2800" y="2242"/>
                </a:cxn>
                <a:cxn ang="0">
                  <a:pos x="3179" y="2200"/>
                </a:cxn>
                <a:cxn ang="0">
                  <a:pos x="3321" y="2382"/>
                </a:cxn>
                <a:cxn ang="0">
                  <a:pos x="25" y="900"/>
                </a:cxn>
                <a:cxn ang="0">
                  <a:pos x="2287" y="1078"/>
                </a:cxn>
                <a:cxn ang="0">
                  <a:pos x="2301" y="1029"/>
                </a:cxn>
                <a:cxn ang="0">
                  <a:pos x="2422" y="1174"/>
                </a:cxn>
                <a:cxn ang="0">
                  <a:pos x="2592" y="1270"/>
                </a:cxn>
                <a:cxn ang="0">
                  <a:pos x="2150" y="1660"/>
                </a:cxn>
                <a:cxn ang="0">
                  <a:pos x="1923" y="777"/>
                </a:cxn>
                <a:cxn ang="0">
                  <a:pos x="1999" y="748"/>
                </a:cxn>
                <a:cxn ang="0">
                  <a:pos x="2139" y="826"/>
                </a:cxn>
                <a:cxn ang="0">
                  <a:pos x="2066" y="1282"/>
                </a:cxn>
                <a:cxn ang="0">
                  <a:pos x="1683" y="1167"/>
                </a:cxn>
                <a:cxn ang="0">
                  <a:pos x="1562" y="950"/>
                </a:cxn>
                <a:cxn ang="0">
                  <a:pos x="1689" y="664"/>
                </a:cxn>
                <a:cxn ang="0">
                  <a:pos x="1417" y="795"/>
                </a:cxn>
                <a:cxn ang="0">
                  <a:pos x="1467" y="861"/>
                </a:cxn>
              </a:cxnLst>
              <a:rect l="0" t="0" r="r" b="b"/>
              <a:pathLst>
                <a:path w="3387" h="7762">
                  <a:moveTo>
                    <a:pt x="854" y="2972"/>
                  </a:moveTo>
                  <a:lnTo>
                    <a:pt x="862" y="2964"/>
                  </a:lnTo>
                  <a:lnTo>
                    <a:pt x="867" y="2941"/>
                  </a:lnTo>
                  <a:lnTo>
                    <a:pt x="882" y="2934"/>
                  </a:lnTo>
                  <a:lnTo>
                    <a:pt x="907" y="2956"/>
                  </a:lnTo>
                  <a:lnTo>
                    <a:pt x="901" y="2970"/>
                  </a:lnTo>
                  <a:lnTo>
                    <a:pt x="897" y="2972"/>
                  </a:lnTo>
                  <a:lnTo>
                    <a:pt x="894" y="2961"/>
                  </a:lnTo>
                  <a:lnTo>
                    <a:pt x="882" y="2955"/>
                  </a:lnTo>
                  <a:lnTo>
                    <a:pt x="878" y="2959"/>
                  </a:lnTo>
                  <a:lnTo>
                    <a:pt x="887" y="2963"/>
                  </a:lnTo>
                  <a:lnTo>
                    <a:pt x="889" y="2969"/>
                  </a:lnTo>
                  <a:lnTo>
                    <a:pt x="884" y="2974"/>
                  </a:lnTo>
                  <a:lnTo>
                    <a:pt x="877" y="2972"/>
                  </a:lnTo>
                  <a:lnTo>
                    <a:pt x="869" y="2981"/>
                  </a:lnTo>
                  <a:lnTo>
                    <a:pt x="860" y="2983"/>
                  </a:lnTo>
                  <a:lnTo>
                    <a:pt x="859" y="2980"/>
                  </a:lnTo>
                  <a:lnTo>
                    <a:pt x="863" y="2979"/>
                  </a:lnTo>
                  <a:lnTo>
                    <a:pt x="862" y="2973"/>
                  </a:lnTo>
                  <a:lnTo>
                    <a:pt x="855" y="2976"/>
                  </a:lnTo>
                  <a:lnTo>
                    <a:pt x="854" y="2972"/>
                  </a:lnTo>
                  <a:close/>
                  <a:moveTo>
                    <a:pt x="1506" y="917"/>
                  </a:moveTo>
                  <a:lnTo>
                    <a:pt x="1502" y="915"/>
                  </a:lnTo>
                  <a:lnTo>
                    <a:pt x="1506" y="913"/>
                  </a:lnTo>
                  <a:lnTo>
                    <a:pt x="1506" y="917"/>
                  </a:lnTo>
                  <a:close/>
                  <a:moveTo>
                    <a:pt x="1262" y="114"/>
                  </a:moveTo>
                  <a:lnTo>
                    <a:pt x="1253" y="102"/>
                  </a:lnTo>
                  <a:lnTo>
                    <a:pt x="1251" y="86"/>
                  </a:lnTo>
                  <a:lnTo>
                    <a:pt x="1259" y="56"/>
                  </a:lnTo>
                  <a:lnTo>
                    <a:pt x="1265" y="48"/>
                  </a:lnTo>
                  <a:lnTo>
                    <a:pt x="1306" y="38"/>
                  </a:lnTo>
                  <a:lnTo>
                    <a:pt x="1330" y="38"/>
                  </a:lnTo>
                  <a:lnTo>
                    <a:pt x="1338" y="32"/>
                  </a:lnTo>
                  <a:lnTo>
                    <a:pt x="1390" y="53"/>
                  </a:lnTo>
                  <a:lnTo>
                    <a:pt x="1392" y="75"/>
                  </a:lnTo>
                  <a:lnTo>
                    <a:pt x="1398" y="92"/>
                  </a:lnTo>
                  <a:lnTo>
                    <a:pt x="1382" y="115"/>
                  </a:lnTo>
                  <a:lnTo>
                    <a:pt x="1364" y="132"/>
                  </a:lnTo>
                  <a:lnTo>
                    <a:pt x="1341" y="137"/>
                  </a:lnTo>
                  <a:lnTo>
                    <a:pt x="1310" y="134"/>
                  </a:lnTo>
                  <a:lnTo>
                    <a:pt x="1297" y="125"/>
                  </a:lnTo>
                  <a:lnTo>
                    <a:pt x="1262" y="114"/>
                  </a:lnTo>
                  <a:close/>
                  <a:moveTo>
                    <a:pt x="1391" y="535"/>
                  </a:moveTo>
                  <a:lnTo>
                    <a:pt x="1397" y="534"/>
                  </a:lnTo>
                  <a:lnTo>
                    <a:pt x="1402" y="524"/>
                  </a:lnTo>
                  <a:lnTo>
                    <a:pt x="1417" y="531"/>
                  </a:lnTo>
                  <a:lnTo>
                    <a:pt x="1421" y="520"/>
                  </a:lnTo>
                  <a:lnTo>
                    <a:pt x="1441" y="527"/>
                  </a:lnTo>
                  <a:lnTo>
                    <a:pt x="1428" y="515"/>
                  </a:lnTo>
                  <a:lnTo>
                    <a:pt x="1431" y="514"/>
                  </a:lnTo>
                  <a:lnTo>
                    <a:pt x="1443" y="517"/>
                  </a:lnTo>
                  <a:lnTo>
                    <a:pt x="1449" y="525"/>
                  </a:lnTo>
                  <a:lnTo>
                    <a:pt x="1460" y="518"/>
                  </a:lnTo>
                  <a:lnTo>
                    <a:pt x="1475" y="526"/>
                  </a:lnTo>
                  <a:lnTo>
                    <a:pt x="1492" y="523"/>
                  </a:lnTo>
                  <a:lnTo>
                    <a:pt x="1483" y="510"/>
                  </a:lnTo>
                  <a:lnTo>
                    <a:pt x="1447" y="501"/>
                  </a:lnTo>
                  <a:lnTo>
                    <a:pt x="1422" y="483"/>
                  </a:lnTo>
                  <a:lnTo>
                    <a:pt x="1431" y="474"/>
                  </a:lnTo>
                  <a:lnTo>
                    <a:pt x="1451" y="469"/>
                  </a:lnTo>
                  <a:lnTo>
                    <a:pt x="1462" y="458"/>
                  </a:lnTo>
                  <a:lnTo>
                    <a:pt x="1488" y="455"/>
                  </a:lnTo>
                  <a:lnTo>
                    <a:pt x="1502" y="446"/>
                  </a:lnTo>
                  <a:lnTo>
                    <a:pt x="1502" y="404"/>
                  </a:lnTo>
                  <a:lnTo>
                    <a:pt x="1508" y="367"/>
                  </a:lnTo>
                  <a:lnTo>
                    <a:pt x="1543" y="309"/>
                  </a:lnTo>
                  <a:lnTo>
                    <a:pt x="1542" y="303"/>
                  </a:lnTo>
                  <a:lnTo>
                    <a:pt x="1547" y="290"/>
                  </a:lnTo>
                  <a:lnTo>
                    <a:pt x="1540" y="285"/>
                  </a:lnTo>
                  <a:lnTo>
                    <a:pt x="1534" y="289"/>
                  </a:lnTo>
                  <a:lnTo>
                    <a:pt x="1538" y="306"/>
                  </a:lnTo>
                  <a:lnTo>
                    <a:pt x="1535" y="309"/>
                  </a:lnTo>
                  <a:lnTo>
                    <a:pt x="1525" y="309"/>
                  </a:lnTo>
                  <a:lnTo>
                    <a:pt x="1507" y="318"/>
                  </a:lnTo>
                  <a:lnTo>
                    <a:pt x="1502" y="306"/>
                  </a:lnTo>
                  <a:lnTo>
                    <a:pt x="1495" y="320"/>
                  </a:lnTo>
                  <a:lnTo>
                    <a:pt x="1487" y="323"/>
                  </a:lnTo>
                  <a:lnTo>
                    <a:pt x="1479" y="322"/>
                  </a:lnTo>
                  <a:lnTo>
                    <a:pt x="1475" y="308"/>
                  </a:lnTo>
                  <a:lnTo>
                    <a:pt x="1486" y="297"/>
                  </a:lnTo>
                  <a:lnTo>
                    <a:pt x="1499" y="273"/>
                  </a:lnTo>
                  <a:lnTo>
                    <a:pt x="1498" y="255"/>
                  </a:lnTo>
                  <a:lnTo>
                    <a:pt x="1526" y="233"/>
                  </a:lnTo>
                  <a:lnTo>
                    <a:pt x="1535" y="236"/>
                  </a:lnTo>
                  <a:lnTo>
                    <a:pt x="1539" y="234"/>
                  </a:lnTo>
                  <a:lnTo>
                    <a:pt x="1530" y="216"/>
                  </a:lnTo>
                  <a:lnTo>
                    <a:pt x="1531" y="199"/>
                  </a:lnTo>
                  <a:lnTo>
                    <a:pt x="1526" y="194"/>
                  </a:lnTo>
                  <a:lnTo>
                    <a:pt x="1530" y="190"/>
                  </a:lnTo>
                  <a:lnTo>
                    <a:pt x="1542" y="187"/>
                  </a:lnTo>
                  <a:lnTo>
                    <a:pt x="1566" y="164"/>
                  </a:lnTo>
                  <a:lnTo>
                    <a:pt x="1583" y="171"/>
                  </a:lnTo>
                  <a:lnTo>
                    <a:pt x="1586" y="168"/>
                  </a:lnTo>
                  <a:lnTo>
                    <a:pt x="1582" y="151"/>
                  </a:lnTo>
                  <a:lnTo>
                    <a:pt x="1603" y="138"/>
                  </a:lnTo>
                  <a:lnTo>
                    <a:pt x="1616" y="135"/>
                  </a:lnTo>
                  <a:lnTo>
                    <a:pt x="1627" y="120"/>
                  </a:lnTo>
                  <a:lnTo>
                    <a:pt x="1637" y="118"/>
                  </a:lnTo>
                  <a:lnTo>
                    <a:pt x="1644" y="112"/>
                  </a:lnTo>
                  <a:lnTo>
                    <a:pt x="1652" y="113"/>
                  </a:lnTo>
                  <a:lnTo>
                    <a:pt x="1684" y="94"/>
                  </a:lnTo>
                  <a:lnTo>
                    <a:pt x="1687" y="85"/>
                  </a:lnTo>
                  <a:lnTo>
                    <a:pt x="1724" y="45"/>
                  </a:lnTo>
                  <a:lnTo>
                    <a:pt x="1751" y="42"/>
                  </a:lnTo>
                  <a:lnTo>
                    <a:pt x="1746" y="35"/>
                  </a:lnTo>
                  <a:lnTo>
                    <a:pt x="1718" y="37"/>
                  </a:lnTo>
                  <a:lnTo>
                    <a:pt x="1708" y="33"/>
                  </a:lnTo>
                  <a:lnTo>
                    <a:pt x="1705" y="16"/>
                  </a:lnTo>
                  <a:lnTo>
                    <a:pt x="1708" y="13"/>
                  </a:lnTo>
                  <a:lnTo>
                    <a:pt x="1749" y="0"/>
                  </a:lnTo>
                  <a:lnTo>
                    <a:pt x="1771" y="5"/>
                  </a:lnTo>
                  <a:lnTo>
                    <a:pt x="1779" y="18"/>
                  </a:lnTo>
                  <a:lnTo>
                    <a:pt x="1782" y="32"/>
                  </a:lnTo>
                  <a:lnTo>
                    <a:pt x="1771" y="59"/>
                  </a:lnTo>
                  <a:lnTo>
                    <a:pt x="1792" y="58"/>
                  </a:lnTo>
                  <a:lnTo>
                    <a:pt x="1795" y="72"/>
                  </a:lnTo>
                  <a:lnTo>
                    <a:pt x="1803" y="75"/>
                  </a:lnTo>
                  <a:lnTo>
                    <a:pt x="1806" y="93"/>
                  </a:lnTo>
                  <a:lnTo>
                    <a:pt x="1816" y="110"/>
                  </a:lnTo>
                  <a:lnTo>
                    <a:pt x="1830" y="123"/>
                  </a:lnTo>
                  <a:lnTo>
                    <a:pt x="1832" y="149"/>
                  </a:lnTo>
                  <a:lnTo>
                    <a:pt x="1851" y="164"/>
                  </a:lnTo>
                  <a:lnTo>
                    <a:pt x="1847" y="182"/>
                  </a:lnTo>
                  <a:lnTo>
                    <a:pt x="1857" y="209"/>
                  </a:lnTo>
                  <a:lnTo>
                    <a:pt x="1866" y="211"/>
                  </a:lnTo>
                  <a:lnTo>
                    <a:pt x="1885" y="227"/>
                  </a:lnTo>
                  <a:lnTo>
                    <a:pt x="1890" y="241"/>
                  </a:lnTo>
                  <a:lnTo>
                    <a:pt x="1913" y="260"/>
                  </a:lnTo>
                  <a:lnTo>
                    <a:pt x="1914" y="268"/>
                  </a:lnTo>
                  <a:lnTo>
                    <a:pt x="1951" y="274"/>
                  </a:lnTo>
                  <a:lnTo>
                    <a:pt x="1944" y="292"/>
                  </a:lnTo>
                  <a:lnTo>
                    <a:pt x="1953" y="291"/>
                  </a:lnTo>
                  <a:lnTo>
                    <a:pt x="1958" y="301"/>
                  </a:lnTo>
                  <a:lnTo>
                    <a:pt x="1957" y="309"/>
                  </a:lnTo>
                  <a:lnTo>
                    <a:pt x="1948" y="318"/>
                  </a:lnTo>
                  <a:lnTo>
                    <a:pt x="1959" y="323"/>
                  </a:lnTo>
                  <a:lnTo>
                    <a:pt x="1962" y="345"/>
                  </a:lnTo>
                  <a:lnTo>
                    <a:pt x="1951" y="347"/>
                  </a:lnTo>
                  <a:lnTo>
                    <a:pt x="1942" y="359"/>
                  </a:lnTo>
                  <a:lnTo>
                    <a:pt x="1936" y="356"/>
                  </a:lnTo>
                  <a:lnTo>
                    <a:pt x="1925" y="358"/>
                  </a:lnTo>
                  <a:lnTo>
                    <a:pt x="1921" y="368"/>
                  </a:lnTo>
                  <a:lnTo>
                    <a:pt x="1910" y="373"/>
                  </a:lnTo>
                  <a:lnTo>
                    <a:pt x="1905" y="371"/>
                  </a:lnTo>
                  <a:lnTo>
                    <a:pt x="1904" y="358"/>
                  </a:lnTo>
                  <a:lnTo>
                    <a:pt x="1898" y="364"/>
                  </a:lnTo>
                  <a:lnTo>
                    <a:pt x="1892" y="360"/>
                  </a:lnTo>
                  <a:lnTo>
                    <a:pt x="1893" y="372"/>
                  </a:lnTo>
                  <a:lnTo>
                    <a:pt x="1882" y="432"/>
                  </a:lnTo>
                  <a:lnTo>
                    <a:pt x="1894" y="471"/>
                  </a:lnTo>
                  <a:lnTo>
                    <a:pt x="1895" y="523"/>
                  </a:lnTo>
                  <a:lnTo>
                    <a:pt x="1909" y="528"/>
                  </a:lnTo>
                  <a:lnTo>
                    <a:pt x="1913" y="538"/>
                  </a:lnTo>
                  <a:lnTo>
                    <a:pt x="1913" y="546"/>
                  </a:lnTo>
                  <a:lnTo>
                    <a:pt x="1898" y="567"/>
                  </a:lnTo>
                  <a:lnTo>
                    <a:pt x="1900" y="578"/>
                  </a:lnTo>
                  <a:lnTo>
                    <a:pt x="1885" y="579"/>
                  </a:lnTo>
                  <a:lnTo>
                    <a:pt x="1870" y="585"/>
                  </a:lnTo>
                  <a:lnTo>
                    <a:pt x="1853" y="583"/>
                  </a:lnTo>
                  <a:lnTo>
                    <a:pt x="1816" y="590"/>
                  </a:lnTo>
                  <a:lnTo>
                    <a:pt x="1753" y="593"/>
                  </a:lnTo>
                  <a:lnTo>
                    <a:pt x="1728" y="612"/>
                  </a:lnTo>
                  <a:lnTo>
                    <a:pt x="1708" y="622"/>
                  </a:lnTo>
                  <a:lnTo>
                    <a:pt x="1693" y="625"/>
                  </a:lnTo>
                  <a:lnTo>
                    <a:pt x="1676" y="621"/>
                  </a:lnTo>
                  <a:lnTo>
                    <a:pt x="1663" y="632"/>
                  </a:lnTo>
                  <a:lnTo>
                    <a:pt x="1654" y="625"/>
                  </a:lnTo>
                  <a:lnTo>
                    <a:pt x="1634" y="664"/>
                  </a:lnTo>
                  <a:lnTo>
                    <a:pt x="1578" y="696"/>
                  </a:lnTo>
                  <a:lnTo>
                    <a:pt x="1530" y="668"/>
                  </a:lnTo>
                  <a:lnTo>
                    <a:pt x="1494" y="636"/>
                  </a:lnTo>
                  <a:lnTo>
                    <a:pt x="1456" y="633"/>
                  </a:lnTo>
                  <a:lnTo>
                    <a:pt x="1439" y="624"/>
                  </a:lnTo>
                  <a:lnTo>
                    <a:pt x="1441" y="619"/>
                  </a:lnTo>
                  <a:lnTo>
                    <a:pt x="1451" y="614"/>
                  </a:lnTo>
                  <a:lnTo>
                    <a:pt x="1450" y="603"/>
                  </a:lnTo>
                  <a:lnTo>
                    <a:pt x="1505" y="631"/>
                  </a:lnTo>
                  <a:lnTo>
                    <a:pt x="1511" y="626"/>
                  </a:lnTo>
                  <a:lnTo>
                    <a:pt x="1509" y="618"/>
                  </a:lnTo>
                  <a:lnTo>
                    <a:pt x="1501" y="610"/>
                  </a:lnTo>
                  <a:lnTo>
                    <a:pt x="1455" y="585"/>
                  </a:lnTo>
                  <a:lnTo>
                    <a:pt x="1452" y="576"/>
                  </a:lnTo>
                  <a:lnTo>
                    <a:pt x="1439" y="565"/>
                  </a:lnTo>
                  <a:lnTo>
                    <a:pt x="1467" y="564"/>
                  </a:lnTo>
                  <a:lnTo>
                    <a:pt x="1499" y="555"/>
                  </a:lnTo>
                  <a:lnTo>
                    <a:pt x="1518" y="560"/>
                  </a:lnTo>
                  <a:lnTo>
                    <a:pt x="1542" y="578"/>
                  </a:lnTo>
                  <a:lnTo>
                    <a:pt x="1550" y="574"/>
                  </a:lnTo>
                  <a:lnTo>
                    <a:pt x="1540" y="556"/>
                  </a:lnTo>
                  <a:lnTo>
                    <a:pt x="1513" y="545"/>
                  </a:lnTo>
                  <a:lnTo>
                    <a:pt x="1502" y="546"/>
                  </a:lnTo>
                  <a:lnTo>
                    <a:pt x="1465" y="557"/>
                  </a:lnTo>
                  <a:lnTo>
                    <a:pt x="1423" y="560"/>
                  </a:lnTo>
                  <a:lnTo>
                    <a:pt x="1401" y="569"/>
                  </a:lnTo>
                  <a:lnTo>
                    <a:pt x="1397" y="567"/>
                  </a:lnTo>
                  <a:lnTo>
                    <a:pt x="1402" y="558"/>
                  </a:lnTo>
                  <a:lnTo>
                    <a:pt x="1401" y="550"/>
                  </a:lnTo>
                  <a:lnTo>
                    <a:pt x="1393" y="560"/>
                  </a:lnTo>
                  <a:lnTo>
                    <a:pt x="1376" y="565"/>
                  </a:lnTo>
                  <a:lnTo>
                    <a:pt x="1391" y="535"/>
                  </a:lnTo>
                  <a:close/>
                  <a:moveTo>
                    <a:pt x="3344" y="2989"/>
                  </a:moveTo>
                  <a:lnTo>
                    <a:pt x="3347" y="3007"/>
                  </a:lnTo>
                  <a:lnTo>
                    <a:pt x="3345" y="3022"/>
                  </a:lnTo>
                  <a:lnTo>
                    <a:pt x="3342" y="3024"/>
                  </a:lnTo>
                  <a:lnTo>
                    <a:pt x="3341" y="3019"/>
                  </a:lnTo>
                  <a:lnTo>
                    <a:pt x="3321" y="3068"/>
                  </a:lnTo>
                  <a:lnTo>
                    <a:pt x="3313" y="3066"/>
                  </a:lnTo>
                  <a:lnTo>
                    <a:pt x="3304" y="3071"/>
                  </a:lnTo>
                  <a:lnTo>
                    <a:pt x="3290" y="3105"/>
                  </a:lnTo>
                  <a:lnTo>
                    <a:pt x="3234" y="3087"/>
                  </a:lnTo>
                  <a:lnTo>
                    <a:pt x="3211" y="3059"/>
                  </a:lnTo>
                  <a:lnTo>
                    <a:pt x="3183" y="3050"/>
                  </a:lnTo>
                  <a:lnTo>
                    <a:pt x="3170" y="3035"/>
                  </a:lnTo>
                  <a:lnTo>
                    <a:pt x="3172" y="3019"/>
                  </a:lnTo>
                  <a:lnTo>
                    <a:pt x="3179" y="3012"/>
                  </a:lnTo>
                  <a:lnTo>
                    <a:pt x="3191" y="3010"/>
                  </a:lnTo>
                  <a:lnTo>
                    <a:pt x="3206" y="3020"/>
                  </a:lnTo>
                  <a:lnTo>
                    <a:pt x="3219" y="3009"/>
                  </a:lnTo>
                  <a:lnTo>
                    <a:pt x="3216" y="3005"/>
                  </a:lnTo>
                  <a:lnTo>
                    <a:pt x="3221" y="2988"/>
                  </a:lnTo>
                  <a:lnTo>
                    <a:pt x="3214" y="2980"/>
                  </a:lnTo>
                  <a:lnTo>
                    <a:pt x="3217" y="2950"/>
                  </a:lnTo>
                  <a:lnTo>
                    <a:pt x="3279" y="2961"/>
                  </a:lnTo>
                  <a:lnTo>
                    <a:pt x="3319" y="2964"/>
                  </a:lnTo>
                  <a:lnTo>
                    <a:pt x="3336" y="2975"/>
                  </a:lnTo>
                  <a:lnTo>
                    <a:pt x="3344" y="2989"/>
                  </a:lnTo>
                  <a:close/>
                  <a:moveTo>
                    <a:pt x="3386" y="2472"/>
                  </a:moveTo>
                  <a:lnTo>
                    <a:pt x="3387" y="2502"/>
                  </a:lnTo>
                  <a:lnTo>
                    <a:pt x="3383" y="2525"/>
                  </a:lnTo>
                  <a:lnTo>
                    <a:pt x="3375" y="2543"/>
                  </a:lnTo>
                  <a:lnTo>
                    <a:pt x="3369" y="2578"/>
                  </a:lnTo>
                  <a:lnTo>
                    <a:pt x="3354" y="2607"/>
                  </a:lnTo>
                  <a:lnTo>
                    <a:pt x="3344" y="2607"/>
                  </a:lnTo>
                  <a:lnTo>
                    <a:pt x="3339" y="2602"/>
                  </a:lnTo>
                  <a:lnTo>
                    <a:pt x="3356" y="2578"/>
                  </a:lnTo>
                  <a:lnTo>
                    <a:pt x="3358" y="2564"/>
                  </a:lnTo>
                  <a:lnTo>
                    <a:pt x="3333" y="2553"/>
                  </a:lnTo>
                  <a:lnTo>
                    <a:pt x="3318" y="2553"/>
                  </a:lnTo>
                  <a:lnTo>
                    <a:pt x="3303" y="2559"/>
                  </a:lnTo>
                  <a:lnTo>
                    <a:pt x="3317" y="2549"/>
                  </a:lnTo>
                  <a:lnTo>
                    <a:pt x="3317" y="2545"/>
                  </a:lnTo>
                  <a:lnTo>
                    <a:pt x="3310" y="2540"/>
                  </a:lnTo>
                  <a:lnTo>
                    <a:pt x="3311" y="2536"/>
                  </a:lnTo>
                  <a:lnTo>
                    <a:pt x="3298" y="2529"/>
                  </a:lnTo>
                  <a:lnTo>
                    <a:pt x="3270" y="2499"/>
                  </a:lnTo>
                  <a:lnTo>
                    <a:pt x="3259" y="2492"/>
                  </a:lnTo>
                  <a:lnTo>
                    <a:pt x="3246" y="2494"/>
                  </a:lnTo>
                  <a:lnTo>
                    <a:pt x="3238" y="2491"/>
                  </a:lnTo>
                  <a:lnTo>
                    <a:pt x="3245" y="2497"/>
                  </a:lnTo>
                  <a:lnTo>
                    <a:pt x="3254" y="2498"/>
                  </a:lnTo>
                  <a:lnTo>
                    <a:pt x="3260" y="2520"/>
                  </a:lnTo>
                  <a:lnTo>
                    <a:pt x="3274" y="2520"/>
                  </a:lnTo>
                  <a:lnTo>
                    <a:pt x="3291" y="2533"/>
                  </a:lnTo>
                  <a:lnTo>
                    <a:pt x="3294" y="2544"/>
                  </a:lnTo>
                  <a:lnTo>
                    <a:pt x="3292" y="2550"/>
                  </a:lnTo>
                  <a:lnTo>
                    <a:pt x="3283" y="2550"/>
                  </a:lnTo>
                  <a:lnTo>
                    <a:pt x="3273" y="2541"/>
                  </a:lnTo>
                  <a:lnTo>
                    <a:pt x="3270" y="2549"/>
                  </a:lnTo>
                  <a:lnTo>
                    <a:pt x="3277" y="2554"/>
                  </a:lnTo>
                  <a:lnTo>
                    <a:pt x="3287" y="2555"/>
                  </a:lnTo>
                  <a:lnTo>
                    <a:pt x="3287" y="2564"/>
                  </a:lnTo>
                  <a:lnTo>
                    <a:pt x="3294" y="2572"/>
                  </a:lnTo>
                  <a:lnTo>
                    <a:pt x="3294" y="2578"/>
                  </a:lnTo>
                  <a:lnTo>
                    <a:pt x="3285" y="2589"/>
                  </a:lnTo>
                  <a:lnTo>
                    <a:pt x="3286" y="2603"/>
                  </a:lnTo>
                  <a:lnTo>
                    <a:pt x="3296" y="2606"/>
                  </a:lnTo>
                  <a:lnTo>
                    <a:pt x="3305" y="2599"/>
                  </a:lnTo>
                  <a:lnTo>
                    <a:pt x="3306" y="2593"/>
                  </a:lnTo>
                  <a:lnTo>
                    <a:pt x="3301" y="2588"/>
                  </a:lnTo>
                  <a:lnTo>
                    <a:pt x="3303" y="2581"/>
                  </a:lnTo>
                  <a:lnTo>
                    <a:pt x="3326" y="2561"/>
                  </a:lnTo>
                  <a:lnTo>
                    <a:pt x="3330" y="2562"/>
                  </a:lnTo>
                  <a:lnTo>
                    <a:pt x="3334" y="2568"/>
                  </a:lnTo>
                  <a:lnTo>
                    <a:pt x="3333" y="2580"/>
                  </a:lnTo>
                  <a:lnTo>
                    <a:pt x="3336" y="2584"/>
                  </a:lnTo>
                  <a:lnTo>
                    <a:pt x="3330" y="2592"/>
                  </a:lnTo>
                  <a:lnTo>
                    <a:pt x="3339" y="2613"/>
                  </a:lnTo>
                  <a:lnTo>
                    <a:pt x="3353" y="2618"/>
                  </a:lnTo>
                  <a:lnTo>
                    <a:pt x="3368" y="2618"/>
                  </a:lnTo>
                  <a:lnTo>
                    <a:pt x="3371" y="2631"/>
                  </a:lnTo>
                  <a:lnTo>
                    <a:pt x="3370" y="2652"/>
                  </a:lnTo>
                  <a:lnTo>
                    <a:pt x="3362" y="2651"/>
                  </a:lnTo>
                  <a:lnTo>
                    <a:pt x="3352" y="2661"/>
                  </a:lnTo>
                  <a:lnTo>
                    <a:pt x="3359" y="2658"/>
                  </a:lnTo>
                  <a:lnTo>
                    <a:pt x="3367" y="2662"/>
                  </a:lnTo>
                  <a:lnTo>
                    <a:pt x="3363" y="2698"/>
                  </a:lnTo>
                  <a:lnTo>
                    <a:pt x="3351" y="2723"/>
                  </a:lnTo>
                  <a:lnTo>
                    <a:pt x="3325" y="2754"/>
                  </a:lnTo>
                  <a:lnTo>
                    <a:pt x="3307" y="2786"/>
                  </a:lnTo>
                  <a:lnTo>
                    <a:pt x="3300" y="2792"/>
                  </a:lnTo>
                  <a:lnTo>
                    <a:pt x="3298" y="2790"/>
                  </a:lnTo>
                  <a:lnTo>
                    <a:pt x="3296" y="2801"/>
                  </a:lnTo>
                  <a:lnTo>
                    <a:pt x="3285" y="2816"/>
                  </a:lnTo>
                  <a:lnTo>
                    <a:pt x="3269" y="2824"/>
                  </a:lnTo>
                  <a:lnTo>
                    <a:pt x="3263" y="2834"/>
                  </a:lnTo>
                  <a:lnTo>
                    <a:pt x="3267" y="2823"/>
                  </a:lnTo>
                  <a:lnTo>
                    <a:pt x="3233" y="2838"/>
                  </a:lnTo>
                  <a:lnTo>
                    <a:pt x="3228" y="2836"/>
                  </a:lnTo>
                  <a:lnTo>
                    <a:pt x="3231" y="2842"/>
                  </a:lnTo>
                  <a:lnTo>
                    <a:pt x="3215" y="2878"/>
                  </a:lnTo>
                  <a:lnTo>
                    <a:pt x="3210" y="2881"/>
                  </a:lnTo>
                  <a:lnTo>
                    <a:pt x="3206" y="2875"/>
                  </a:lnTo>
                  <a:lnTo>
                    <a:pt x="3212" y="2886"/>
                  </a:lnTo>
                  <a:lnTo>
                    <a:pt x="3201" y="2901"/>
                  </a:lnTo>
                  <a:lnTo>
                    <a:pt x="3198" y="2915"/>
                  </a:lnTo>
                  <a:lnTo>
                    <a:pt x="3177" y="2902"/>
                  </a:lnTo>
                  <a:lnTo>
                    <a:pt x="3164" y="2904"/>
                  </a:lnTo>
                  <a:lnTo>
                    <a:pt x="3144" y="2925"/>
                  </a:lnTo>
                  <a:lnTo>
                    <a:pt x="3125" y="2953"/>
                  </a:lnTo>
                  <a:lnTo>
                    <a:pt x="3118" y="2951"/>
                  </a:lnTo>
                  <a:lnTo>
                    <a:pt x="3086" y="2972"/>
                  </a:lnTo>
                  <a:lnTo>
                    <a:pt x="3069" y="2964"/>
                  </a:lnTo>
                  <a:lnTo>
                    <a:pt x="3054" y="2967"/>
                  </a:lnTo>
                  <a:lnTo>
                    <a:pt x="3073" y="2970"/>
                  </a:lnTo>
                  <a:lnTo>
                    <a:pt x="3074" y="2984"/>
                  </a:lnTo>
                  <a:lnTo>
                    <a:pt x="3048" y="3016"/>
                  </a:lnTo>
                  <a:lnTo>
                    <a:pt x="3041" y="3018"/>
                  </a:lnTo>
                  <a:lnTo>
                    <a:pt x="3052" y="3009"/>
                  </a:lnTo>
                  <a:lnTo>
                    <a:pt x="3045" y="3004"/>
                  </a:lnTo>
                  <a:lnTo>
                    <a:pt x="3027" y="3025"/>
                  </a:lnTo>
                  <a:lnTo>
                    <a:pt x="3018" y="3025"/>
                  </a:lnTo>
                  <a:lnTo>
                    <a:pt x="3016" y="3032"/>
                  </a:lnTo>
                  <a:lnTo>
                    <a:pt x="3013" y="3023"/>
                  </a:lnTo>
                  <a:lnTo>
                    <a:pt x="3007" y="3022"/>
                  </a:lnTo>
                  <a:lnTo>
                    <a:pt x="3004" y="3028"/>
                  </a:lnTo>
                  <a:lnTo>
                    <a:pt x="2998" y="3025"/>
                  </a:lnTo>
                  <a:lnTo>
                    <a:pt x="2997" y="3029"/>
                  </a:lnTo>
                  <a:lnTo>
                    <a:pt x="2991" y="3029"/>
                  </a:lnTo>
                  <a:lnTo>
                    <a:pt x="2986" y="3037"/>
                  </a:lnTo>
                  <a:lnTo>
                    <a:pt x="2980" y="3039"/>
                  </a:lnTo>
                  <a:lnTo>
                    <a:pt x="2989" y="3039"/>
                  </a:lnTo>
                  <a:lnTo>
                    <a:pt x="2994" y="3030"/>
                  </a:lnTo>
                  <a:lnTo>
                    <a:pt x="3014" y="3036"/>
                  </a:lnTo>
                  <a:lnTo>
                    <a:pt x="3029" y="3027"/>
                  </a:lnTo>
                  <a:lnTo>
                    <a:pt x="3031" y="3041"/>
                  </a:lnTo>
                  <a:lnTo>
                    <a:pt x="3025" y="3068"/>
                  </a:lnTo>
                  <a:lnTo>
                    <a:pt x="2994" y="3105"/>
                  </a:lnTo>
                  <a:lnTo>
                    <a:pt x="2966" y="3109"/>
                  </a:lnTo>
                  <a:lnTo>
                    <a:pt x="2954" y="3116"/>
                  </a:lnTo>
                  <a:lnTo>
                    <a:pt x="2944" y="3134"/>
                  </a:lnTo>
                  <a:lnTo>
                    <a:pt x="2946" y="3136"/>
                  </a:lnTo>
                  <a:lnTo>
                    <a:pt x="2932" y="3151"/>
                  </a:lnTo>
                  <a:lnTo>
                    <a:pt x="2905" y="3200"/>
                  </a:lnTo>
                  <a:lnTo>
                    <a:pt x="2897" y="3197"/>
                  </a:lnTo>
                  <a:lnTo>
                    <a:pt x="2894" y="3188"/>
                  </a:lnTo>
                  <a:lnTo>
                    <a:pt x="2885" y="3188"/>
                  </a:lnTo>
                  <a:lnTo>
                    <a:pt x="2893" y="3191"/>
                  </a:lnTo>
                  <a:lnTo>
                    <a:pt x="2895" y="3210"/>
                  </a:lnTo>
                  <a:lnTo>
                    <a:pt x="2876" y="3239"/>
                  </a:lnTo>
                  <a:lnTo>
                    <a:pt x="2861" y="3240"/>
                  </a:lnTo>
                  <a:lnTo>
                    <a:pt x="2843" y="3254"/>
                  </a:lnTo>
                  <a:lnTo>
                    <a:pt x="2823" y="3252"/>
                  </a:lnTo>
                  <a:lnTo>
                    <a:pt x="2813" y="3256"/>
                  </a:lnTo>
                  <a:lnTo>
                    <a:pt x="2793" y="3251"/>
                  </a:lnTo>
                  <a:lnTo>
                    <a:pt x="2783" y="3258"/>
                  </a:lnTo>
                  <a:lnTo>
                    <a:pt x="2764" y="3249"/>
                  </a:lnTo>
                  <a:lnTo>
                    <a:pt x="2751" y="3252"/>
                  </a:lnTo>
                  <a:lnTo>
                    <a:pt x="2751" y="3249"/>
                  </a:lnTo>
                  <a:lnTo>
                    <a:pt x="2739" y="3246"/>
                  </a:lnTo>
                  <a:lnTo>
                    <a:pt x="2706" y="3249"/>
                  </a:lnTo>
                  <a:lnTo>
                    <a:pt x="2700" y="3239"/>
                  </a:lnTo>
                  <a:lnTo>
                    <a:pt x="2690" y="3244"/>
                  </a:lnTo>
                  <a:lnTo>
                    <a:pt x="2689" y="3249"/>
                  </a:lnTo>
                  <a:lnTo>
                    <a:pt x="2700" y="3252"/>
                  </a:lnTo>
                  <a:lnTo>
                    <a:pt x="2703" y="3257"/>
                  </a:lnTo>
                  <a:lnTo>
                    <a:pt x="2738" y="3254"/>
                  </a:lnTo>
                  <a:lnTo>
                    <a:pt x="2773" y="3274"/>
                  </a:lnTo>
                  <a:lnTo>
                    <a:pt x="2773" y="3296"/>
                  </a:lnTo>
                  <a:lnTo>
                    <a:pt x="2757" y="3312"/>
                  </a:lnTo>
                  <a:lnTo>
                    <a:pt x="2755" y="3339"/>
                  </a:lnTo>
                  <a:lnTo>
                    <a:pt x="2746" y="3353"/>
                  </a:lnTo>
                  <a:lnTo>
                    <a:pt x="2736" y="3356"/>
                  </a:lnTo>
                  <a:lnTo>
                    <a:pt x="2705" y="3351"/>
                  </a:lnTo>
                  <a:lnTo>
                    <a:pt x="2690" y="3367"/>
                  </a:lnTo>
                  <a:lnTo>
                    <a:pt x="2682" y="3398"/>
                  </a:lnTo>
                  <a:lnTo>
                    <a:pt x="2678" y="3399"/>
                  </a:lnTo>
                  <a:lnTo>
                    <a:pt x="2683" y="3401"/>
                  </a:lnTo>
                  <a:lnTo>
                    <a:pt x="2683" y="3405"/>
                  </a:lnTo>
                  <a:lnTo>
                    <a:pt x="2671" y="3417"/>
                  </a:lnTo>
                  <a:lnTo>
                    <a:pt x="2670" y="3448"/>
                  </a:lnTo>
                  <a:lnTo>
                    <a:pt x="2658" y="3464"/>
                  </a:lnTo>
                  <a:lnTo>
                    <a:pt x="2653" y="3483"/>
                  </a:lnTo>
                  <a:lnTo>
                    <a:pt x="2620" y="3511"/>
                  </a:lnTo>
                  <a:lnTo>
                    <a:pt x="2612" y="3513"/>
                  </a:lnTo>
                  <a:lnTo>
                    <a:pt x="2617" y="3525"/>
                  </a:lnTo>
                  <a:lnTo>
                    <a:pt x="2631" y="3528"/>
                  </a:lnTo>
                  <a:lnTo>
                    <a:pt x="2640" y="3524"/>
                  </a:lnTo>
                  <a:lnTo>
                    <a:pt x="2667" y="3492"/>
                  </a:lnTo>
                  <a:lnTo>
                    <a:pt x="2677" y="3498"/>
                  </a:lnTo>
                  <a:lnTo>
                    <a:pt x="2672" y="3490"/>
                  </a:lnTo>
                  <a:lnTo>
                    <a:pt x="2678" y="3474"/>
                  </a:lnTo>
                  <a:lnTo>
                    <a:pt x="2698" y="3458"/>
                  </a:lnTo>
                  <a:lnTo>
                    <a:pt x="2696" y="3419"/>
                  </a:lnTo>
                  <a:lnTo>
                    <a:pt x="2698" y="3411"/>
                  </a:lnTo>
                  <a:lnTo>
                    <a:pt x="2707" y="3403"/>
                  </a:lnTo>
                  <a:lnTo>
                    <a:pt x="2710" y="3393"/>
                  </a:lnTo>
                  <a:lnTo>
                    <a:pt x="2718" y="3394"/>
                  </a:lnTo>
                  <a:lnTo>
                    <a:pt x="2733" y="3405"/>
                  </a:lnTo>
                  <a:lnTo>
                    <a:pt x="2749" y="3409"/>
                  </a:lnTo>
                  <a:lnTo>
                    <a:pt x="2780" y="3400"/>
                  </a:lnTo>
                  <a:lnTo>
                    <a:pt x="2800" y="3403"/>
                  </a:lnTo>
                  <a:lnTo>
                    <a:pt x="2837" y="3402"/>
                  </a:lnTo>
                  <a:lnTo>
                    <a:pt x="2843" y="3399"/>
                  </a:lnTo>
                  <a:lnTo>
                    <a:pt x="2859" y="3380"/>
                  </a:lnTo>
                  <a:lnTo>
                    <a:pt x="2867" y="3377"/>
                  </a:lnTo>
                  <a:lnTo>
                    <a:pt x="2878" y="3410"/>
                  </a:lnTo>
                  <a:lnTo>
                    <a:pt x="2891" y="3419"/>
                  </a:lnTo>
                  <a:lnTo>
                    <a:pt x="2902" y="3420"/>
                  </a:lnTo>
                  <a:lnTo>
                    <a:pt x="2893" y="3411"/>
                  </a:lnTo>
                  <a:lnTo>
                    <a:pt x="2894" y="3378"/>
                  </a:lnTo>
                  <a:lnTo>
                    <a:pt x="2909" y="3368"/>
                  </a:lnTo>
                  <a:lnTo>
                    <a:pt x="2903" y="3367"/>
                  </a:lnTo>
                  <a:lnTo>
                    <a:pt x="2897" y="3372"/>
                  </a:lnTo>
                  <a:lnTo>
                    <a:pt x="2876" y="3367"/>
                  </a:lnTo>
                  <a:lnTo>
                    <a:pt x="2874" y="3372"/>
                  </a:lnTo>
                  <a:lnTo>
                    <a:pt x="2877" y="3360"/>
                  </a:lnTo>
                  <a:lnTo>
                    <a:pt x="2937" y="3343"/>
                  </a:lnTo>
                  <a:lnTo>
                    <a:pt x="2970" y="3328"/>
                  </a:lnTo>
                  <a:lnTo>
                    <a:pt x="2973" y="3325"/>
                  </a:lnTo>
                  <a:lnTo>
                    <a:pt x="2967" y="3317"/>
                  </a:lnTo>
                  <a:lnTo>
                    <a:pt x="2968" y="3303"/>
                  </a:lnTo>
                  <a:lnTo>
                    <a:pt x="2974" y="3318"/>
                  </a:lnTo>
                  <a:lnTo>
                    <a:pt x="2985" y="3325"/>
                  </a:lnTo>
                  <a:lnTo>
                    <a:pt x="2993" y="3318"/>
                  </a:lnTo>
                  <a:lnTo>
                    <a:pt x="2988" y="3316"/>
                  </a:lnTo>
                  <a:lnTo>
                    <a:pt x="2990" y="3308"/>
                  </a:lnTo>
                  <a:lnTo>
                    <a:pt x="3014" y="3314"/>
                  </a:lnTo>
                  <a:lnTo>
                    <a:pt x="3021" y="3311"/>
                  </a:lnTo>
                  <a:lnTo>
                    <a:pt x="3036" y="3295"/>
                  </a:lnTo>
                  <a:lnTo>
                    <a:pt x="3046" y="3293"/>
                  </a:lnTo>
                  <a:lnTo>
                    <a:pt x="3050" y="3279"/>
                  </a:lnTo>
                  <a:lnTo>
                    <a:pt x="3043" y="3280"/>
                  </a:lnTo>
                  <a:lnTo>
                    <a:pt x="3045" y="3273"/>
                  </a:lnTo>
                  <a:lnTo>
                    <a:pt x="3053" y="3273"/>
                  </a:lnTo>
                  <a:lnTo>
                    <a:pt x="3071" y="3264"/>
                  </a:lnTo>
                  <a:lnTo>
                    <a:pt x="3069" y="3257"/>
                  </a:lnTo>
                  <a:lnTo>
                    <a:pt x="3077" y="3248"/>
                  </a:lnTo>
                  <a:lnTo>
                    <a:pt x="3087" y="3250"/>
                  </a:lnTo>
                  <a:lnTo>
                    <a:pt x="3108" y="3241"/>
                  </a:lnTo>
                  <a:lnTo>
                    <a:pt x="3112" y="3236"/>
                  </a:lnTo>
                  <a:lnTo>
                    <a:pt x="3116" y="3237"/>
                  </a:lnTo>
                  <a:lnTo>
                    <a:pt x="3117" y="3230"/>
                  </a:lnTo>
                  <a:lnTo>
                    <a:pt x="3112" y="3223"/>
                  </a:lnTo>
                  <a:lnTo>
                    <a:pt x="3116" y="3208"/>
                  </a:lnTo>
                  <a:lnTo>
                    <a:pt x="3107" y="3207"/>
                  </a:lnTo>
                  <a:lnTo>
                    <a:pt x="3096" y="3199"/>
                  </a:lnTo>
                  <a:lnTo>
                    <a:pt x="3089" y="3210"/>
                  </a:lnTo>
                  <a:lnTo>
                    <a:pt x="3074" y="3218"/>
                  </a:lnTo>
                  <a:lnTo>
                    <a:pt x="3061" y="3234"/>
                  </a:lnTo>
                  <a:lnTo>
                    <a:pt x="3045" y="3227"/>
                  </a:lnTo>
                  <a:lnTo>
                    <a:pt x="3016" y="3231"/>
                  </a:lnTo>
                  <a:lnTo>
                    <a:pt x="3013" y="3235"/>
                  </a:lnTo>
                  <a:lnTo>
                    <a:pt x="3014" y="3244"/>
                  </a:lnTo>
                  <a:lnTo>
                    <a:pt x="3007" y="3237"/>
                  </a:lnTo>
                  <a:lnTo>
                    <a:pt x="2998" y="3219"/>
                  </a:lnTo>
                  <a:lnTo>
                    <a:pt x="2995" y="3190"/>
                  </a:lnTo>
                  <a:lnTo>
                    <a:pt x="3004" y="3187"/>
                  </a:lnTo>
                  <a:lnTo>
                    <a:pt x="3022" y="3171"/>
                  </a:lnTo>
                  <a:lnTo>
                    <a:pt x="3033" y="3132"/>
                  </a:lnTo>
                  <a:lnTo>
                    <a:pt x="3066" y="3126"/>
                  </a:lnTo>
                  <a:lnTo>
                    <a:pt x="3086" y="3134"/>
                  </a:lnTo>
                  <a:lnTo>
                    <a:pt x="3108" y="3151"/>
                  </a:lnTo>
                  <a:lnTo>
                    <a:pt x="3119" y="3164"/>
                  </a:lnTo>
                  <a:lnTo>
                    <a:pt x="3127" y="3165"/>
                  </a:lnTo>
                  <a:lnTo>
                    <a:pt x="3134" y="3156"/>
                  </a:lnTo>
                  <a:lnTo>
                    <a:pt x="3136" y="3150"/>
                  </a:lnTo>
                  <a:lnTo>
                    <a:pt x="3131" y="3149"/>
                  </a:lnTo>
                  <a:lnTo>
                    <a:pt x="3131" y="3142"/>
                  </a:lnTo>
                  <a:lnTo>
                    <a:pt x="3138" y="3126"/>
                  </a:lnTo>
                  <a:lnTo>
                    <a:pt x="3154" y="3117"/>
                  </a:lnTo>
                  <a:lnTo>
                    <a:pt x="3171" y="3116"/>
                  </a:lnTo>
                  <a:lnTo>
                    <a:pt x="3178" y="3130"/>
                  </a:lnTo>
                  <a:lnTo>
                    <a:pt x="3159" y="3138"/>
                  </a:lnTo>
                  <a:lnTo>
                    <a:pt x="3150" y="3137"/>
                  </a:lnTo>
                  <a:lnTo>
                    <a:pt x="3144" y="3142"/>
                  </a:lnTo>
                  <a:lnTo>
                    <a:pt x="3151" y="3173"/>
                  </a:lnTo>
                  <a:lnTo>
                    <a:pt x="3151" y="3173"/>
                  </a:lnTo>
                  <a:lnTo>
                    <a:pt x="3127" y="3191"/>
                  </a:lnTo>
                  <a:lnTo>
                    <a:pt x="3120" y="3202"/>
                  </a:lnTo>
                  <a:lnTo>
                    <a:pt x="3117" y="3229"/>
                  </a:lnTo>
                  <a:lnTo>
                    <a:pt x="3133" y="3233"/>
                  </a:lnTo>
                  <a:lnTo>
                    <a:pt x="3141" y="3256"/>
                  </a:lnTo>
                  <a:lnTo>
                    <a:pt x="3136" y="3260"/>
                  </a:lnTo>
                  <a:lnTo>
                    <a:pt x="3126" y="3253"/>
                  </a:lnTo>
                  <a:lnTo>
                    <a:pt x="3117" y="3254"/>
                  </a:lnTo>
                  <a:lnTo>
                    <a:pt x="3098" y="3310"/>
                  </a:lnTo>
                  <a:lnTo>
                    <a:pt x="3054" y="3311"/>
                  </a:lnTo>
                  <a:lnTo>
                    <a:pt x="3048" y="3321"/>
                  </a:lnTo>
                  <a:lnTo>
                    <a:pt x="3086" y="3339"/>
                  </a:lnTo>
                  <a:lnTo>
                    <a:pt x="3087" y="3357"/>
                  </a:lnTo>
                  <a:lnTo>
                    <a:pt x="3069" y="3377"/>
                  </a:lnTo>
                  <a:lnTo>
                    <a:pt x="3078" y="3391"/>
                  </a:lnTo>
                  <a:lnTo>
                    <a:pt x="3098" y="3384"/>
                  </a:lnTo>
                  <a:lnTo>
                    <a:pt x="3114" y="3389"/>
                  </a:lnTo>
                  <a:lnTo>
                    <a:pt x="3118" y="3396"/>
                  </a:lnTo>
                  <a:lnTo>
                    <a:pt x="3112" y="3407"/>
                  </a:lnTo>
                  <a:lnTo>
                    <a:pt x="3120" y="3421"/>
                  </a:lnTo>
                  <a:lnTo>
                    <a:pt x="3119" y="3434"/>
                  </a:lnTo>
                  <a:lnTo>
                    <a:pt x="3107" y="3436"/>
                  </a:lnTo>
                  <a:lnTo>
                    <a:pt x="3100" y="3448"/>
                  </a:lnTo>
                  <a:lnTo>
                    <a:pt x="3115" y="3451"/>
                  </a:lnTo>
                  <a:lnTo>
                    <a:pt x="3105" y="3481"/>
                  </a:lnTo>
                  <a:lnTo>
                    <a:pt x="3101" y="3505"/>
                  </a:lnTo>
                  <a:lnTo>
                    <a:pt x="3106" y="3553"/>
                  </a:lnTo>
                  <a:lnTo>
                    <a:pt x="3115" y="3552"/>
                  </a:lnTo>
                  <a:lnTo>
                    <a:pt x="3121" y="3556"/>
                  </a:lnTo>
                  <a:lnTo>
                    <a:pt x="3119" y="3571"/>
                  </a:lnTo>
                  <a:lnTo>
                    <a:pt x="3136" y="3575"/>
                  </a:lnTo>
                  <a:lnTo>
                    <a:pt x="3146" y="3586"/>
                  </a:lnTo>
                  <a:lnTo>
                    <a:pt x="3145" y="3604"/>
                  </a:lnTo>
                  <a:lnTo>
                    <a:pt x="3136" y="3614"/>
                  </a:lnTo>
                  <a:lnTo>
                    <a:pt x="3132" y="3625"/>
                  </a:lnTo>
                  <a:lnTo>
                    <a:pt x="3139" y="3638"/>
                  </a:lnTo>
                  <a:lnTo>
                    <a:pt x="3157" y="3637"/>
                  </a:lnTo>
                  <a:lnTo>
                    <a:pt x="3165" y="3648"/>
                  </a:lnTo>
                  <a:lnTo>
                    <a:pt x="3178" y="3648"/>
                  </a:lnTo>
                  <a:lnTo>
                    <a:pt x="3188" y="3660"/>
                  </a:lnTo>
                  <a:lnTo>
                    <a:pt x="3184" y="3689"/>
                  </a:lnTo>
                  <a:lnTo>
                    <a:pt x="3194" y="3692"/>
                  </a:lnTo>
                  <a:lnTo>
                    <a:pt x="3200" y="3704"/>
                  </a:lnTo>
                  <a:lnTo>
                    <a:pt x="3217" y="3710"/>
                  </a:lnTo>
                  <a:lnTo>
                    <a:pt x="3221" y="3766"/>
                  </a:lnTo>
                  <a:lnTo>
                    <a:pt x="3218" y="3805"/>
                  </a:lnTo>
                  <a:lnTo>
                    <a:pt x="3227" y="3880"/>
                  </a:lnTo>
                  <a:lnTo>
                    <a:pt x="3224" y="3907"/>
                  </a:lnTo>
                  <a:lnTo>
                    <a:pt x="3227" y="3917"/>
                  </a:lnTo>
                  <a:lnTo>
                    <a:pt x="3246" y="3926"/>
                  </a:lnTo>
                  <a:lnTo>
                    <a:pt x="3262" y="3947"/>
                  </a:lnTo>
                  <a:lnTo>
                    <a:pt x="3276" y="3949"/>
                  </a:lnTo>
                  <a:lnTo>
                    <a:pt x="3283" y="3955"/>
                  </a:lnTo>
                  <a:lnTo>
                    <a:pt x="3283" y="3968"/>
                  </a:lnTo>
                  <a:lnTo>
                    <a:pt x="3270" y="3971"/>
                  </a:lnTo>
                  <a:lnTo>
                    <a:pt x="3268" y="3986"/>
                  </a:lnTo>
                  <a:lnTo>
                    <a:pt x="3271" y="3995"/>
                  </a:lnTo>
                  <a:lnTo>
                    <a:pt x="3267" y="4007"/>
                  </a:lnTo>
                  <a:lnTo>
                    <a:pt x="3254" y="4008"/>
                  </a:lnTo>
                  <a:lnTo>
                    <a:pt x="3249" y="4022"/>
                  </a:lnTo>
                  <a:lnTo>
                    <a:pt x="3244" y="4025"/>
                  </a:lnTo>
                  <a:lnTo>
                    <a:pt x="3237" y="4013"/>
                  </a:lnTo>
                  <a:lnTo>
                    <a:pt x="3231" y="4013"/>
                  </a:lnTo>
                  <a:lnTo>
                    <a:pt x="3216" y="4035"/>
                  </a:lnTo>
                  <a:lnTo>
                    <a:pt x="3178" y="4045"/>
                  </a:lnTo>
                  <a:lnTo>
                    <a:pt x="3169" y="4062"/>
                  </a:lnTo>
                  <a:lnTo>
                    <a:pt x="3151" y="4064"/>
                  </a:lnTo>
                  <a:lnTo>
                    <a:pt x="3124" y="4084"/>
                  </a:lnTo>
                  <a:lnTo>
                    <a:pt x="3091" y="4095"/>
                  </a:lnTo>
                  <a:lnTo>
                    <a:pt x="3080" y="4108"/>
                  </a:lnTo>
                  <a:lnTo>
                    <a:pt x="3066" y="4111"/>
                  </a:lnTo>
                  <a:lnTo>
                    <a:pt x="3055" y="4120"/>
                  </a:lnTo>
                  <a:lnTo>
                    <a:pt x="3051" y="4129"/>
                  </a:lnTo>
                  <a:lnTo>
                    <a:pt x="3054" y="4139"/>
                  </a:lnTo>
                  <a:lnTo>
                    <a:pt x="3048" y="4144"/>
                  </a:lnTo>
                  <a:lnTo>
                    <a:pt x="3047" y="4160"/>
                  </a:lnTo>
                  <a:lnTo>
                    <a:pt x="3063" y="4173"/>
                  </a:lnTo>
                  <a:lnTo>
                    <a:pt x="3067" y="4184"/>
                  </a:lnTo>
                  <a:lnTo>
                    <a:pt x="3007" y="4194"/>
                  </a:lnTo>
                  <a:lnTo>
                    <a:pt x="3003" y="4201"/>
                  </a:lnTo>
                  <a:lnTo>
                    <a:pt x="3007" y="4213"/>
                  </a:lnTo>
                  <a:lnTo>
                    <a:pt x="3002" y="4228"/>
                  </a:lnTo>
                  <a:lnTo>
                    <a:pt x="2985" y="4235"/>
                  </a:lnTo>
                  <a:lnTo>
                    <a:pt x="2983" y="4250"/>
                  </a:lnTo>
                  <a:lnTo>
                    <a:pt x="2990" y="4257"/>
                  </a:lnTo>
                  <a:lnTo>
                    <a:pt x="2987" y="4279"/>
                  </a:lnTo>
                  <a:lnTo>
                    <a:pt x="2999" y="4285"/>
                  </a:lnTo>
                  <a:lnTo>
                    <a:pt x="2999" y="4292"/>
                  </a:lnTo>
                  <a:lnTo>
                    <a:pt x="2992" y="4299"/>
                  </a:lnTo>
                  <a:lnTo>
                    <a:pt x="2989" y="4324"/>
                  </a:lnTo>
                  <a:lnTo>
                    <a:pt x="2979" y="4352"/>
                  </a:lnTo>
                  <a:lnTo>
                    <a:pt x="2962" y="4358"/>
                  </a:lnTo>
                  <a:lnTo>
                    <a:pt x="2945" y="4355"/>
                  </a:lnTo>
                  <a:lnTo>
                    <a:pt x="2940" y="4348"/>
                  </a:lnTo>
                  <a:lnTo>
                    <a:pt x="2941" y="4335"/>
                  </a:lnTo>
                  <a:lnTo>
                    <a:pt x="2934" y="4333"/>
                  </a:lnTo>
                  <a:lnTo>
                    <a:pt x="2888" y="4336"/>
                  </a:lnTo>
                  <a:lnTo>
                    <a:pt x="2868" y="4353"/>
                  </a:lnTo>
                  <a:lnTo>
                    <a:pt x="2860" y="4373"/>
                  </a:lnTo>
                  <a:lnTo>
                    <a:pt x="2855" y="4377"/>
                  </a:lnTo>
                  <a:lnTo>
                    <a:pt x="2838" y="4375"/>
                  </a:lnTo>
                  <a:lnTo>
                    <a:pt x="2813" y="4384"/>
                  </a:lnTo>
                  <a:lnTo>
                    <a:pt x="2804" y="4393"/>
                  </a:lnTo>
                  <a:lnTo>
                    <a:pt x="2804" y="4393"/>
                  </a:lnTo>
                  <a:lnTo>
                    <a:pt x="2804" y="4393"/>
                  </a:lnTo>
                  <a:lnTo>
                    <a:pt x="2804" y="4393"/>
                  </a:lnTo>
                  <a:lnTo>
                    <a:pt x="2772" y="4412"/>
                  </a:lnTo>
                  <a:lnTo>
                    <a:pt x="2772" y="4412"/>
                  </a:lnTo>
                  <a:lnTo>
                    <a:pt x="2772" y="4412"/>
                  </a:lnTo>
                  <a:lnTo>
                    <a:pt x="2772" y="4412"/>
                  </a:lnTo>
                  <a:lnTo>
                    <a:pt x="2740" y="4415"/>
                  </a:lnTo>
                  <a:lnTo>
                    <a:pt x="2724" y="4405"/>
                  </a:lnTo>
                  <a:lnTo>
                    <a:pt x="2711" y="4416"/>
                  </a:lnTo>
                  <a:lnTo>
                    <a:pt x="2704" y="4431"/>
                  </a:lnTo>
                  <a:lnTo>
                    <a:pt x="2696" y="4436"/>
                  </a:lnTo>
                  <a:lnTo>
                    <a:pt x="2693" y="4452"/>
                  </a:lnTo>
                  <a:lnTo>
                    <a:pt x="2727" y="4513"/>
                  </a:lnTo>
                  <a:lnTo>
                    <a:pt x="2760" y="4582"/>
                  </a:lnTo>
                  <a:lnTo>
                    <a:pt x="2765" y="4638"/>
                  </a:lnTo>
                  <a:lnTo>
                    <a:pt x="2762" y="4753"/>
                  </a:lnTo>
                  <a:lnTo>
                    <a:pt x="2751" y="4881"/>
                  </a:lnTo>
                  <a:lnTo>
                    <a:pt x="2750" y="4943"/>
                  </a:lnTo>
                  <a:lnTo>
                    <a:pt x="2746" y="4962"/>
                  </a:lnTo>
                  <a:lnTo>
                    <a:pt x="2737" y="4971"/>
                  </a:lnTo>
                  <a:lnTo>
                    <a:pt x="2721" y="4966"/>
                  </a:lnTo>
                  <a:lnTo>
                    <a:pt x="2705" y="4982"/>
                  </a:lnTo>
                  <a:lnTo>
                    <a:pt x="2686" y="4985"/>
                  </a:lnTo>
                  <a:lnTo>
                    <a:pt x="2680" y="5015"/>
                  </a:lnTo>
                  <a:lnTo>
                    <a:pt x="2672" y="5019"/>
                  </a:lnTo>
                  <a:lnTo>
                    <a:pt x="2638" y="5019"/>
                  </a:lnTo>
                  <a:lnTo>
                    <a:pt x="2636" y="5026"/>
                  </a:lnTo>
                  <a:lnTo>
                    <a:pt x="2653" y="5043"/>
                  </a:lnTo>
                  <a:lnTo>
                    <a:pt x="2662" y="5038"/>
                  </a:lnTo>
                  <a:lnTo>
                    <a:pt x="2672" y="5040"/>
                  </a:lnTo>
                  <a:lnTo>
                    <a:pt x="2674" y="5051"/>
                  </a:lnTo>
                  <a:lnTo>
                    <a:pt x="2692" y="5048"/>
                  </a:lnTo>
                  <a:lnTo>
                    <a:pt x="2691" y="5060"/>
                  </a:lnTo>
                  <a:lnTo>
                    <a:pt x="2685" y="5071"/>
                  </a:lnTo>
                  <a:lnTo>
                    <a:pt x="2688" y="5076"/>
                  </a:lnTo>
                  <a:lnTo>
                    <a:pt x="2698" y="5073"/>
                  </a:lnTo>
                  <a:lnTo>
                    <a:pt x="2699" y="5085"/>
                  </a:lnTo>
                  <a:lnTo>
                    <a:pt x="2707" y="5094"/>
                  </a:lnTo>
                  <a:lnTo>
                    <a:pt x="2703" y="5110"/>
                  </a:lnTo>
                  <a:lnTo>
                    <a:pt x="2708" y="5139"/>
                  </a:lnTo>
                  <a:lnTo>
                    <a:pt x="2697" y="5160"/>
                  </a:lnTo>
                  <a:lnTo>
                    <a:pt x="2695" y="5214"/>
                  </a:lnTo>
                  <a:lnTo>
                    <a:pt x="2719" y="5229"/>
                  </a:lnTo>
                  <a:lnTo>
                    <a:pt x="2724" y="5242"/>
                  </a:lnTo>
                  <a:lnTo>
                    <a:pt x="2723" y="5322"/>
                  </a:lnTo>
                  <a:lnTo>
                    <a:pt x="2741" y="5333"/>
                  </a:lnTo>
                  <a:lnTo>
                    <a:pt x="2755" y="5354"/>
                  </a:lnTo>
                  <a:lnTo>
                    <a:pt x="2769" y="5354"/>
                  </a:lnTo>
                  <a:lnTo>
                    <a:pt x="2772" y="5359"/>
                  </a:lnTo>
                  <a:lnTo>
                    <a:pt x="2757" y="5370"/>
                  </a:lnTo>
                  <a:lnTo>
                    <a:pt x="2754" y="5389"/>
                  </a:lnTo>
                  <a:lnTo>
                    <a:pt x="2746" y="5386"/>
                  </a:lnTo>
                  <a:lnTo>
                    <a:pt x="2736" y="5387"/>
                  </a:lnTo>
                  <a:lnTo>
                    <a:pt x="2726" y="5394"/>
                  </a:lnTo>
                  <a:lnTo>
                    <a:pt x="2719" y="5412"/>
                  </a:lnTo>
                  <a:lnTo>
                    <a:pt x="2726" y="5424"/>
                  </a:lnTo>
                  <a:lnTo>
                    <a:pt x="2716" y="5424"/>
                  </a:lnTo>
                  <a:lnTo>
                    <a:pt x="2707" y="5440"/>
                  </a:lnTo>
                  <a:lnTo>
                    <a:pt x="2697" y="5443"/>
                  </a:lnTo>
                  <a:lnTo>
                    <a:pt x="2694" y="5452"/>
                  </a:lnTo>
                  <a:lnTo>
                    <a:pt x="2683" y="5453"/>
                  </a:lnTo>
                  <a:lnTo>
                    <a:pt x="2679" y="5460"/>
                  </a:lnTo>
                  <a:lnTo>
                    <a:pt x="2680" y="5470"/>
                  </a:lnTo>
                  <a:lnTo>
                    <a:pt x="2687" y="5476"/>
                  </a:lnTo>
                  <a:lnTo>
                    <a:pt x="2687" y="5485"/>
                  </a:lnTo>
                  <a:lnTo>
                    <a:pt x="2696" y="5493"/>
                  </a:lnTo>
                  <a:lnTo>
                    <a:pt x="2686" y="5496"/>
                  </a:lnTo>
                  <a:lnTo>
                    <a:pt x="2681" y="5487"/>
                  </a:lnTo>
                  <a:lnTo>
                    <a:pt x="2675" y="5488"/>
                  </a:lnTo>
                  <a:lnTo>
                    <a:pt x="2672" y="5498"/>
                  </a:lnTo>
                  <a:lnTo>
                    <a:pt x="2675" y="5507"/>
                  </a:lnTo>
                  <a:lnTo>
                    <a:pt x="2666" y="5524"/>
                  </a:lnTo>
                  <a:lnTo>
                    <a:pt x="2669" y="5534"/>
                  </a:lnTo>
                  <a:lnTo>
                    <a:pt x="2666" y="5539"/>
                  </a:lnTo>
                  <a:lnTo>
                    <a:pt x="2653" y="5538"/>
                  </a:lnTo>
                  <a:lnTo>
                    <a:pt x="2657" y="5555"/>
                  </a:lnTo>
                  <a:lnTo>
                    <a:pt x="2653" y="5560"/>
                  </a:lnTo>
                  <a:lnTo>
                    <a:pt x="2666" y="5579"/>
                  </a:lnTo>
                  <a:lnTo>
                    <a:pt x="2677" y="5567"/>
                  </a:lnTo>
                  <a:lnTo>
                    <a:pt x="2689" y="5571"/>
                  </a:lnTo>
                  <a:lnTo>
                    <a:pt x="2690" y="5580"/>
                  </a:lnTo>
                  <a:lnTo>
                    <a:pt x="2687" y="5587"/>
                  </a:lnTo>
                  <a:lnTo>
                    <a:pt x="2692" y="5594"/>
                  </a:lnTo>
                  <a:lnTo>
                    <a:pt x="2705" y="5588"/>
                  </a:lnTo>
                  <a:lnTo>
                    <a:pt x="2729" y="5585"/>
                  </a:lnTo>
                  <a:lnTo>
                    <a:pt x="2733" y="5581"/>
                  </a:lnTo>
                  <a:lnTo>
                    <a:pt x="2731" y="5573"/>
                  </a:lnTo>
                  <a:lnTo>
                    <a:pt x="2739" y="5568"/>
                  </a:lnTo>
                  <a:lnTo>
                    <a:pt x="2747" y="5593"/>
                  </a:lnTo>
                  <a:lnTo>
                    <a:pt x="2763" y="5592"/>
                  </a:lnTo>
                  <a:lnTo>
                    <a:pt x="2768" y="5603"/>
                  </a:lnTo>
                  <a:lnTo>
                    <a:pt x="2792" y="5605"/>
                  </a:lnTo>
                  <a:lnTo>
                    <a:pt x="2795" y="5623"/>
                  </a:lnTo>
                  <a:lnTo>
                    <a:pt x="2807" y="5623"/>
                  </a:lnTo>
                  <a:lnTo>
                    <a:pt x="2814" y="5618"/>
                  </a:lnTo>
                  <a:lnTo>
                    <a:pt x="2823" y="5619"/>
                  </a:lnTo>
                  <a:lnTo>
                    <a:pt x="2851" y="5638"/>
                  </a:lnTo>
                  <a:lnTo>
                    <a:pt x="2862" y="5638"/>
                  </a:lnTo>
                  <a:lnTo>
                    <a:pt x="2863" y="5630"/>
                  </a:lnTo>
                  <a:lnTo>
                    <a:pt x="2863" y="5630"/>
                  </a:lnTo>
                  <a:lnTo>
                    <a:pt x="2877" y="5637"/>
                  </a:lnTo>
                  <a:lnTo>
                    <a:pt x="2883" y="5656"/>
                  </a:lnTo>
                  <a:lnTo>
                    <a:pt x="2895" y="5669"/>
                  </a:lnTo>
                  <a:lnTo>
                    <a:pt x="2883" y="5694"/>
                  </a:lnTo>
                  <a:lnTo>
                    <a:pt x="2876" y="5686"/>
                  </a:lnTo>
                  <a:lnTo>
                    <a:pt x="2841" y="5688"/>
                  </a:lnTo>
                  <a:lnTo>
                    <a:pt x="2825" y="5692"/>
                  </a:lnTo>
                  <a:lnTo>
                    <a:pt x="2821" y="5706"/>
                  </a:lnTo>
                  <a:lnTo>
                    <a:pt x="2815" y="5711"/>
                  </a:lnTo>
                  <a:lnTo>
                    <a:pt x="2801" y="5708"/>
                  </a:lnTo>
                  <a:lnTo>
                    <a:pt x="2788" y="5695"/>
                  </a:lnTo>
                  <a:lnTo>
                    <a:pt x="2778" y="5707"/>
                  </a:lnTo>
                  <a:lnTo>
                    <a:pt x="2744" y="5688"/>
                  </a:lnTo>
                  <a:lnTo>
                    <a:pt x="2740" y="5692"/>
                  </a:lnTo>
                  <a:lnTo>
                    <a:pt x="2746" y="5720"/>
                  </a:lnTo>
                  <a:lnTo>
                    <a:pt x="2738" y="5741"/>
                  </a:lnTo>
                  <a:lnTo>
                    <a:pt x="2736" y="5767"/>
                  </a:lnTo>
                  <a:lnTo>
                    <a:pt x="2725" y="5782"/>
                  </a:lnTo>
                  <a:lnTo>
                    <a:pt x="2729" y="5793"/>
                  </a:lnTo>
                  <a:lnTo>
                    <a:pt x="2744" y="5814"/>
                  </a:lnTo>
                  <a:lnTo>
                    <a:pt x="2740" y="5822"/>
                  </a:lnTo>
                  <a:lnTo>
                    <a:pt x="2730" y="5827"/>
                  </a:lnTo>
                  <a:lnTo>
                    <a:pt x="2721" y="5820"/>
                  </a:lnTo>
                  <a:lnTo>
                    <a:pt x="2713" y="5824"/>
                  </a:lnTo>
                  <a:lnTo>
                    <a:pt x="2710" y="5837"/>
                  </a:lnTo>
                  <a:lnTo>
                    <a:pt x="2718" y="5846"/>
                  </a:lnTo>
                  <a:lnTo>
                    <a:pt x="2713" y="5868"/>
                  </a:lnTo>
                  <a:lnTo>
                    <a:pt x="2707" y="5872"/>
                  </a:lnTo>
                  <a:lnTo>
                    <a:pt x="2694" y="5874"/>
                  </a:lnTo>
                  <a:lnTo>
                    <a:pt x="2696" y="5898"/>
                  </a:lnTo>
                  <a:lnTo>
                    <a:pt x="2713" y="5914"/>
                  </a:lnTo>
                  <a:lnTo>
                    <a:pt x="2725" y="5935"/>
                  </a:lnTo>
                  <a:lnTo>
                    <a:pt x="2721" y="5946"/>
                  </a:lnTo>
                  <a:lnTo>
                    <a:pt x="2727" y="5954"/>
                  </a:lnTo>
                  <a:lnTo>
                    <a:pt x="2750" y="5961"/>
                  </a:lnTo>
                  <a:lnTo>
                    <a:pt x="2744" y="5972"/>
                  </a:lnTo>
                  <a:lnTo>
                    <a:pt x="2745" y="5982"/>
                  </a:lnTo>
                  <a:lnTo>
                    <a:pt x="2720" y="6008"/>
                  </a:lnTo>
                  <a:lnTo>
                    <a:pt x="2718" y="6018"/>
                  </a:lnTo>
                  <a:lnTo>
                    <a:pt x="2711" y="6028"/>
                  </a:lnTo>
                  <a:lnTo>
                    <a:pt x="2711" y="6034"/>
                  </a:lnTo>
                  <a:lnTo>
                    <a:pt x="2717" y="6039"/>
                  </a:lnTo>
                  <a:lnTo>
                    <a:pt x="2710" y="6071"/>
                  </a:lnTo>
                  <a:lnTo>
                    <a:pt x="2668" y="6112"/>
                  </a:lnTo>
                  <a:lnTo>
                    <a:pt x="2673" y="6136"/>
                  </a:lnTo>
                  <a:lnTo>
                    <a:pt x="2661" y="6146"/>
                  </a:lnTo>
                  <a:lnTo>
                    <a:pt x="2644" y="6146"/>
                  </a:lnTo>
                  <a:lnTo>
                    <a:pt x="2639" y="6154"/>
                  </a:lnTo>
                  <a:lnTo>
                    <a:pt x="2612" y="6175"/>
                  </a:lnTo>
                  <a:lnTo>
                    <a:pt x="2610" y="6183"/>
                  </a:lnTo>
                  <a:lnTo>
                    <a:pt x="2581" y="6196"/>
                  </a:lnTo>
                  <a:lnTo>
                    <a:pt x="2580" y="6205"/>
                  </a:lnTo>
                  <a:lnTo>
                    <a:pt x="2586" y="6212"/>
                  </a:lnTo>
                  <a:lnTo>
                    <a:pt x="2589" y="6225"/>
                  </a:lnTo>
                  <a:lnTo>
                    <a:pt x="2562" y="6240"/>
                  </a:lnTo>
                  <a:lnTo>
                    <a:pt x="2562" y="6248"/>
                  </a:lnTo>
                  <a:lnTo>
                    <a:pt x="2552" y="6253"/>
                  </a:lnTo>
                  <a:lnTo>
                    <a:pt x="2548" y="6262"/>
                  </a:lnTo>
                  <a:lnTo>
                    <a:pt x="2549" y="6290"/>
                  </a:lnTo>
                  <a:lnTo>
                    <a:pt x="2539" y="6296"/>
                  </a:lnTo>
                  <a:lnTo>
                    <a:pt x="2539" y="6304"/>
                  </a:lnTo>
                  <a:lnTo>
                    <a:pt x="2546" y="6306"/>
                  </a:lnTo>
                  <a:lnTo>
                    <a:pt x="2550" y="6313"/>
                  </a:lnTo>
                  <a:lnTo>
                    <a:pt x="2541" y="6333"/>
                  </a:lnTo>
                  <a:lnTo>
                    <a:pt x="2548" y="6350"/>
                  </a:lnTo>
                  <a:lnTo>
                    <a:pt x="2571" y="6376"/>
                  </a:lnTo>
                  <a:lnTo>
                    <a:pt x="2596" y="6390"/>
                  </a:lnTo>
                  <a:lnTo>
                    <a:pt x="2612" y="6388"/>
                  </a:lnTo>
                  <a:lnTo>
                    <a:pt x="2618" y="6396"/>
                  </a:lnTo>
                  <a:lnTo>
                    <a:pt x="2627" y="6394"/>
                  </a:lnTo>
                  <a:lnTo>
                    <a:pt x="2625" y="6430"/>
                  </a:lnTo>
                  <a:lnTo>
                    <a:pt x="2629" y="6440"/>
                  </a:lnTo>
                  <a:lnTo>
                    <a:pt x="2624" y="6454"/>
                  </a:lnTo>
                  <a:lnTo>
                    <a:pt x="2632" y="6461"/>
                  </a:lnTo>
                  <a:lnTo>
                    <a:pt x="2632" y="6468"/>
                  </a:lnTo>
                  <a:lnTo>
                    <a:pt x="2593" y="6467"/>
                  </a:lnTo>
                  <a:lnTo>
                    <a:pt x="2585" y="6483"/>
                  </a:lnTo>
                  <a:lnTo>
                    <a:pt x="2564" y="6500"/>
                  </a:lnTo>
                  <a:lnTo>
                    <a:pt x="2572" y="6511"/>
                  </a:lnTo>
                  <a:lnTo>
                    <a:pt x="2573" y="6523"/>
                  </a:lnTo>
                  <a:lnTo>
                    <a:pt x="2588" y="6540"/>
                  </a:lnTo>
                  <a:lnTo>
                    <a:pt x="2601" y="6540"/>
                  </a:lnTo>
                  <a:lnTo>
                    <a:pt x="2602" y="6554"/>
                  </a:lnTo>
                  <a:lnTo>
                    <a:pt x="2598" y="6562"/>
                  </a:lnTo>
                  <a:lnTo>
                    <a:pt x="2613" y="6577"/>
                  </a:lnTo>
                  <a:lnTo>
                    <a:pt x="2615" y="6600"/>
                  </a:lnTo>
                  <a:lnTo>
                    <a:pt x="2609" y="6606"/>
                  </a:lnTo>
                  <a:lnTo>
                    <a:pt x="2594" y="6611"/>
                  </a:lnTo>
                  <a:lnTo>
                    <a:pt x="2564" y="6640"/>
                  </a:lnTo>
                  <a:lnTo>
                    <a:pt x="2562" y="6647"/>
                  </a:lnTo>
                  <a:lnTo>
                    <a:pt x="2567" y="6658"/>
                  </a:lnTo>
                  <a:lnTo>
                    <a:pt x="2573" y="6663"/>
                  </a:lnTo>
                  <a:lnTo>
                    <a:pt x="2554" y="6680"/>
                  </a:lnTo>
                  <a:lnTo>
                    <a:pt x="2543" y="6681"/>
                  </a:lnTo>
                  <a:lnTo>
                    <a:pt x="2537" y="6685"/>
                  </a:lnTo>
                  <a:lnTo>
                    <a:pt x="2524" y="6682"/>
                  </a:lnTo>
                  <a:lnTo>
                    <a:pt x="2525" y="6667"/>
                  </a:lnTo>
                  <a:lnTo>
                    <a:pt x="2517" y="6666"/>
                  </a:lnTo>
                  <a:lnTo>
                    <a:pt x="2516" y="6657"/>
                  </a:lnTo>
                  <a:lnTo>
                    <a:pt x="2503" y="6656"/>
                  </a:lnTo>
                  <a:lnTo>
                    <a:pt x="2490" y="6662"/>
                  </a:lnTo>
                  <a:lnTo>
                    <a:pt x="2487" y="6636"/>
                  </a:lnTo>
                  <a:lnTo>
                    <a:pt x="2451" y="6626"/>
                  </a:lnTo>
                  <a:lnTo>
                    <a:pt x="2434" y="6606"/>
                  </a:lnTo>
                  <a:lnTo>
                    <a:pt x="2434" y="6597"/>
                  </a:lnTo>
                  <a:lnTo>
                    <a:pt x="2424" y="6585"/>
                  </a:lnTo>
                  <a:lnTo>
                    <a:pt x="2425" y="6574"/>
                  </a:lnTo>
                  <a:lnTo>
                    <a:pt x="2436" y="6574"/>
                  </a:lnTo>
                  <a:lnTo>
                    <a:pt x="2435" y="6568"/>
                  </a:lnTo>
                  <a:lnTo>
                    <a:pt x="2419" y="6566"/>
                  </a:lnTo>
                  <a:lnTo>
                    <a:pt x="2411" y="6570"/>
                  </a:lnTo>
                  <a:lnTo>
                    <a:pt x="2399" y="6564"/>
                  </a:lnTo>
                  <a:lnTo>
                    <a:pt x="2389" y="6574"/>
                  </a:lnTo>
                  <a:lnTo>
                    <a:pt x="2386" y="6581"/>
                  </a:lnTo>
                  <a:lnTo>
                    <a:pt x="2374" y="6579"/>
                  </a:lnTo>
                  <a:lnTo>
                    <a:pt x="2355" y="6588"/>
                  </a:lnTo>
                  <a:lnTo>
                    <a:pt x="2348" y="6610"/>
                  </a:lnTo>
                  <a:lnTo>
                    <a:pt x="2361" y="6637"/>
                  </a:lnTo>
                  <a:lnTo>
                    <a:pt x="2364" y="6660"/>
                  </a:lnTo>
                  <a:lnTo>
                    <a:pt x="2358" y="6671"/>
                  </a:lnTo>
                  <a:lnTo>
                    <a:pt x="2342" y="6679"/>
                  </a:lnTo>
                  <a:lnTo>
                    <a:pt x="2326" y="6701"/>
                  </a:lnTo>
                  <a:lnTo>
                    <a:pt x="2292" y="6710"/>
                  </a:lnTo>
                  <a:lnTo>
                    <a:pt x="2285" y="6717"/>
                  </a:lnTo>
                  <a:lnTo>
                    <a:pt x="2271" y="6747"/>
                  </a:lnTo>
                  <a:lnTo>
                    <a:pt x="2260" y="6749"/>
                  </a:lnTo>
                  <a:lnTo>
                    <a:pt x="2236" y="6769"/>
                  </a:lnTo>
                  <a:lnTo>
                    <a:pt x="2235" y="6776"/>
                  </a:lnTo>
                  <a:lnTo>
                    <a:pt x="2242" y="6781"/>
                  </a:lnTo>
                  <a:lnTo>
                    <a:pt x="2227" y="6799"/>
                  </a:lnTo>
                  <a:lnTo>
                    <a:pt x="2227" y="6809"/>
                  </a:lnTo>
                  <a:lnTo>
                    <a:pt x="2204" y="6808"/>
                  </a:lnTo>
                  <a:lnTo>
                    <a:pt x="2209" y="6825"/>
                  </a:lnTo>
                  <a:lnTo>
                    <a:pt x="2204" y="6842"/>
                  </a:lnTo>
                  <a:lnTo>
                    <a:pt x="2208" y="6856"/>
                  </a:lnTo>
                  <a:lnTo>
                    <a:pt x="2216" y="6860"/>
                  </a:lnTo>
                  <a:lnTo>
                    <a:pt x="2218" y="6872"/>
                  </a:lnTo>
                  <a:lnTo>
                    <a:pt x="2214" y="6876"/>
                  </a:lnTo>
                  <a:lnTo>
                    <a:pt x="2206" y="6874"/>
                  </a:lnTo>
                  <a:lnTo>
                    <a:pt x="2199" y="6885"/>
                  </a:lnTo>
                  <a:lnTo>
                    <a:pt x="2193" y="6885"/>
                  </a:lnTo>
                  <a:lnTo>
                    <a:pt x="2189" y="6875"/>
                  </a:lnTo>
                  <a:lnTo>
                    <a:pt x="2171" y="6864"/>
                  </a:lnTo>
                  <a:lnTo>
                    <a:pt x="2168" y="6855"/>
                  </a:lnTo>
                  <a:lnTo>
                    <a:pt x="2172" y="6849"/>
                  </a:lnTo>
                  <a:lnTo>
                    <a:pt x="2165" y="6842"/>
                  </a:lnTo>
                  <a:lnTo>
                    <a:pt x="2169" y="6832"/>
                  </a:lnTo>
                  <a:lnTo>
                    <a:pt x="2162" y="6826"/>
                  </a:lnTo>
                  <a:lnTo>
                    <a:pt x="2163" y="6820"/>
                  </a:lnTo>
                  <a:lnTo>
                    <a:pt x="2145" y="6816"/>
                  </a:lnTo>
                  <a:lnTo>
                    <a:pt x="2140" y="6812"/>
                  </a:lnTo>
                  <a:lnTo>
                    <a:pt x="2137" y="6798"/>
                  </a:lnTo>
                  <a:lnTo>
                    <a:pt x="2144" y="6784"/>
                  </a:lnTo>
                  <a:lnTo>
                    <a:pt x="2134" y="6774"/>
                  </a:lnTo>
                  <a:lnTo>
                    <a:pt x="2122" y="6779"/>
                  </a:lnTo>
                  <a:lnTo>
                    <a:pt x="2113" y="6774"/>
                  </a:lnTo>
                  <a:lnTo>
                    <a:pt x="2101" y="6776"/>
                  </a:lnTo>
                  <a:lnTo>
                    <a:pt x="2097" y="6790"/>
                  </a:lnTo>
                  <a:lnTo>
                    <a:pt x="2088" y="6796"/>
                  </a:lnTo>
                  <a:lnTo>
                    <a:pt x="2083" y="6822"/>
                  </a:lnTo>
                  <a:lnTo>
                    <a:pt x="2064" y="6827"/>
                  </a:lnTo>
                  <a:lnTo>
                    <a:pt x="2056" y="6825"/>
                  </a:lnTo>
                  <a:lnTo>
                    <a:pt x="2049" y="6833"/>
                  </a:lnTo>
                  <a:lnTo>
                    <a:pt x="2029" y="6834"/>
                  </a:lnTo>
                  <a:lnTo>
                    <a:pt x="2023" y="6824"/>
                  </a:lnTo>
                  <a:lnTo>
                    <a:pt x="1947" y="6821"/>
                  </a:lnTo>
                  <a:lnTo>
                    <a:pt x="1895" y="6946"/>
                  </a:lnTo>
                  <a:lnTo>
                    <a:pt x="1920" y="6960"/>
                  </a:lnTo>
                  <a:lnTo>
                    <a:pt x="1918" y="6968"/>
                  </a:lnTo>
                  <a:lnTo>
                    <a:pt x="1907" y="6974"/>
                  </a:lnTo>
                  <a:lnTo>
                    <a:pt x="1906" y="6981"/>
                  </a:lnTo>
                  <a:lnTo>
                    <a:pt x="1909" y="6987"/>
                  </a:lnTo>
                  <a:lnTo>
                    <a:pt x="1935" y="6988"/>
                  </a:lnTo>
                  <a:lnTo>
                    <a:pt x="1932" y="7023"/>
                  </a:lnTo>
                  <a:lnTo>
                    <a:pt x="1944" y="7025"/>
                  </a:lnTo>
                  <a:lnTo>
                    <a:pt x="1945" y="7028"/>
                  </a:lnTo>
                  <a:lnTo>
                    <a:pt x="1942" y="7040"/>
                  </a:lnTo>
                  <a:lnTo>
                    <a:pt x="1944" y="7051"/>
                  </a:lnTo>
                  <a:lnTo>
                    <a:pt x="1912" y="7055"/>
                  </a:lnTo>
                  <a:lnTo>
                    <a:pt x="1914" y="7083"/>
                  </a:lnTo>
                  <a:lnTo>
                    <a:pt x="1904" y="7082"/>
                  </a:lnTo>
                  <a:lnTo>
                    <a:pt x="1903" y="7097"/>
                  </a:lnTo>
                  <a:lnTo>
                    <a:pt x="1893" y="7108"/>
                  </a:lnTo>
                  <a:lnTo>
                    <a:pt x="1888" y="7102"/>
                  </a:lnTo>
                  <a:lnTo>
                    <a:pt x="1877" y="7100"/>
                  </a:lnTo>
                  <a:lnTo>
                    <a:pt x="1873" y="7113"/>
                  </a:lnTo>
                  <a:lnTo>
                    <a:pt x="1862" y="7114"/>
                  </a:lnTo>
                  <a:lnTo>
                    <a:pt x="1858" y="7136"/>
                  </a:lnTo>
                  <a:lnTo>
                    <a:pt x="1842" y="7151"/>
                  </a:lnTo>
                  <a:lnTo>
                    <a:pt x="1843" y="7167"/>
                  </a:lnTo>
                  <a:lnTo>
                    <a:pt x="1839" y="7172"/>
                  </a:lnTo>
                  <a:lnTo>
                    <a:pt x="1848" y="7179"/>
                  </a:lnTo>
                  <a:lnTo>
                    <a:pt x="1846" y="7208"/>
                  </a:lnTo>
                  <a:lnTo>
                    <a:pt x="1855" y="7223"/>
                  </a:lnTo>
                  <a:lnTo>
                    <a:pt x="1832" y="7233"/>
                  </a:lnTo>
                  <a:lnTo>
                    <a:pt x="1837" y="7247"/>
                  </a:lnTo>
                  <a:lnTo>
                    <a:pt x="1829" y="7278"/>
                  </a:lnTo>
                  <a:lnTo>
                    <a:pt x="1835" y="7286"/>
                  </a:lnTo>
                  <a:lnTo>
                    <a:pt x="1836" y="7297"/>
                  </a:lnTo>
                  <a:lnTo>
                    <a:pt x="1821" y="7338"/>
                  </a:lnTo>
                  <a:lnTo>
                    <a:pt x="1822" y="7346"/>
                  </a:lnTo>
                  <a:lnTo>
                    <a:pt x="1782" y="7342"/>
                  </a:lnTo>
                  <a:lnTo>
                    <a:pt x="1771" y="7361"/>
                  </a:lnTo>
                  <a:lnTo>
                    <a:pt x="1754" y="7365"/>
                  </a:lnTo>
                  <a:lnTo>
                    <a:pt x="1745" y="7376"/>
                  </a:lnTo>
                  <a:lnTo>
                    <a:pt x="1744" y="7392"/>
                  </a:lnTo>
                  <a:lnTo>
                    <a:pt x="1754" y="7394"/>
                  </a:lnTo>
                  <a:lnTo>
                    <a:pt x="1761" y="7404"/>
                  </a:lnTo>
                  <a:lnTo>
                    <a:pt x="1779" y="7417"/>
                  </a:lnTo>
                  <a:lnTo>
                    <a:pt x="1780" y="7426"/>
                  </a:lnTo>
                  <a:lnTo>
                    <a:pt x="1789" y="7432"/>
                  </a:lnTo>
                  <a:lnTo>
                    <a:pt x="1802" y="7455"/>
                  </a:lnTo>
                  <a:lnTo>
                    <a:pt x="1811" y="7460"/>
                  </a:lnTo>
                  <a:lnTo>
                    <a:pt x="1820" y="7474"/>
                  </a:lnTo>
                  <a:lnTo>
                    <a:pt x="1840" y="7479"/>
                  </a:lnTo>
                  <a:lnTo>
                    <a:pt x="1840" y="7479"/>
                  </a:lnTo>
                  <a:lnTo>
                    <a:pt x="1837" y="7491"/>
                  </a:lnTo>
                  <a:lnTo>
                    <a:pt x="1813" y="7500"/>
                  </a:lnTo>
                  <a:lnTo>
                    <a:pt x="1797" y="7492"/>
                  </a:lnTo>
                  <a:lnTo>
                    <a:pt x="1795" y="7500"/>
                  </a:lnTo>
                  <a:lnTo>
                    <a:pt x="1786" y="7502"/>
                  </a:lnTo>
                  <a:lnTo>
                    <a:pt x="1781" y="7510"/>
                  </a:lnTo>
                  <a:lnTo>
                    <a:pt x="1763" y="7505"/>
                  </a:lnTo>
                  <a:lnTo>
                    <a:pt x="1754" y="7508"/>
                  </a:lnTo>
                  <a:lnTo>
                    <a:pt x="1751" y="7504"/>
                  </a:lnTo>
                  <a:lnTo>
                    <a:pt x="1720" y="7520"/>
                  </a:lnTo>
                  <a:lnTo>
                    <a:pt x="1703" y="7511"/>
                  </a:lnTo>
                  <a:lnTo>
                    <a:pt x="1690" y="7522"/>
                  </a:lnTo>
                  <a:lnTo>
                    <a:pt x="1689" y="7519"/>
                  </a:lnTo>
                  <a:lnTo>
                    <a:pt x="1662" y="7522"/>
                  </a:lnTo>
                  <a:lnTo>
                    <a:pt x="1653" y="7530"/>
                  </a:lnTo>
                  <a:lnTo>
                    <a:pt x="1660" y="7537"/>
                  </a:lnTo>
                  <a:lnTo>
                    <a:pt x="1660" y="7542"/>
                  </a:lnTo>
                  <a:lnTo>
                    <a:pt x="1653" y="7548"/>
                  </a:lnTo>
                  <a:lnTo>
                    <a:pt x="1644" y="7589"/>
                  </a:lnTo>
                  <a:lnTo>
                    <a:pt x="1624" y="7592"/>
                  </a:lnTo>
                  <a:lnTo>
                    <a:pt x="1614" y="7597"/>
                  </a:lnTo>
                  <a:lnTo>
                    <a:pt x="1601" y="7627"/>
                  </a:lnTo>
                  <a:lnTo>
                    <a:pt x="1594" y="7631"/>
                  </a:lnTo>
                  <a:lnTo>
                    <a:pt x="1593" y="7642"/>
                  </a:lnTo>
                  <a:lnTo>
                    <a:pt x="1579" y="7656"/>
                  </a:lnTo>
                  <a:lnTo>
                    <a:pt x="1579" y="7671"/>
                  </a:lnTo>
                  <a:lnTo>
                    <a:pt x="1569" y="7678"/>
                  </a:lnTo>
                  <a:lnTo>
                    <a:pt x="1566" y="7697"/>
                  </a:lnTo>
                  <a:lnTo>
                    <a:pt x="1550" y="7700"/>
                  </a:lnTo>
                  <a:lnTo>
                    <a:pt x="1541" y="7706"/>
                  </a:lnTo>
                  <a:lnTo>
                    <a:pt x="1497" y="7748"/>
                  </a:lnTo>
                  <a:lnTo>
                    <a:pt x="1481" y="7747"/>
                  </a:lnTo>
                  <a:lnTo>
                    <a:pt x="1458" y="7756"/>
                  </a:lnTo>
                  <a:lnTo>
                    <a:pt x="1446" y="7754"/>
                  </a:lnTo>
                  <a:lnTo>
                    <a:pt x="1418" y="7762"/>
                  </a:lnTo>
                  <a:lnTo>
                    <a:pt x="1409" y="7759"/>
                  </a:lnTo>
                  <a:lnTo>
                    <a:pt x="1400" y="7747"/>
                  </a:lnTo>
                  <a:lnTo>
                    <a:pt x="1388" y="7751"/>
                  </a:lnTo>
                  <a:lnTo>
                    <a:pt x="1368" y="7742"/>
                  </a:lnTo>
                  <a:lnTo>
                    <a:pt x="1344" y="7746"/>
                  </a:lnTo>
                  <a:lnTo>
                    <a:pt x="1339" y="7739"/>
                  </a:lnTo>
                  <a:lnTo>
                    <a:pt x="1332" y="7737"/>
                  </a:lnTo>
                  <a:lnTo>
                    <a:pt x="1315" y="7744"/>
                  </a:lnTo>
                  <a:lnTo>
                    <a:pt x="1302" y="7718"/>
                  </a:lnTo>
                  <a:lnTo>
                    <a:pt x="1284" y="7703"/>
                  </a:lnTo>
                  <a:lnTo>
                    <a:pt x="1284" y="7703"/>
                  </a:lnTo>
                  <a:lnTo>
                    <a:pt x="1307" y="7660"/>
                  </a:lnTo>
                  <a:lnTo>
                    <a:pt x="1324" y="7642"/>
                  </a:lnTo>
                  <a:lnTo>
                    <a:pt x="1333" y="7639"/>
                  </a:lnTo>
                  <a:lnTo>
                    <a:pt x="1337" y="7630"/>
                  </a:lnTo>
                  <a:lnTo>
                    <a:pt x="1355" y="7617"/>
                  </a:lnTo>
                  <a:lnTo>
                    <a:pt x="1369" y="7599"/>
                  </a:lnTo>
                  <a:lnTo>
                    <a:pt x="1370" y="7588"/>
                  </a:lnTo>
                  <a:lnTo>
                    <a:pt x="1365" y="7568"/>
                  </a:lnTo>
                  <a:lnTo>
                    <a:pt x="1371" y="7564"/>
                  </a:lnTo>
                  <a:lnTo>
                    <a:pt x="1371" y="7567"/>
                  </a:lnTo>
                  <a:lnTo>
                    <a:pt x="1374" y="7567"/>
                  </a:lnTo>
                  <a:lnTo>
                    <a:pt x="1372" y="7564"/>
                  </a:lnTo>
                  <a:lnTo>
                    <a:pt x="1379" y="7564"/>
                  </a:lnTo>
                  <a:lnTo>
                    <a:pt x="1393" y="7556"/>
                  </a:lnTo>
                  <a:lnTo>
                    <a:pt x="1409" y="7537"/>
                  </a:lnTo>
                  <a:lnTo>
                    <a:pt x="1409" y="7527"/>
                  </a:lnTo>
                  <a:lnTo>
                    <a:pt x="1400" y="7513"/>
                  </a:lnTo>
                  <a:lnTo>
                    <a:pt x="1376" y="7503"/>
                  </a:lnTo>
                  <a:lnTo>
                    <a:pt x="1374" y="7489"/>
                  </a:lnTo>
                  <a:lnTo>
                    <a:pt x="1363" y="7466"/>
                  </a:lnTo>
                  <a:lnTo>
                    <a:pt x="1363" y="7457"/>
                  </a:lnTo>
                  <a:lnTo>
                    <a:pt x="1375" y="7435"/>
                  </a:lnTo>
                  <a:lnTo>
                    <a:pt x="1375" y="7421"/>
                  </a:lnTo>
                  <a:lnTo>
                    <a:pt x="1356" y="7388"/>
                  </a:lnTo>
                  <a:lnTo>
                    <a:pt x="1348" y="7355"/>
                  </a:lnTo>
                  <a:lnTo>
                    <a:pt x="1320" y="7334"/>
                  </a:lnTo>
                  <a:lnTo>
                    <a:pt x="1326" y="7308"/>
                  </a:lnTo>
                  <a:lnTo>
                    <a:pt x="1319" y="7301"/>
                  </a:lnTo>
                  <a:lnTo>
                    <a:pt x="1308" y="7302"/>
                  </a:lnTo>
                  <a:lnTo>
                    <a:pt x="1305" y="7291"/>
                  </a:lnTo>
                  <a:lnTo>
                    <a:pt x="1285" y="7296"/>
                  </a:lnTo>
                  <a:lnTo>
                    <a:pt x="1287" y="7287"/>
                  </a:lnTo>
                  <a:lnTo>
                    <a:pt x="1283" y="7273"/>
                  </a:lnTo>
                  <a:lnTo>
                    <a:pt x="1264" y="7265"/>
                  </a:lnTo>
                  <a:lnTo>
                    <a:pt x="1261" y="7252"/>
                  </a:lnTo>
                  <a:lnTo>
                    <a:pt x="1255" y="7259"/>
                  </a:lnTo>
                  <a:lnTo>
                    <a:pt x="1235" y="7262"/>
                  </a:lnTo>
                  <a:lnTo>
                    <a:pt x="1213" y="7275"/>
                  </a:lnTo>
                  <a:lnTo>
                    <a:pt x="1205" y="7267"/>
                  </a:lnTo>
                  <a:lnTo>
                    <a:pt x="1194" y="7270"/>
                  </a:lnTo>
                  <a:lnTo>
                    <a:pt x="1189" y="7280"/>
                  </a:lnTo>
                  <a:lnTo>
                    <a:pt x="1185" y="7276"/>
                  </a:lnTo>
                  <a:lnTo>
                    <a:pt x="1172" y="7277"/>
                  </a:lnTo>
                  <a:lnTo>
                    <a:pt x="1167" y="7264"/>
                  </a:lnTo>
                  <a:lnTo>
                    <a:pt x="1157" y="7263"/>
                  </a:lnTo>
                  <a:lnTo>
                    <a:pt x="1160" y="7255"/>
                  </a:lnTo>
                  <a:lnTo>
                    <a:pt x="1151" y="7247"/>
                  </a:lnTo>
                  <a:lnTo>
                    <a:pt x="1150" y="7231"/>
                  </a:lnTo>
                  <a:lnTo>
                    <a:pt x="1138" y="7221"/>
                  </a:lnTo>
                  <a:lnTo>
                    <a:pt x="1133" y="7222"/>
                  </a:lnTo>
                  <a:lnTo>
                    <a:pt x="1121" y="7209"/>
                  </a:lnTo>
                  <a:lnTo>
                    <a:pt x="1121" y="7209"/>
                  </a:lnTo>
                  <a:lnTo>
                    <a:pt x="1151" y="7173"/>
                  </a:lnTo>
                  <a:lnTo>
                    <a:pt x="1171" y="7168"/>
                  </a:lnTo>
                  <a:lnTo>
                    <a:pt x="1178" y="7159"/>
                  </a:lnTo>
                  <a:lnTo>
                    <a:pt x="1192" y="7153"/>
                  </a:lnTo>
                  <a:lnTo>
                    <a:pt x="1194" y="7141"/>
                  </a:lnTo>
                  <a:lnTo>
                    <a:pt x="1184" y="7137"/>
                  </a:lnTo>
                  <a:lnTo>
                    <a:pt x="1176" y="7115"/>
                  </a:lnTo>
                  <a:lnTo>
                    <a:pt x="1177" y="7103"/>
                  </a:lnTo>
                  <a:lnTo>
                    <a:pt x="1165" y="7088"/>
                  </a:lnTo>
                  <a:lnTo>
                    <a:pt x="1161" y="7072"/>
                  </a:lnTo>
                  <a:lnTo>
                    <a:pt x="1148" y="7071"/>
                  </a:lnTo>
                  <a:lnTo>
                    <a:pt x="1143" y="7060"/>
                  </a:lnTo>
                  <a:lnTo>
                    <a:pt x="1129" y="7060"/>
                  </a:lnTo>
                  <a:lnTo>
                    <a:pt x="1118" y="7044"/>
                  </a:lnTo>
                  <a:lnTo>
                    <a:pt x="1120" y="7037"/>
                  </a:lnTo>
                  <a:lnTo>
                    <a:pt x="1109" y="7029"/>
                  </a:lnTo>
                  <a:lnTo>
                    <a:pt x="1113" y="7019"/>
                  </a:lnTo>
                  <a:lnTo>
                    <a:pt x="1121" y="7019"/>
                  </a:lnTo>
                  <a:lnTo>
                    <a:pt x="1125" y="7014"/>
                  </a:lnTo>
                  <a:lnTo>
                    <a:pt x="1126" y="7004"/>
                  </a:lnTo>
                  <a:lnTo>
                    <a:pt x="1120" y="6977"/>
                  </a:lnTo>
                  <a:lnTo>
                    <a:pt x="1120" y="6977"/>
                  </a:lnTo>
                  <a:lnTo>
                    <a:pt x="1130" y="6953"/>
                  </a:lnTo>
                  <a:lnTo>
                    <a:pt x="1126" y="6944"/>
                  </a:lnTo>
                  <a:lnTo>
                    <a:pt x="1111" y="6945"/>
                  </a:lnTo>
                  <a:lnTo>
                    <a:pt x="1113" y="6939"/>
                  </a:lnTo>
                  <a:lnTo>
                    <a:pt x="1127" y="6925"/>
                  </a:lnTo>
                  <a:lnTo>
                    <a:pt x="1144" y="6887"/>
                  </a:lnTo>
                  <a:lnTo>
                    <a:pt x="1162" y="6877"/>
                  </a:lnTo>
                  <a:lnTo>
                    <a:pt x="1159" y="6864"/>
                  </a:lnTo>
                  <a:lnTo>
                    <a:pt x="1187" y="6855"/>
                  </a:lnTo>
                  <a:lnTo>
                    <a:pt x="1189" y="6824"/>
                  </a:lnTo>
                  <a:lnTo>
                    <a:pt x="1187" y="6812"/>
                  </a:lnTo>
                  <a:lnTo>
                    <a:pt x="1177" y="6801"/>
                  </a:lnTo>
                  <a:lnTo>
                    <a:pt x="1169" y="6799"/>
                  </a:lnTo>
                  <a:lnTo>
                    <a:pt x="1150" y="6802"/>
                  </a:lnTo>
                  <a:lnTo>
                    <a:pt x="1131" y="6793"/>
                  </a:lnTo>
                  <a:lnTo>
                    <a:pt x="1121" y="6781"/>
                  </a:lnTo>
                  <a:lnTo>
                    <a:pt x="1071" y="6771"/>
                  </a:lnTo>
                  <a:lnTo>
                    <a:pt x="1070" y="6759"/>
                  </a:lnTo>
                  <a:lnTo>
                    <a:pt x="1061" y="6743"/>
                  </a:lnTo>
                  <a:lnTo>
                    <a:pt x="1057" y="6699"/>
                  </a:lnTo>
                  <a:lnTo>
                    <a:pt x="1092" y="6658"/>
                  </a:lnTo>
                  <a:lnTo>
                    <a:pt x="1111" y="6629"/>
                  </a:lnTo>
                  <a:lnTo>
                    <a:pt x="1136" y="6616"/>
                  </a:lnTo>
                  <a:lnTo>
                    <a:pt x="1135" y="6605"/>
                  </a:lnTo>
                  <a:lnTo>
                    <a:pt x="1118" y="6587"/>
                  </a:lnTo>
                  <a:lnTo>
                    <a:pt x="1116" y="6572"/>
                  </a:lnTo>
                  <a:lnTo>
                    <a:pt x="1114" y="6568"/>
                  </a:lnTo>
                  <a:lnTo>
                    <a:pt x="1101" y="6569"/>
                  </a:lnTo>
                  <a:lnTo>
                    <a:pt x="1053" y="6576"/>
                  </a:lnTo>
                  <a:lnTo>
                    <a:pt x="1037" y="6550"/>
                  </a:lnTo>
                  <a:lnTo>
                    <a:pt x="1018" y="6501"/>
                  </a:lnTo>
                  <a:lnTo>
                    <a:pt x="988" y="6500"/>
                  </a:lnTo>
                  <a:lnTo>
                    <a:pt x="986" y="6475"/>
                  </a:lnTo>
                  <a:lnTo>
                    <a:pt x="982" y="6467"/>
                  </a:lnTo>
                  <a:lnTo>
                    <a:pt x="972" y="6462"/>
                  </a:lnTo>
                  <a:lnTo>
                    <a:pt x="915" y="6451"/>
                  </a:lnTo>
                  <a:lnTo>
                    <a:pt x="874" y="6454"/>
                  </a:lnTo>
                  <a:lnTo>
                    <a:pt x="844" y="6462"/>
                  </a:lnTo>
                  <a:lnTo>
                    <a:pt x="764" y="6464"/>
                  </a:lnTo>
                  <a:lnTo>
                    <a:pt x="758" y="6445"/>
                  </a:lnTo>
                  <a:lnTo>
                    <a:pt x="765" y="6432"/>
                  </a:lnTo>
                  <a:lnTo>
                    <a:pt x="765" y="6406"/>
                  </a:lnTo>
                  <a:lnTo>
                    <a:pt x="773" y="6398"/>
                  </a:lnTo>
                  <a:lnTo>
                    <a:pt x="780" y="6382"/>
                  </a:lnTo>
                  <a:lnTo>
                    <a:pt x="742" y="6307"/>
                  </a:lnTo>
                  <a:lnTo>
                    <a:pt x="731" y="6299"/>
                  </a:lnTo>
                  <a:lnTo>
                    <a:pt x="729" y="6289"/>
                  </a:lnTo>
                  <a:lnTo>
                    <a:pt x="729" y="6289"/>
                  </a:lnTo>
                  <a:lnTo>
                    <a:pt x="757" y="6268"/>
                  </a:lnTo>
                  <a:lnTo>
                    <a:pt x="855" y="6212"/>
                  </a:lnTo>
                  <a:lnTo>
                    <a:pt x="855" y="6187"/>
                  </a:lnTo>
                  <a:lnTo>
                    <a:pt x="868" y="6177"/>
                  </a:lnTo>
                  <a:lnTo>
                    <a:pt x="882" y="6173"/>
                  </a:lnTo>
                  <a:lnTo>
                    <a:pt x="878" y="6158"/>
                  </a:lnTo>
                  <a:lnTo>
                    <a:pt x="855" y="6152"/>
                  </a:lnTo>
                  <a:lnTo>
                    <a:pt x="832" y="6132"/>
                  </a:lnTo>
                  <a:lnTo>
                    <a:pt x="815" y="6130"/>
                  </a:lnTo>
                  <a:lnTo>
                    <a:pt x="792" y="6116"/>
                  </a:lnTo>
                  <a:lnTo>
                    <a:pt x="775" y="6113"/>
                  </a:lnTo>
                  <a:lnTo>
                    <a:pt x="768" y="6106"/>
                  </a:lnTo>
                  <a:lnTo>
                    <a:pt x="752" y="6075"/>
                  </a:lnTo>
                  <a:lnTo>
                    <a:pt x="753" y="6038"/>
                  </a:lnTo>
                  <a:lnTo>
                    <a:pt x="753" y="6038"/>
                  </a:lnTo>
                  <a:lnTo>
                    <a:pt x="759" y="6022"/>
                  </a:lnTo>
                  <a:lnTo>
                    <a:pt x="789" y="5987"/>
                  </a:lnTo>
                  <a:lnTo>
                    <a:pt x="792" y="5961"/>
                  </a:lnTo>
                  <a:lnTo>
                    <a:pt x="800" y="5943"/>
                  </a:lnTo>
                  <a:lnTo>
                    <a:pt x="821" y="5922"/>
                  </a:lnTo>
                  <a:lnTo>
                    <a:pt x="828" y="5906"/>
                  </a:lnTo>
                  <a:lnTo>
                    <a:pt x="842" y="5894"/>
                  </a:lnTo>
                  <a:lnTo>
                    <a:pt x="844" y="5877"/>
                  </a:lnTo>
                  <a:lnTo>
                    <a:pt x="849" y="5873"/>
                  </a:lnTo>
                  <a:lnTo>
                    <a:pt x="851" y="5864"/>
                  </a:lnTo>
                  <a:lnTo>
                    <a:pt x="844" y="5845"/>
                  </a:lnTo>
                  <a:lnTo>
                    <a:pt x="849" y="5838"/>
                  </a:lnTo>
                  <a:lnTo>
                    <a:pt x="847" y="5829"/>
                  </a:lnTo>
                  <a:lnTo>
                    <a:pt x="851" y="5807"/>
                  </a:lnTo>
                  <a:lnTo>
                    <a:pt x="845" y="5804"/>
                  </a:lnTo>
                  <a:lnTo>
                    <a:pt x="837" y="5805"/>
                  </a:lnTo>
                  <a:lnTo>
                    <a:pt x="827" y="5782"/>
                  </a:lnTo>
                  <a:lnTo>
                    <a:pt x="809" y="5772"/>
                  </a:lnTo>
                  <a:lnTo>
                    <a:pt x="807" y="5763"/>
                  </a:lnTo>
                  <a:lnTo>
                    <a:pt x="824" y="5745"/>
                  </a:lnTo>
                  <a:lnTo>
                    <a:pt x="828" y="5711"/>
                  </a:lnTo>
                  <a:lnTo>
                    <a:pt x="841" y="5703"/>
                  </a:lnTo>
                  <a:lnTo>
                    <a:pt x="857" y="5685"/>
                  </a:lnTo>
                  <a:lnTo>
                    <a:pt x="882" y="5667"/>
                  </a:lnTo>
                  <a:lnTo>
                    <a:pt x="882" y="5623"/>
                  </a:lnTo>
                  <a:lnTo>
                    <a:pt x="876" y="5603"/>
                  </a:lnTo>
                  <a:lnTo>
                    <a:pt x="878" y="5595"/>
                  </a:lnTo>
                  <a:lnTo>
                    <a:pt x="869" y="5576"/>
                  </a:lnTo>
                  <a:lnTo>
                    <a:pt x="879" y="5560"/>
                  </a:lnTo>
                  <a:lnTo>
                    <a:pt x="869" y="5515"/>
                  </a:lnTo>
                  <a:lnTo>
                    <a:pt x="860" y="5514"/>
                  </a:lnTo>
                  <a:lnTo>
                    <a:pt x="858" y="5509"/>
                  </a:lnTo>
                  <a:lnTo>
                    <a:pt x="847" y="5504"/>
                  </a:lnTo>
                  <a:lnTo>
                    <a:pt x="828" y="5518"/>
                  </a:lnTo>
                  <a:lnTo>
                    <a:pt x="819" y="5516"/>
                  </a:lnTo>
                  <a:lnTo>
                    <a:pt x="811" y="5506"/>
                  </a:lnTo>
                  <a:lnTo>
                    <a:pt x="798" y="5502"/>
                  </a:lnTo>
                  <a:lnTo>
                    <a:pt x="805" y="5493"/>
                  </a:lnTo>
                  <a:lnTo>
                    <a:pt x="803" y="5486"/>
                  </a:lnTo>
                  <a:lnTo>
                    <a:pt x="771" y="5492"/>
                  </a:lnTo>
                  <a:lnTo>
                    <a:pt x="744" y="5490"/>
                  </a:lnTo>
                  <a:lnTo>
                    <a:pt x="741" y="5484"/>
                  </a:lnTo>
                  <a:lnTo>
                    <a:pt x="747" y="5471"/>
                  </a:lnTo>
                  <a:lnTo>
                    <a:pt x="737" y="5448"/>
                  </a:lnTo>
                  <a:lnTo>
                    <a:pt x="744" y="5433"/>
                  </a:lnTo>
                  <a:lnTo>
                    <a:pt x="765" y="5413"/>
                  </a:lnTo>
                  <a:lnTo>
                    <a:pt x="756" y="5366"/>
                  </a:lnTo>
                  <a:lnTo>
                    <a:pt x="744" y="5356"/>
                  </a:lnTo>
                  <a:lnTo>
                    <a:pt x="723" y="5349"/>
                  </a:lnTo>
                  <a:lnTo>
                    <a:pt x="739" y="5339"/>
                  </a:lnTo>
                  <a:lnTo>
                    <a:pt x="734" y="5329"/>
                  </a:lnTo>
                  <a:lnTo>
                    <a:pt x="703" y="5307"/>
                  </a:lnTo>
                  <a:lnTo>
                    <a:pt x="685" y="5312"/>
                  </a:lnTo>
                  <a:lnTo>
                    <a:pt x="674" y="5308"/>
                  </a:lnTo>
                  <a:lnTo>
                    <a:pt x="668" y="5301"/>
                  </a:lnTo>
                  <a:lnTo>
                    <a:pt x="665" y="5277"/>
                  </a:lnTo>
                  <a:lnTo>
                    <a:pt x="653" y="5261"/>
                  </a:lnTo>
                  <a:lnTo>
                    <a:pt x="650" y="5251"/>
                  </a:lnTo>
                  <a:lnTo>
                    <a:pt x="658" y="5242"/>
                  </a:lnTo>
                  <a:lnTo>
                    <a:pt x="659" y="5231"/>
                  </a:lnTo>
                  <a:lnTo>
                    <a:pt x="671" y="5223"/>
                  </a:lnTo>
                  <a:lnTo>
                    <a:pt x="650" y="5181"/>
                  </a:lnTo>
                  <a:lnTo>
                    <a:pt x="627" y="5153"/>
                  </a:lnTo>
                  <a:lnTo>
                    <a:pt x="626" y="5143"/>
                  </a:lnTo>
                  <a:lnTo>
                    <a:pt x="636" y="5127"/>
                  </a:lnTo>
                  <a:lnTo>
                    <a:pt x="645" y="5120"/>
                  </a:lnTo>
                  <a:lnTo>
                    <a:pt x="648" y="5109"/>
                  </a:lnTo>
                  <a:lnTo>
                    <a:pt x="638" y="5079"/>
                  </a:lnTo>
                  <a:lnTo>
                    <a:pt x="624" y="5070"/>
                  </a:lnTo>
                  <a:lnTo>
                    <a:pt x="622" y="5057"/>
                  </a:lnTo>
                  <a:lnTo>
                    <a:pt x="543" y="4983"/>
                  </a:lnTo>
                  <a:lnTo>
                    <a:pt x="560" y="4963"/>
                  </a:lnTo>
                  <a:lnTo>
                    <a:pt x="557" y="4938"/>
                  </a:lnTo>
                  <a:lnTo>
                    <a:pt x="565" y="4923"/>
                  </a:lnTo>
                  <a:lnTo>
                    <a:pt x="564" y="4914"/>
                  </a:lnTo>
                  <a:lnTo>
                    <a:pt x="539" y="4889"/>
                  </a:lnTo>
                  <a:lnTo>
                    <a:pt x="535" y="4865"/>
                  </a:lnTo>
                  <a:lnTo>
                    <a:pt x="523" y="4855"/>
                  </a:lnTo>
                  <a:lnTo>
                    <a:pt x="508" y="4823"/>
                  </a:lnTo>
                  <a:lnTo>
                    <a:pt x="511" y="4819"/>
                  </a:lnTo>
                  <a:lnTo>
                    <a:pt x="520" y="4820"/>
                  </a:lnTo>
                  <a:lnTo>
                    <a:pt x="536" y="4813"/>
                  </a:lnTo>
                  <a:lnTo>
                    <a:pt x="549" y="4819"/>
                  </a:lnTo>
                  <a:lnTo>
                    <a:pt x="564" y="4814"/>
                  </a:lnTo>
                  <a:lnTo>
                    <a:pt x="565" y="4779"/>
                  </a:lnTo>
                  <a:lnTo>
                    <a:pt x="578" y="4764"/>
                  </a:lnTo>
                  <a:lnTo>
                    <a:pt x="580" y="4744"/>
                  </a:lnTo>
                  <a:lnTo>
                    <a:pt x="595" y="4733"/>
                  </a:lnTo>
                  <a:lnTo>
                    <a:pt x="595" y="4733"/>
                  </a:lnTo>
                  <a:lnTo>
                    <a:pt x="597" y="4695"/>
                  </a:lnTo>
                  <a:lnTo>
                    <a:pt x="597" y="4695"/>
                  </a:lnTo>
                  <a:lnTo>
                    <a:pt x="592" y="4662"/>
                  </a:lnTo>
                  <a:lnTo>
                    <a:pt x="612" y="4649"/>
                  </a:lnTo>
                  <a:lnTo>
                    <a:pt x="610" y="4635"/>
                  </a:lnTo>
                  <a:lnTo>
                    <a:pt x="606" y="4623"/>
                  </a:lnTo>
                  <a:lnTo>
                    <a:pt x="585" y="4601"/>
                  </a:lnTo>
                  <a:lnTo>
                    <a:pt x="578" y="4567"/>
                  </a:lnTo>
                  <a:lnTo>
                    <a:pt x="566" y="4544"/>
                  </a:lnTo>
                  <a:lnTo>
                    <a:pt x="576" y="4531"/>
                  </a:lnTo>
                  <a:lnTo>
                    <a:pt x="570" y="4519"/>
                  </a:lnTo>
                  <a:lnTo>
                    <a:pt x="552" y="4518"/>
                  </a:lnTo>
                  <a:lnTo>
                    <a:pt x="522" y="4507"/>
                  </a:lnTo>
                  <a:lnTo>
                    <a:pt x="521" y="4497"/>
                  </a:lnTo>
                  <a:lnTo>
                    <a:pt x="534" y="4479"/>
                  </a:lnTo>
                  <a:lnTo>
                    <a:pt x="534" y="4465"/>
                  </a:lnTo>
                  <a:lnTo>
                    <a:pt x="509" y="4446"/>
                  </a:lnTo>
                  <a:lnTo>
                    <a:pt x="502" y="4457"/>
                  </a:lnTo>
                  <a:lnTo>
                    <a:pt x="504" y="4472"/>
                  </a:lnTo>
                  <a:lnTo>
                    <a:pt x="501" y="4484"/>
                  </a:lnTo>
                  <a:lnTo>
                    <a:pt x="494" y="4492"/>
                  </a:lnTo>
                  <a:lnTo>
                    <a:pt x="485" y="4494"/>
                  </a:lnTo>
                  <a:lnTo>
                    <a:pt x="473" y="4491"/>
                  </a:lnTo>
                  <a:lnTo>
                    <a:pt x="451" y="4504"/>
                  </a:lnTo>
                  <a:lnTo>
                    <a:pt x="440" y="4503"/>
                  </a:lnTo>
                  <a:lnTo>
                    <a:pt x="411" y="4481"/>
                  </a:lnTo>
                  <a:lnTo>
                    <a:pt x="399" y="4482"/>
                  </a:lnTo>
                  <a:lnTo>
                    <a:pt x="376" y="4472"/>
                  </a:lnTo>
                  <a:lnTo>
                    <a:pt x="349" y="4475"/>
                  </a:lnTo>
                  <a:lnTo>
                    <a:pt x="338" y="4469"/>
                  </a:lnTo>
                  <a:lnTo>
                    <a:pt x="328" y="4452"/>
                  </a:lnTo>
                  <a:lnTo>
                    <a:pt x="321" y="4450"/>
                  </a:lnTo>
                  <a:lnTo>
                    <a:pt x="304" y="4394"/>
                  </a:lnTo>
                  <a:lnTo>
                    <a:pt x="269" y="4386"/>
                  </a:lnTo>
                  <a:lnTo>
                    <a:pt x="272" y="4364"/>
                  </a:lnTo>
                  <a:lnTo>
                    <a:pt x="262" y="4344"/>
                  </a:lnTo>
                  <a:lnTo>
                    <a:pt x="258" y="4329"/>
                  </a:lnTo>
                  <a:lnTo>
                    <a:pt x="277" y="4311"/>
                  </a:lnTo>
                  <a:lnTo>
                    <a:pt x="295" y="4282"/>
                  </a:lnTo>
                  <a:lnTo>
                    <a:pt x="296" y="4264"/>
                  </a:lnTo>
                  <a:lnTo>
                    <a:pt x="300" y="4258"/>
                  </a:lnTo>
                  <a:lnTo>
                    <a:pt x="306" y="4259"/>
                  </a:lnTo>
                  <a:lnTo>
                    <a:pt x="313" y="4262"/>
                  </a:lnTo>
                  <a:lnTo>
                    <a:pt x="315" y="4269"/>
                  </a:lnTo>
                  <a:lnTo>
                    <a:pt x="328" y="4243"/>
                  </a:lnTo>
                  <a:lnTo>
                    <a:pt x="373" y="4199"/>
                  </a:lnTo>
                  <a:lnTo>
                    <a:pt x="373" y="4190"/>
                  </a:lnTo>
                  <a:lnTo>
                    <a:pt x="384" y="4185"/>
                  </a:lnTo>
                  <a:lnTo>
                    <a:pt x="403" y="4185"/>
                  </a:lnTo>
                  <a:lnTo>
                    <a:pt x="418" y="4197"/>
                  </a:lnTo>
                  <a:lnTo>
                    <a:pt x="428" y="4198"/>
                  </a:lnTo>
                  <a:lnTo>
                    <a:pt x="433" y="4190"/>
                  </a:lnTo>
                  <a:lnTo>
                    <a:pt x="431" y="4185"/>
                  </a:lnTo>
                  <a:lnTo>
                    <a:pt x="417" y="4170"/>
                  </a:lnTo>
                  <a:lnTo>
                    <a:pt x="432" y="4128"/>
                  </a:lnTo>
                  <a:lnTo>
                    <a:pt x="417" y="4111"/>
                  </a:lnTo>
                  <a:lnTo>
                    <a:pt x="424" y="4084"/>
                  </a:lnTo>
                  <a:lnTo>
                    <a:pt x="415" y="4063"/>
                  </a:lnTo>
                  <a:lnTo>
                    <a:pt x="412" y="4028"/>
                  </a:lnTo>
                  <a:lnTo>
                    <a:pt x="405" y="4015"/>
                  </a:lnTo>
                  <a:lnTo>
                    <a:pt x="375" y="4006"/>
                  </a:lnTo>
                  <a:lnTo>
                    <a:pt x="344" y="3990"/>
                  </a:lnTo>
                  <a:lnTo>
                    <a:pt x="313" y="3948"/>
                  </a:lnTo>
                  <a:lnTo>
                    <a:pt x="302" y="3947"/>
                  </a:lnTo>
                  <a:lnTo>
                    <a:pt x="294" y="3940"/>
                  </a:lnTo>
                  <a:lnTo>
                    <a:pt x="288" y="3911"/>
                  </a:lnTo>
                  <a:lnTo>
                    <a:pt x="290" y="3900"/>
                  </a:lnTo>
                  <a:lnTo>
                    <a:pt x="297" y="3897"/>
                  </a:lnTo>
                  <a:lnTo>
                    <a:pt x="300" y="3888"/>
                  </a:lnTo>
                  <a:lnTo>
                    <a:pt x="299" y="3860"/>
                  </a:lnTo>
                  <a:lnTo>
                    <a:pt x="334" y="3859"/>
                  </a:lnTo>
                  <a:lnTo>
                    <a:pt x="351" y="3851"/>
                  </a:lnTo>
                  <a:lnTo>
                    <a:pt x="363" y="3833"/>
                  </a:lnTo>
                  <a:lnTo>
                    <a:pt x="371" y="3795"/>
                  </a:lnTo>
                  <a:lnTo>
                    <a:pt x="390" y="3789"/>
                  </a:lnTo>
                  <a:lnTo>
                    <a:pt x="393" y="3782"/>
                  </a:lnTo>
                  <a:lnTo>
                    <a:pt x="387" y="3767"/>
                  </a:lnTo>
                  <a:lnTo>
                    <a:pt x="359" y="3747"/>
                  </a:lnTo>
                  <a:lnTo>
                    <a:pt x="341" y="3741"/>
                  </a:lnTo>
                  <a:lnTo>
                    <a:pt x="332" y="3730"/>
                  </a:lnTo>
                  <a:lnTo>
                    <a:pt x="305" y="3735"/>
                  </a:lnTo>
                  <a:lnTo>
                    <a:pt x="285" y="3731"/>
                  </a:lnTo>
                  <a:lnTo>
                    <a:pt x="259" y="3712"/>
                  </a:lnTo>
                  <a:lnTo>
                    <a:pt x="232" y="3684"/>
                  </a:lnTo>
                  <a:lnTo>
                    <a:pt x="233" y="3667"/>
                  </a:lnTo>
                  <a:lnTo>
                    <a:pt x="216" y="3636"/>
                  </a:lnTo>
                  <a:lnTo>
                    <a:pt x="216" y="3636"/>
                  </a:lnTo>
                  <a:lnTo>
                    <a:pt x="276" y="3639"/>
                  </a:lnTo>
                  <a:lnTo>
                    <a:pt x="300" y="3644"/>
                  </a:lnTo>
                  <a:lnTo>
                    <a:pt x="339" y="3684"/>
                  </a:lnTo>
                  <a:lnTo>
                    <a:pt x="352" y="3692"/>
                  </a:lnTo>
                  <a:lnTo>
                    <a:pt x="349" y="3700"/>
                  </a:lnTo>
                  <a:lnTo>
                    <a:pt x="356" y="3694"/>
                  </a:lnTo>
                  <a:lnTo>
                    <a:pt x="402" y="3716"/>
                  </a:lnTo>
                  <a:lnTo>
                    <a:pt x="412" y="3743"/>
                  </a:lnTo>
                  <a:lnTo>
                    <a:pt x="424" y="3745"/>
                  </a:lnTo>
                  <a:lnTo>
                    <a:pt x="433" y="3761"/>
                  </a:lnTo>
                  <a:lnTo>
                    <a:pt x="459" y="3792"/>
                  </a:lnTo>
                  <a:lnTo>
                    <a:pt x="467" y="3818"/>
                  </a:lnTo>
                  <a:lnTo>
                    <a:pt x="497" y="3836"/>
                  </a:lnTo>
                  <a:lnTo>
                    <a:pt x="513" y="3838"/>
                  </a:lnTo>
                  <a:lnTo>
                    <a:pt x="549" y="3832"/>
                  </a:lnTo>
                  <a:lnTo>
                    <a:pt x="591" y="3815"/>
                  </a:lnTo>
                  <a:lnTo>
                    <a:pt x="603" y="3813"/>
                  </a:lnTo>
                  <a:lnTo>
                    <a:pt x="611" y="3814"/>
                  </a:lnTo>
                  <a:lnTo>
                    <a:pt x="618" y="3824"/>
                  </a:lnTo>
                  <a:lnTo>
                    <a:pt x="637" y="3828"/>
                  </a:lnTo>
                  <a:lnTo>
                    <a:pt x="643" y="3837"/>
                  </a:lnTo>
                  <a:lnTo>
                    <a:pt x="644" y="3846"/>
                  </a:lnTo>
                  <a:lnTo>
                    <a:pt x="632" y="3870"/>
                  </a:lnTo>
                  <a:lnTo>
                    <a:pt x="615" y="3880"/>
                  </a:lnTo>
                  <a:lnTo>
                    <a:pt x="617" y="3916"/>
                  </a:lnTo>
                  <a:lnTo>
                    <a:pt x="592" y="3927"/>
                  </a:lnTo>
                  <a:lnTo>
                    <a:pt x="549" y="3958"/>
                  </a:lnTo>
                  <a:lnTo>
                    <a:pt x="556" y="4010"/>
                  </a:lnTo>
                  <a:lnTo>
                    <a:pt x="545" y="4028"/>
                  </a:lnTo>
                  <a:lnTo>
                    <a:pt x="552" y="4034"/>
                  </a:lnTo>
                  <a:lnTo>
                    <a:pt x="550" y="4044"/>
                  </a:lnTo>
                  <a:lnTo>
                    <a:pt x="549" y="4039"/>
                  </a:lnTo>
                  <a:lnTo>
                    <a:pt x="547" y="4043"/>
                  </a:lnTo>
                  <a:lnTo>
                    <a:pt x="564" y="4099"/>
                  </a:lnTo>
                  <a:lnTo>
                    <a:pt x="551" y="4115"/>
                  </a:lnTo>
                  <a:lnTo>
                    <a:pt x="547" y="4135"/>
                  </a:lnTo>
                  <a:lnTo>
                    <a:pt x="535" y="4147"/>
                  </a:lnTo>
                  <a:lnTo>
                    <a:pt x="542" y="4164"/>
                  </a:lnTo>
                  <a:lnTo>
                    <a:pt x="541" y="4172"/>
                  </a:lnTo>
                  <a:lnTo>
                    <a:pt x="534" y="4186"/>
                  </a:lnTo>
                  <a:lnTo>
                    <a:pt x="520" y="4195"/>
                  </a:lnTo>
                  <a:lnTo>
                    <a:pt x="521" y="4201"/>
                  </a:lnTo>
                  <a:lnTo>
                    <a:pt x="514" y="4207"/>
                  </a:lnTo>
                  <a:lnTo>
                    <a:pt x="520" y="4206"/>
                  </a:lnTo>
                  <a:lnTo>
                    <a:pt x="521" y="4217"/>
                  </a:lnTo>
                  <a:lnTo>
                    <a:pt x="510" y="4240"/>
                  </a:lnTo>
                  <a:lnTo>
                    <a:pt x="515" y="4240"/>
                  </a:lnTo>
                  <a:lnTo>
                    <a:pt x="523" y="4217"/>
                  </a:lnTo>
                  <a:lnTo>
                    <a:pt x="524" y="4194"/>
                  </a:lnTo>
                  <a:lnTo>
                    <a:pt x="532" y="4192"/>
                  </a:lnTo>
                  <a:lnTo>
                    <a:pt x="541" y="4176"/>
                  </a:lnTo>
                  <a:lnTo>
                    <a:pt x="541" y="4195"/>
                  </a:lnTo>
                  <a:lnTo>
                    <a:pt x="544" y="4194"/>
                  </a:lnTo>
                  <a:lnTo>
                    <a:pt x="544" y="4203"/>
                  </a:lnTo>
                  <a:lnTo>
                    <a:pt x="551" y="4208"/>
                  </a:lnTo>
                  <a:lnTo>
                    <a:pt x="552" y="4217"/>
                  </a:lnTo>
                  <a:lnTo>
                    <a:pt x="549" y="4221"/>
                  </a:lnTo>
                  <a:lnTo>
                    <a:pt x="548" y="4218"/>
                  </a:lnTo>
                  <a:lnTo>
                    <a:pt x="534" y="4218"/>
                  </a:lnTo>
                  <a:lnTo>
                    <a:pt x="529" y="4222"/>
                  </a:lnTo>
                  <a:lnTo>
                    <a:pt x="544" y="4221"/>
                  </a:lnTo>
                  <a:lnTo>
                    <a:pt x="548" y="4224"/>
                  </a:lnTo>
                  <a:lnTo>
                    <a:pt x="558" y="4241"/>
                  </a:lnTo>
                  <a:lnTo>
                    <a:pt x="560" y="4252"/>
                  </a:lnTo>
                  <a:lnTo>
                    <a:pt x="551" y="4257"/>
                  </a:lnTo>
                  <a:lnTo>
                    <a:pt x="546" y="4265"/>
                  </a:lnTo>
                  <a:lnTo>
                    <a:pt x="546" y="4282"/>
                  </a:lnTo>
                  <a:lnTo>
                    <a:pt x="549" y="4284"/>
                  </a:lnTo>
                  <a:lnTo>
                    <a:pt x="548" y="4265"/>
                  </a:lnTo>
                  <a:lnTo>
                    <a:pt x="554" y="4257"/>
                  </a:lnTo>
                  <a:lnTo>
                    <a:pt x="562" y="4254"/>
                  </a:lnTo>
                  <a:lnTo>
                    <a:pt x="565" y="4259"/>
                  </a:lnTo>
                  <a:lnTo>
                    <a:pt x="569" y="4251"/>
                  </a:lnTo>
                  <a:lnTo>
                    <a:pt x="587" y="4258"/>
                  </a:lnTo>
                  <a:lnTo>
                    <a:pt x="617" y="4290"/>
                  </a:lnTo>
                  <a:lnTo>
                    <a:pt x="612" y="4301"/>
                  </a:lnTo>
                  <a:lnTo>
                    <a:pt x="596" y="4299"/>
                  </a:lnTo>
                  <a:lnTo>
                    <a:pt x="590" y="4292"/>
                  </a:lnTo>
                  <a:lnTo>
                    <a:pt x="590" y="4296"/>
                  </a:lnTo>
                  <a:lnTo>
                    <a:pt x="596" y="4300"/>
                  </a:lnTo>
                  <a:lnTo>
                    <a:pt x="613" y="4303"/>
                  </a:lnTo>
                  <a:lnTo>
                    <a:pt x="630" y="4312"/>
                  </a:lnTo>
                  <a:lnTo>
                    <a:pt x="635" y="4324"/>
                  </a:lnTo>
                  <a:lnTo>
                    <a:pt x="655" y="4346"/>
                  </a:lnTo>
                  <a:lnTo>
                    <a:pt x="663" y="4368"/>
                  </a:lnTo>
                  <a:lnTo>
                    <a:pt x="693" y="4369"/>
                  </a:lnTo>
                  <a:lnTo>
                    <a:pt x="692" y="4374"/>
                  </a:lnTo>
                  <a:lnTo>
                    <a:pt x="694" y="4366"/>
                  </a:lnTo>
                  <a:lnTo>
                    <a:pt x="703" y="4366"/>
                  </a:lnTo>
                  <a:lnTo>
                    <a:pt x="722" y="4406"/>
                  </a:lnTo>
                  <a:lnTo>
                    <a:pt x="732" y="4412"/>
                  </a:lnTo>
                  <a:lnTo>
                    <a:pt x="743" y="4408"/>
                  </a:lnTo>
                  <a:lnTo>
                    <a:pt x="755" y="4397"/>
                  </a:lnTo>
                  <a:lnTo>
                    <a:pt x="752" y="4392"/>
                  </a:lnTo>
                  <a:lnTo>
                    <a:pt x="742" y="4397"/>
                  </a:lnTo>
                  <a:lnTo>
                    <a:pt x="738" y="4377"/>
                  </a:lnTo>
                  <a:lnTo>
                    <a:pt x="712" y="4370"/>
                  </a:lnTo>
                  <a:lnTo>
                    <a:pt x="699" y="4349"/>
                  </a:lnTo>
                  <a:lnTo>
                    <a:pt x="700" y="4347"/>
                  </a:lnTo>
                  <a:lnTo>
                    <a:pt x="705" y="4353"/>
                  </a:lnTo>
                  <a:lnTo>
                    <a:pt x="703" y="4348"/>
                  </a:lnTo>
                  <a:lnTo>
                    <a:pt x="688" y="4341"/>
                  </a:lnTo>
                  <a:lnTo>
                    <a:pt x="680" y="4331"/>
                  </a:lnTo>
                  <a:lnTo>
                    <a:pt x="668" y="4308"/>
                  </a:lnTo>
                  <a:lnTo>
                    <a:pt x="664" y="4292"/>
                  </a:lnTo>
                  <a:lnTo>
                    <a:pt x="656" y="4283"/>
                  </a:lnTo>
                  <a:lnTo>
                    <a:pt x="630" y="4276"/>
                  </a:lnTo>
                  <a:lnTo>
                    <a:pt x="633" y="4258"/>
                  </a:lnTo>
                  <a:lnTo>
                    <a:pt x="616" y="4219"/>
                  </a:lnTo>
                  <a:lnTo>
                    <a:pt x="621" y="4207"/>
                  </a:lnTo>
                  <a:lnTo>
                    <a:pt x="621" y="4210"/>
                  </a:lnTo>
                  <a:lnTo>
                    <a:pt x="635" y="4216"/>
                  </a:lnTo>
                  <a:lnTo>
                    <a:pt x="647" y="4215"/>
                  </a:lnTo>
                  <a:lnTo>
                    <a:pt x="661" y="4206"/>
                  </a:lnTo>
                  <a:lnTo>
                    <a:pt x="666" y="4214"/>
                  </a:lnTo>
                  <a:lnTo>
                    <a:pt x="665" y="4205"/>
                  </a:lnTo>
                  <a:lnTo>
                    <a:pt x="670" y="4203"/>
                  </a:lnTo>
                  <a:lnTo>
                    <a:pt x="687" y="4175"/>
                  </a:lnTo>
                  <a:lnTo>
                    <a:pt x="683" y="4164"/>
                  </a:lnTo>
                  <a:lnTo>
                    <a:pt x="686" y="4159"/>
                  </a:lnTo>
                  <a:lnTo>
                    <a:pt x="681" y="4160"/>
                  </a:lnTo>
                  <a:lnTo>
                    <a:pt x="686" y="4155"/>
                  </a:lnTo>
                  <a:lnTo>
                    <a:pt x="685" y="4150"/>
                  </a:lnTo>
                  <a:lnTo>
                    <a:pt x="678" y="4139"/>
                  </a:lnTo>
                  <a:lnTo>
                    <a:pt x="664" y="4073"/>
                  </a:lnTo>
                  <a:lnTo>
                    <a:pt x="664" y="4063"/>
                  </a:lnTo>
                  <a:lnTo>
                    <a:pt x="655" y="4029"/>
                  </a:lnTo>
                  <a:lnTo>
                    <a:pt x="645" y="4014"/>
                  </a:lnTo>
                  <a:lnTo>
                    <a:pt x="637" y="4013"/>
                  </a:lnTo>
                  <a:lnTo>
                    <a:pt x="631" y="3996"/>
                  </a:lnTo>
                  <a:lnTo>
                    <a:pt x="639" y="4000"/>
                  </a:lnTo>
                  <a:lnTo>
                    <a:pt x="641" y="3991"/>
                  </a:lnTo>
                  <a:lnTo>
                    <a:pt x="631" y="3962"/>
                  </a:lnTo>
                  <a:lnTo>
                    <a:pt x="646" y="3945"/>
                  </a:lnTo>
                  <a:lnTo>
                    <a:pt x="656" y="3895"/>
                  </a:lnTo>
                  <a:lnTo>
                    <a:pt x="666" y="3889"/>
                  </a:lnTo>
                  <a:lnTo>
                    <a:pt x="673" y="3879"/>
                  </a:lnTo>
                  <a:lnTo>
                    <a:pt x="677" y="3862"/>
                  </a:lnTo>
                  <a:lnTo>
                    <a:pt x="675" y="3851"/>
                  </a:lnTo>
                  <a:lnTo>
                    <a:pt x="662" y="3830"/>
                  </a:lnTo>
                  <a:lnTo>
                    <a:pt x="652" y="3822"/>
                  </a:lnTo>
                  <a:lnTo>
                    <a:pt x="656" y="3808"/>
                  </a:lnTo>
                  <a:lnTo>
                    <a:pt x="644" y="3791"/>
                  </a:lnTo>
                  <a:lnTo>
                    <a:pt x="633" y="3785"/>
                  </a:lnTo>
                  <a:lnTo>
                    <a:pt x="599" y="3778"/>
                  </a:lnTo>
                  <a:lnTo>
                    <a:pt x="595" y="3775"/>
                  </a:lnTo>
                  <a:lnTo>
                    <a:pt x="590" y="3778"/>
                  </a:lnTo>
                  <a:lnTo>
                    <a:pt x="590" y="3784"/>
                  </a:lnTo>
                  <a:lnTo>
                    <a:pt x="573" y="3736"/>
                  </a:lnTo>
                  <a:lnTo>
                    <a:pt x="551" y="3717"/>
                  </a:lnTo>
                  <a:lnTo>
                    <a:pt x="552" y="3714"/>
                  </a:lnTo>
                  <a:lnTo>
                    <a:pt x="559" y="3718"/>
                  </a:lnTo>
                  <a:lnTo>
                    <a:pt x="570" y="3705"/>
                  </a:lnTo>
                  <a:lnTo>
                    <a:pt x="565" y="3704"/>
                  </a:lnTo>
                  <a:lnTo>
                    <a:pt x="567" y="3700"/>
                  </a:lnTo>
                  <a:lnTo>
                    <a:pt x="563" y="3698"/>
                  </a:lnTo>
                  <a:lnTo>
                    <a:pt x="552" y="3673"/>
                  </a:lnTo>
                  <a:lnTo>
                    <a:pt x="520" y="3656"/>
                  </a:lnTo>
                  <a:lnTo>
                    <a:pt x="524" y="3645"/>
                  </a:lnTo>
                  <a:lnTo>
                    <a:pt x="517" y="3653"/>
                  </a:lnTo>
                  <a:lnTo>
                    <a:pt x="501" y="3650"/>
                  </a:lnTo>
                  <a:lnTo>
                    <a:pt x="496" y="3645"/>
                  </a:lnTo>
                  <a:lnTo>
                    <a:pt x="485" y="3648"/>
                  </a:lnTo>
                  <a:lnTo>
                    <a:pt x="482" y="3643"/>
                  </a:lnTo>
                  <a:lnTo>
                    <a:pt x="465" y="3644"/>
                  </a:lnTo>
                  <a:lnTo>
                    <a:pt x="439" y="3625"/>
                  </a:lnTo>
                  <a:lnTo>
                    <a:pt x="431" y="3623"/>
                  </a:lnTo>
                  <a:lnTo>
                    <a:pt x="425" y="3616"/>
                  </a:lnTo>
                  <a:lnTo>
                    <a:pt x="417" y="3595"/>
                  </a:lnTo>
                  <a:lnTo>
                    <a:pt x="419" y="3589"/>
                  </a:lnTo>
                  <a:lnTo>
                    <a:pt x="426" y="3586"/>
                  </a:lnTo>
                  <a:lnTo>
                    <a:pt x="422" y="3576"/>
                  </a:lnTo>
                  <a:lnTo>
                    <a:pt x="432" y="3565"/>
                  </a:lnTo>
                  <a:lnTo>
                    <a:pt x="427" y="3559"/>
                  </a:lnTo>
                  <a:lnTo>
                    <a:pt x="416" y="3565"/>
                  </a:lnTo>
                  <a:lnTo>
                    <a:pt x="411" y="3562"/>
                  </a:lnTo>
                  <a:lnTo>
                    <a:pt x="409" y="3544"/>
                  </a:lnTo>
                  <a:lnTo>
                    <a:pt x="410" y="3530"/>
                  </a:lnTo>
                  <a:lnTo>
                    <a:pt x="428" y="3510"/>
                  </a:lnTo>
                  <a:lnTo>
                    <a:pt x="425" y="3511"/>
                  </a:lnTo>
                  <a:lnTo>
                    <a:pt x="422" y="3503"/>
                  </a:lnTo>
                  <a:lnTo>
                    <a:pt x="427" y="3472"/>
                  </a:lnTo>
                  <a:lnTo>
                    <a:pt x="420" y="3447"/>
                  </a:lnTo>
                  <a:lnTo>
                    <a:pt x="421" y="3441"/>
                  </a:lnTo>
                  <a:lnTo>
                    <a:pt x="411" y="3431"/>
                  </a:lnTo>
                  <a:lnTo>
                    <a:pt x="394" y="3423"/>
                  </a:lnTo>
                  <a:lnTo>
                    <a:pt x="404" y="3419"/>
                  </a:lnTo>
                  <a:lnTo>
                    <a:pt x="403" y="3407"/>
                  </a:lnTo>
                  <a:lnTo>
                    <a:pt x="385" y="3401"/>
                  </a:lnTo>
                  <a:lnTo>
                    <a:pt x="383" y="3392"/>
                  </a:lnTo>
                  <a:lnTo>
                    <a:pt x="376" y="3396"/>
                  </a:lnTo>
                  <a:lnTo>
                    <a:pt x="384" y="3389"/>
                  </a:lnTo>
                  <a:lnTo>
                    <a:pt x="401" y="3391"/>
                  </a:lnTo>
                  <a:lnTo>
                    <a:pt x="401" y="3384"/>
                  </a:lnTo>
                  <a:lnTo>
                    <a:pt x="408" y="3390"/>
                  </a:lnTo>
                  <a:lnTo>
                    <a:pt x="420" y="3387"/>
                  </a:lnTo>
                  <a:lnTo>
                    <a:pt x="410" y="3383"/>
                  </a:lnTo>
                  <a:lnTo>
                    <a:pt x="407" y="3375"/>
                  </a:lnTo>
                  <a:lnTo>
                    <a:pt x="410" y="3374"/>
                  </a:lnTo>
                  <a:lnTo>
                    <a:pt x="394" y="3361"/>
                  </a:lnTo>
                  <a:lnTo>
                    <a:pt x="388" y="3363"/>
                  </a:lnTo>
                  <a:lnTo>
                    <a:pt x="379" y="3357"/>
                  </a:lnTo>
                  <a:lnTo>
                    <a:pt x="388" y="3337"/>
                  </a:lnTo>
                  <a:lnTo>
                    <a:pt x="393" y="3341"/>
                  </a:lnTo>
                  <a:lnTo>
                    <a:pt x="399" y="3337"/>
                  </a:lnTo>
                  <a:lnTo>
                    <a:pt x="397" y="3330"/>
                  </a:lnTo>
                  <a:lnTo>
                    <a:pt x="406" y="3326"/>
                  </a:lnTo>
                  <a:lnTo>
                    <a:pt x="414" y="3313"/>
                  </a:lnTo>
                  <a:lnTo>
                    <a:pt x="406" y="3312"/>
                  </a:lnTo>
                  <a:lnTo>
                    <a:pt x="408" y="3304"/>
                  </a:lnTo>
                  <a:lnTo>
                    <a:pt x="412" y="3301"/>
                  </a:lnTo>
                  <a:lnTo>
                    <a:pt x="410" y="3295"/>
                  </a:lnTo>
                  <a:lnTo>
                    <a:pt x="403" y="3297"/>
                  </a:lnTo>
                  <a:lnTo>
                    <a:pt x="402" y="3305"/>
                  </a:lnTo>
                  <a:lnTo>
                    <a:pt x="400" y="3305"/>
                  </a:lnTo>
                  <a:lnTo>
                    <a:pt x="398" y="3296"/>
                  </a:lnTo>
                  <a:lnTo>
                    <a:pt x="393" y="3291"/>
                  </a:lnTo>
                  <a:lnTo>
                    <a:pt x="399" y="3282"/>
                  </a:lnTo>
                  <a:lnTo>
                    <a:pt x="396" y="3277"/>
                  </a:lnTo>
                  <a:lnTo>
                    <a:pt x="416" y="3272"/>
                  </a:lnTo>
                  <a:lnTo>
                    <a:pt x="425" y="3280"/>
                  </a:lnTo>
                  <a:lnTo>
                    <a:pt x="431" y="3280"/>
                  </a:lnTo>
                  <a:lnTo>
                    <a:pt x="431" y="3274"/>
                  </a:lnTo>
                  <a:lnTo>
                    <a:pt x="447" y="3272"/>
                  </a:lnTo>
                  <a:lnTo>
                    <a:pt x="446" y="3268"/>
                  </a:lnTo>
                  <a:lnTo>
                    <a:pt x="466" y="3270"/>
                  </a:lnTo>
                  <a:lnTo>
                    <a:pt x="474" y="3267"/>
                  </a:lnTo>
                  <a:lnTo>
                    <a:pt x="474" y="3261"/>
                  </a:lnTo>
                  <a:lnTo>
                    <a:pt x="519" y="3251"/>
                  </a:lnTo>
                  <a:lnTo>
                    <a:pt x="559" y="3247"/>
                  </a:lnTo>
                  <a:lnTo>
                    <a:pt x="565" y="3253"/>
                  </a:lnTo>
                  <a:lnTo>
                    <a:pt x="566" y="3261"/>
                  </a:lnTo>
                  <a:lnTo>
                    <a:pt x="568" y="3257"/>
                  </a:lnTo>
                  <a:lnTo>
                    <a:pt x="564" y="3246"/>
                  </a:lnTo>
                  <a:lnTo>
                    <a:pt x="659" y="3248"/>
                  </a:lnTo>
                  <a:lnTo>
                    <a:pt x="742" y="3226"/>
                  </a:lnTo>
                  <a:lnTo>
                    <a:pt x="775" y="3211"/>
                  </a:lnTo>
                  <a:lnTo>
                    <a:pt x="791" y="3215"/>
                  </a:lnTo>
                  <a:lnTo>
                    <a:pt x="805" y="3227"/>
                  </a:lnTo>
                  <a:lnTo>
                    <a:pt x="825" y="3228"/>
                  </a:lnTo>
                  <a:lnTo>
                    <a:pt x="841" y="3223"/>
                  </a:lnTo>
                  <a:lnTo>
                    <a:pt x="842" y="3205"/>
                  </a:lnTo>
                  <a:lnTo>
                    <a:pt x="857" y="3192"/>
                  </a:lnTo>
                  <a:lnTo>
                    <a:pt x="879" y="3191"/>
                  </a:lnTo>
                  <a:lnTo>
                    <a:pt x="895" y="3178"/>
                  </a:lnTo>
                  <a:lnTo>
                    <a:pt x="935" y="3171"/>
                  </a:lnTo>
                  <a:lnTo>
                    <a:pt x="939" y="3175"/>
                  </a:lnTo>
                  <a:lnTo>
                    <a:pt x="955" y="3167"/>
                  </a:lnTo>
                  <a:lnTo>
                    <a:pt x="957" y="3171"/>
                  </a:lnTo>
                  <a:lnTo>
                    <a:pt x="965" y="3169"/>
                  </a:lnTo>
                  <a:lnTo>
                    <a:pt x="970" y="3175"/>
                  </a:lnTo>
                  <a:lnTo>
                    <a:pt x="984" y="3180"/>
                  </a:lnTo>
                  <a:lnTo>
                    <a:pt x="994" y="3172"/>
                  </a:lnTo>
                  <a:lnTo>
                    <a:pt x="990" y="3172"/>
                  </a:lnTo>
                  <a:lnTo>
                    <a:pt x="986" y="3152"/>
                  </a:lnTo>
                  <a:lnTo>
                    <a:pt x="982" y="3142"/>
                  </a:lnTo>
                  <a:lnTo>
                    <a:pt x="972" y="3137"/>
                  </a:lnTo>
                  <a:lnTo>
                    <a:pt x="968" y="3123"/>
                  </a:lnTo>
                  <a:lnTo>
                    <a:pt x="982" y="3116"/>
                  </a:lnTo>
                  <a:lnTo>
                    <a:pt x="1004" y="3116"/>
                  </a:lnTo>
                  <a:lnTo>
                    <a:pt x="1003" y="3111"/>
                  </a:lnTo>
                  <a:lnTo>
                    <a:pt x="1016" y="3106"/>
                  </a:lnTo>
                  <a:lnTo>
                    <a:pt x="965" y="3114"/>
                  </a:lnTo>
                  <a:lnTo>
                    <a:pt x="958" y="3106"/>
                  </a:lnTo>
                  <a:lnTo>
                    <a:pt x="962" y="3099"/>
                  </a:lnTo>
                  <a:lnTo>
                    <a:pt x="948" y="3092"/>
                  </a:lnTo>
                  <a:lnTo>
                    <a:pt x="956" y="3075"/>
                  </a:lnTo>
                  <a:lnTo>
                    <a:pt x="946" y="3056"/>
                  </a:lnTo>
                  <a:lnTo>
                    <a:pt x="940" y="3051"/>
                  </a:lnTo>
                  <a:lnTo>
                    <a:pt x="923" y="3050"/>
                  </a:lnTo>
                  <a:lnTo>
                    <a:pt x="913" y="3041"/>
                  </a:lnTo>
                  <a:lnTo>
                    <a:pt x="899" y="3043"/>
                  </a:lnTo>
                  <a:lnTo>
                    <a:pt x="882" y="3035"/>
                  </a:lnTo>
                  <a:lnTo>
                    <a:pt x="876" y="3025"/>
                  </a:lnTo>
                  <a:lnTo>
                    <a:pt x="876" y="3013"/>
                  </a:lnTo>
                  <a:lnTo>
                    <a:pt x="882" y="3003"/>
                  </a:lnTo>
                  <a:lnTo>
                    <a:pt x="894" y="3001"/>
                  </a:lnTo>
                  <a:lnTo>
                    <a:pt x="897" y="3006"/>
                  </a:lnTo>
                  <a:lnTo>
                    <a:pt x="900" y="3003"/>
                  </a:lnTo>
                  <a:lnTo>
                    <a:pt x="912" y="3026"/>
                  </a:lnTo>
                  <a:lnTo>
                    <a:pt x="915" y="3018"/>
                  </a:lnTo>
                  <a:lnTo>
                    <a:pt x="910" y="3000"/>
                  </a:lnTo>
                  <a:lnTo>
                    <a:pt x="891" y="2991"/>
                  </a:lnTo>
                  <a:lnTo>
                    <a:pt x="905" y="2988"/>
                  </a:lnTo>
                  <a:lnTo>
                    <a:pt x="906" y="2985"/>
                  </a:lnTo>
                  <a:lnTo>
                    <a:pt x="912" y="2989"/>
                  </a:lnTo>
                  <a:lnTo>
                    <a:pt x="913" y="2982"/>
                  </a:lnTo>
                  <a:lnTo>
                    <a:pt x="917" y="2978"/>
                  </a:lnTo>
                  <a:lnTo>
                    <a:pt x="921" y="2982"/>
                  </a:lnTo>
                  <a:lnTo>
                    <a:pt x="926" y="2974"/>
                  </a:lnTo>
                  <a:lnTo>
                    <a:pt x="935" y="2974"/>
                  </a:lnTo>
                  <a:lnTo>
                    <a:pt x="948" y="2990"/>
                  </a:lnTo>
                  <a:lnTo>
                    <a:pt x="944" y="2998"/>
                  </a:lnTo>
                  <a:lnTo>
                    <a:pt x="951" y="2995"/>
                  </a:lnTo>
                  <a:lnTo>
                    <a:pt x="957" y="3005"/>
                  </a:lnTo>
                  <a:lnTo>
                    <a:pt x="959" y="2999"/>
                  </a:lnTo>
                  <a:lnTo>
                    <a:pt x="974" y="2999"/>
                  </a:lnTo>
                  <a:lnTo>
                    <a:pt x="971" y="3010"/>
                  </a:lnTo>
                  <a:lnTo>
                    <a:pt x="951" y="3028"/>
                  </a:lnTo>
                  <a:lnTo>
                    <a:pt x="962" y="3033"/>
                  </a:lnTo>
                  <a:lnTo>
                    <a:pt x="964" y="3022"/>
                  </a:lnTo>
                  <a:lnTo>
                    <a:pt x="975" y="3015"/>
                  </a:lnTo>
                  <a:lnTo>
                    <a:pt x="973" y="3025"/>
                  </a:lnTo>
                  <a:lnTo>
                    <a:pt x="977" y="3031"/>
                  </a:lnTo>
                  <a:lnTo>
                    <a:pt x="972" y="3040"/>
                  </a:lnTo>
                  <a:lnTo>
                    <a:pt x="976" y="3042"/>
                  </a:lnTo>
                  <a:lnTo>
                    <a:pt x="981" y="3037"/>
                  </a:lnTo>
                  <a:lnTo>
                    <a:pt x="982" y="3025"/>
                  </a:lnTo>
                  <a:lnTo>
                    <a:pt x="975" y="3008"/>
                  </a:lnTo>
                  <a:lnTo>
                    <a:pt x="978" y="3004"/>
                  </a:lnTo>
                  <a:lnTo>
                    <a:pt x="994" y="3015"/>
                  </a:lnTo>
                  <a:lnTo>
                    <a:pt x="1008" y="3013"/>
                  </a:lnTo>
                  <a:lnTo>
                    <a:pt x="1008" y="3004"/>
                  </a:lnTo>
                  <a:lnTo>
                    <a:pt x="1002" y="3001"/>
                  </a:lnTo>
                  <a:lnTo>
                    <a:pt x="1003" y="2986"/>
                  </a:lnTo>
                  <a:lnTo>
                    <a:pt x="998" y="2987"/>
                  </a:lnTo>
                  <a:lnTo>
                    <a:pt x="1003" y="3010"/>
                  </a:lnTo>
                  <a:lnTo>
                    <a:pt x="998" y="3013"/>
                  </a:lnTo>
                  <a:lnTo>
                    <a:pt x="979" y="2996"/>
                  </a:lnTo>
                  <a:lnTo>
                    <a:pt x="985" y="2982"/>
                  </a:lnTo>
                  <a:lnTo>
                    <a:pt x="991" y="2979"/>
                  </a:lnTo>
                  <a:lnTo>
                    <a:pt x="986" y="2975"/>
                  </a:lnTo>
                  <a:lnTo>
                    <a:pt x="987" y="2970"/>
                  </a:lnTo>
                  <a:lnTo>
                    <a:pt x="978" y="2988"/>
                  </a:lnTo>
                  <a:lnTo>
                    <a:pt x="961" y="2992"/>
                  </a:lnTo>
                  <a:lnTo>
                    <a:pt x="954" y="2990"/>
                  </a:lnTo>
                  <a:lnTo>
                    <a:pt x="953" y="2986"/>
                  </a:lnTo>
                  <a:lnTo>
                    <a:pt x="958" y="2983"/>
                  </a:lnTo>
                  <a:lnTo>
                    <a:pt x="948" y="2981"/>
                  </a:lnTo>
                  <a:lnTo>
                    <a:pt x="950" y="2970"/>
                  </a:lnTo>
                  <a:lnTo>
                    <a:pt x="947" y="2972"/>
                  </a:lnTo>
                  <a:lnTo>
                    <a:pt x="943" y="2962"/>
                  </a:lnTo>
                  <a:lnTo>
                    <a:pt x="937" y="2964"/>
                  </a:lnTo>
                  <a:lnTo>
                    <a:pt x="937" y="2957"/>
                  </a:lnTo>
                  <a:lnTo>
                    <a:pt x="954" y="2946"/>
                  </a:lnTo>
                  <a:lnTo>
                    <a:pt x="934" y="2948"/>
                  </a:lnTo>
                  <a:lnTo>
                    <a:pt x="929" y="2944"/>
                  </a:lnTo>
                  <a:lnTo>
                    <a:pt x="930" y="2940"/>
                  </a:lnTo>
                  <a:lnTo>
                    <a:pt x="918" y="2937"/>
                  </a:lnTo>
                  <a:lnTo>
                    <a:pt x="921" y="2927"/>
                  </a:lnTo>
                  <a:lnTo>
                    <a:pt x="911" y="2925"/>
                  </a:lnTo>
                  <a:lnTo>
                    <a:pt x="910" y="2929"/>
                  </a:lnTo>
                  <a:lnTo>
                    <a:pt x="902" y="2928"/>
                  </a:lnTo>
                  <a:lnTo>
                    <a:pt x="902" y="2925"/>
                  </a:lnTo>
                  <a:lnTo>
                    <a:pt x="888" y="2925"/>
                  </a:lnTo>
                  <a:lnTo>
                    <a:pt x="885" y="2920"/>
                  </a:lnTo>
                  <a:lnTo>
                    <a:pt x="881" y="2926"/>
                  </a:lnTo>
                  <a:lnTo>
                    <a:pt x="876" y="2924"/>
                  </a:lnTo>
                  <a:lnTo>
                    <a:pt x="865" y="2931"/>
                  </a:lnTo>
                  <a:lnTo>
                    <a:pt x="873" y="2921"/>
                  </a:lnTo>
                  <a:lnTo>
                    <a:pt x="863" y="2914"/>
                  </a:lnTo>
                  <a:lnTo>
                    <a:pt x="875" y="2904"/>
                  </a:lnTo>
                  <a:lnTo>
                    <a:pt x="869" y="2897"/>
                  </a:lnTo>
                  <a:lnTo>
                    <a:pt x="870" y="2891"/>
                  </a:lnTo>
                  <a:lnTo>
                    <a:pt x="881" y="2885"/>
                  </a:lnTo>
                  <a:lnTo>
                    <a:pt x="889" y="2891"/>
                  </a:lnTo>
                  <a:lnTo>
                    <a:pt x="893" y="2875"/>
                  </a:lnTo>
                  <a:lnTo>
                    <a:pt x="897" y="2876"/>
                  </a:lnTo>
                  <a:lnTo>
                    <a:pt x="899" y="2873"/>
                  </a:lnTo>
                  <a:lnTo>
                    <a:pt x="888" y="2864"/>
                  </a:lnTo>
                  <a:lnTo>
                    <a:pt x="886" y="2853"/>
                  </a:lnTo>
                  <a:lnTo>
                    <a:pt x="896" y="2852"/>
                  </a:lnTo>
                  <a:lnTo>
                    <a:pt x="900" y="2865"/>
                  </a:lnTo>
                  <a:lnTo>
                    <a:pt x="907" y="2857"/>
                  </a:lnTo>
                  <a:lnTo>
                    <a:pt x="907" y="2863"/>
                  </a:lnTo>
                  <a:lnTo>
                    <a:pt x="921" y="2871"/>
                  </a:lnTo>
                  <a:lnTo>
                    <a:pt x="921" y="2879"/>
                  </a:lnTo>
                  <a:lnTo>
                    <a:pt x="911" y="2875"/>
                  </a:lnTo>
                  <a:lnTo>
                    <a:pt x="907" y="2880"/>
                  </a:lnTo>
                  <a:lnTo>
                    <a:pt x="913" y="2885"/>
                  </a:lnTo>
                  <a:lnTo>
                    <a:pt x="917" y="2898"/>
                  </a:lnTo>
                  <a:lnTo>
                    <a:pt x="924" y="2887"/>
                  </a:lnTo>
                  <a:lnTo>
                    <a:pt x="931" y="2886"/>
                  </a:lnTo>
                  <a:lnTo>
                    <a:pt x="935" y="2890"/>
                  </a:lnTo>
                  <a:lnTo>
                    <a:pt x="932" y="2898"/>
                  </a:lnTo>
                  <a:lnTo>
                    <a:pt x="943" y="2891"/>
                  </a:lnTo>
                  <a:lnTo>
                    <a:pt x="942" y="2905"/>
                  </a:lnTo>
                  <a:lnTo>
                    <a:pt x="936" y="2911"/>
                  </a:lnTo>
                  <a:lnTo>
                    <a:pt x="948" y="2908"/>
                  </a:lnTo>
                  <a:lnTo>
                    <a:pt x="952" y="2913"/>
                  </a:lnTo>
                  <a:lnTo>
                    <a:pt x="947" y="2917"/>
                  </a:lnTo>
                  <a:lnTo>
                    <a:pt x="947" y="2928"/>
                  </a:lnTo>
                  <a:lnTo>
                    <a:pt x="956" y="2923"/>
                  </a:lnTo>
                  <a:lnTo>
                    <a:pt x="972" y="2932"/>
                  </a:lnTo>
                  <a:lnTo>
                    <a:pt x="963" y="2919"/>
                  </a:lnTo>
                  <a:lnTo>
                    <a:pt x="965" y="2910"/>
                  </a:lnTo>
                  <a:lnTo>
                    <a:pt x="971" y="2906"/>
                  </a:lnTo>
                  <a:lnTo>
                    <a:pt x="967" y="2904"/>
                  </a:lnTo>
                  <a:lnTo>
                    <a:pt x="956" y="2905"/>
                  </a:lnTo>
                  <a:lnTo>
                    <a:pt x="952" y="2897"/>
                  </a:lnTo>
                  <a:lnTo>
                    <a:pt x="959" y="2891"/>
                  </a:lnTo>
                  <a:lnTo>
                    <a:pt x="956" y="2888"/>
                  </a:lnTo>
                  <a:lnTo>
                    <a:pt x="962" y="2887"/>
                  </a:lnTo>
                  <a:lnTo>
                    <a:pt x="959" y="2883"/>
                  </a:lnTo>
                  <a:lnTo>
                    <a:pt x="962" y="2879"/>
                  </a:lnTo>
                  <a:lnTo>
                    <a:pt x="968" y="2884"/>
                  </a:lnTo>
                  <a:lnTo>
                    <a:pt x="974" y="2883"/>
                  </a:lnTo>
                  <a:lnTo>
                    <a:pt x="981" y="2891"/>
                  </a:lnTo>
                  <a:lnTo>
                    <a:pt x="979" y="2882"/>
                  </a:lnTo>
                  <a:lnTo>
                    <a:pt x="985" y="2874"/>
                  </a:lnTo>
                  <a:lnTo>
                    <a:pt x="977" y="2874"/>
                  </a:lnTo>
                  <a:lnTo>
                    <a:pt x="982" y="2845"/>
                  </a:lnTo>
                  <a:lnTo>
                    <a:pt x="990" y="2845"/>
                  </a:lnTo>
                  <a:lnTo>
                    <a:pt x="987" y="2840"/>
                  </a:lnTo>
                  <a:lnTo>
                    <a:pt x="1010" y="2814"/>
                  </a:lnTo>
                  <a:lnTo>
                    <a:pt x="1002" y="2815"/>
                  </a:lnTo>
                  <a:lnTo>
                    <a:pt x="992" y="2801"/>
                  </a:lnTo>
                  <a:lnTo>
                    <a:pt x="997" y="2797"/>
                  </a:lnTo>
                  <a:lnTo>
                    <a:pt x="1013" y="2795"/>
                  </a:lnTo>
                  <a:lnTo>
                    <a:pt x="1018" y="2804"/>
                  </a:lnTo>
                  <a:lnTo>
                    <a:pt x="1012" y="2811"/>
                  </a:lnTo>
                  <a:lnTo>
                    <a:pt x="1020" y="2812"/>
                  </a:lnTo>
                  <a:lnTo>
                    <a:pt x="1025" y="2818"/>
                  </a:lnTo>
                  <a:lnTo>
                    <a:pt x="1031" y="2805"/>
                  </a:lnTo>
                  <a:lnTo>
                    <a:pt x="1039" y="2805"/>
                  </a:lnTo>
                  <a:lnTo>
                    <a:pt x="1042" y="2796"/>
                  </a:lnTo>
                  <a:lnTo>
                    <a:pt x="1040" y="2784"/>
                  </a:lnTo>
                  <a:lnTo>
                    <a:pt x="1015" y="2782"/>
                  </a:lnTo>
                  <a:lnTo>
                    <a:pt x="1010" y="2786"/>
                  </a:lnTo>
                  <a:lnTo>
                    <a:pt x="982" y="2767"/>
                  </a:lnTo>
                  <a:lnTo>
                    <a:pt x="969" y="2766"/>
                  </a:lnTo>
                  <a:lnTo>
                    <a:pt x="968" y="2776"/>
                  </a:lnTo>
                  <a:lnTo>
                    <a:pt x="962" y="2760"/>
                  </a:lnTo>
                  <a:lnTo>
                    <a:pt x="971" y="2749"/>
                  </a:lnTo>
                  <a:lnTo>
                    <a:pt x="994" y="2744"/>
                  </a:lnTo>
                  <a:lnTo>
                    <a:pt x="1060" y="2758"/>
                  </a:lnTo>
                  <a:lnTo>
                    <a:pt x="1071" y="2755"/>
                  </a:lnTo>
                  <a:lnTo>
                    <a:pt x="1080" y="2746"/>
                  </a:lnTo>
                  <a:lnTo>
                    <a:pt x="1080" y="2750"/>
                  </a:lnTo>
                  <a:lnTo>
                    <a:pt x="1086" y="2748"/>
                  </a:lnTo>
                  <a:lnTo>
                    <a:pt x="1095" y="2743"/>
                  </a:lnTo>
                  <a:lnTo>
                    <a:pt x="1094" y="2737"/>
                  </a:lnTo>
                  <a:lnTo>
                    <a:pt x="1099" y="2736"/>
                  </a:lnTo>
                  <a:lnTo>
                    <a:pt x="1090" y="2730"/>
                  </a:lnTo>
                  <a:lnTo>
                    <a:pt x="1111" y="2698"/>
                  </a:lnTo>
                  <a:lnTo>
                    <a:pt x="1118" y="2701"/>
                  </a:lnTo>
                  <a:lnTo>
                    <a:pt x="1122" y="2713"/>
                  </a:lnTo>
                  <a:lnTo>
                    <a:pt x="1127" y="2714"/>
                  </a:lnTo>
                  <a:lnTo>
                    <a:pt x="1118" y="2697"/>
                  </a:lnTo>
                  <a:lnTo>
                    <a:pt x="1119" y="2684"/>
                  </a:lnTo>
                  <a:lnTo>
                    <a:pt x="1133" y="2677"/>
                  </a:lnTo>
                  <a:lnTo>
                    <a:pt x="1150" y="2679"/>
                  </a:lnTo>
                  <a:lnTo>
                    <a:pt x="1143" y="2673"/>
                  </a:lnTo>
                  <a:lnTo>
                    <a:pt x="1145" y="2670"/>
                  </a:lnTo>
                  <a:lnTo>
                    <a:pt x="1138" y="2674"/>
                  </a:lnTo>
                  <a:lnTo>
                    <a:pt x="1133" y="2672"/>
                  </a:lnTo>
                  <a:lnTo>
                    <a:pt x="1142" y="2661"/>
                  </a:lnTo>
                  <a:lnTo>
                    <a:pt x="1161" y="2657"/>
                  </a:lnTo>
                  <a:lnTo>
                    <a:pt x="1164" y="2671"/>
                  </a:lnTo>
                  <a:lnTo>
                    <a:pt x="1162" y="2674"/>
                  </a:lnTo>
                  <a:lnTo>
                    <a:pt x="1174" y="2673"/>
                  </a:lnTo>
                  <a:lnTo>
                    <a:pt x="1166" y="2670"/>
                  </a:lnTo>
                  <a:lnTo>
                    <a:pt x="1161" y="2651"/>
                  </a:lnTo>
                  <a:lnTo>
                    <a:pt x="1146" y="2653"/>
                  </a:lnTo>
                  <a:lnTo>
                    <a:pt x="1136" y="2659"/>
                  </a:lnTo>
                  <a:lnTo>
                    <a:pt x="1131" y="2657"/>
                  </a:lnTo>
                  <a:lnTo>
                    <a:pt x="1162" y="2641"/>
                  </a:lnTo>
                  <a:lnTo>
                    <a:pt x="1166" y="2642"/>
                  </a:lnTo>
                  <a:lnTo>
                    <a:pt x="1181" y="2616"/>
                  </a:lnTo>
                  <a:lnTo>
                    <a:pt x="1195" y="2617"/>
                  </a:lnTo>
                  <a:lnTo>
                    <a:pt x="1201" y="2624"/>
                  </a:lnTo>
                  <a:lnTo>
                    <a:pt x="1184" y="2620"/>
                  </a:lnTo>
                  <a:lnTo>
                    <a:pt x="1182" y="2634"/>
                  </a:lnTo>
                  <a:lnTo>
                    <a:pt x="1196" y="2637"/>
                  </a:lnTo>
                  <a:lnTo>
                    <a:pt x="1192" y="2644"/>
                  </a:lnTo>
                  <a:lnTo>
                    <a:pt x="1198" y="2647"/>
                  </a:lnTo>
                  <a:lnTo>
                    <a:pt x="1207" y="2639"/>
                  </a:lnTo>
                  <a:lnTo>
                    <a:pt x="1209" y="2643"/>
                  </a:lnTo>
                  <a:lnTo>
                    <a:pt x="1222" y="2644"/>
                  </a:lnTo>
                  <a:lnTo>
                    <a:pt x="1217" y="2634"/>
                  </a:lnTo>
                  <a:lnTo>
                    <a:pt x="1218" y="2625"/>
                  </a:lnTo>
                  <a:lnTo>
                    <a:pt x="1236" y="2620"/>
                  </a:lnTo>
                  <a:lnTo>
                    <a:pt x="1245" y="2622"/>
                  </a:lnTo>
                  <a:lnTo>
                    <a:pt x="1248" y="2617"/>
                  </a:lnTo>
                  <a:lnTo>
                    <a:pt x="1251" y="2619"/>
                  </a:lnTo>
                  <a:lnTo>
                    <a:pt x="1240" y="2606"/>
                  </a:lnTo>
                  <a:lnTo>
                    <a:pt x="1241" y="2602"/>
                  </a:lnTo>
                  <a:lnTo>
                    <a:pt x="1255" y="2593"/>
                  </a:lnTo>
                  <a:lnTo>
                    <a:pt x="1264" y="2593"/>
                  </a:lnTo>
                  <a:lnTo>
                    <a:pt x="1270" y="2585"/>
                  </a:lnTo>
                  <a:lnTo>
                    <a:pt x="1285" y="2590"/>
                  </a:lnTo>
                  <a:lnTo>
                    <a:pt x="1299" y="2580"/>
                  </a:lnTo>
                  <a:lnTo>
                    <a:pt x="1304" y="2582"/>
                  </a:lnTo>
                  <a:lnTo>
                    <a:pt x="1308" y="2577"/>
                  </a:lnTo>
                  <a:lnTo>
                    <a:pt x="1306" y="2573"/>
                  </a:lnTo>
                  <a:lnTo>
                    <a:pt x="1320" y="2568"/>
                  </a:lnTo>
                  <a:lnTo>
                    <a:pt x="1327" y="2561"/>
                  </a:lnTo>
                  <a:lnTo>
                    <a:pt x="1326" y="2570"/>
                  </a:lnTo>
                  <a:lnTo>
                    <a:pt x="1332" y="2582"/>
                  </a:lnTo>
                  <a:lnTo>
                    <a:pt x="1346" y="2565"/>
                  </a:lnTo>
                  <a:lnTo>
                    <a:pt x="1356" y="2558"/>
                  </a:lnTo>
                  <a:lnTo>
                    <a:pt x="1352" y="2570"/>
                  </a:lnTo>
                  <a:lnTo>
                    <a:pt x="1355" y="2575"/>
                  </a:lnTo>
                  <a:lnTo>
                    <a:pt x="1365" y="2574"/>
                  </a:lnTo>
                  <a:lnTo>
                    <a:pt x="1378" y="2562"/>
                  </a:lnTo>
                  <a:lnTo>
                    <a:pt x="1383" y="2571"/>
                  </a:lnTo>
                  <a:lnTo>
                    <a:pt x="1395" y="2575"/>
                  </a:lnTo>
                  <a:lnTo>
                    <a:pt x="1391" y="2553"/>
                  </a:lnTo>
                  <a:lnTo>
                    <a:pt x="1396" y="2548"/>
                  </a:lnTo>
                  <a:lnTo>
                    <a:pt x="1396" y="2537"/>
                  </a:lnTo>
                  <a:lnTo>
                    <a:pt x="1407" y="2539"/>
                  </a:lnTo>
                  <a:lnTo>
                    <a:pt x="1403" y="2546"/>
                  </a:lnTo>
                  <a:lnTo>
                    <a:pt x="1424" y="2539"/>
                  </a:lnTo>
                  <a:lnTo>
                    <a:pt x="1424" y="2545"/>
                  </a:lnTo>
                  <a:lnTo>
                    <a:pt x="1429" y="2548"/>
                  </a:lnTo>
                  <a:lnTo>
                    <a:pt x="1434" y="2535"/>
                  </a:lnTo>
                  <a:lnTo>
                    <a:pt x="1461" y="2535"/>
                  </a:lnTo>
                  <a:lnTo>
                    <a:pt x="1460" y="2526"/>
                  </a:lnTo>
                  <a:lnTo>
                    <a:pt x="1467" y="2519"/>
                  </a:lnTo>
                  <a:lnTo>
                    <a:pt x="1479" y="2522"/>
                  </a:lnTo>
                  <a:lnTo>
                    <a:pt x="1482" y="2518"/>
                  </a:lnTo>
                  <a:lnTo>
                    <a:pt x="1511" y="2513"/>
                  </a:lnTo>
                  <a:lnTo>
                    <a:pt x="1525" y="2504"/>
                  </a:lnTo>
                  <a:lnTo>
                    <a:pt x="1535" y="2506"/>
                  </a:lnTo>
                  <a:lnTo>
                    <a:pt x="1548" y="2502"/>
                  </a:lnTo>
                  <a:lnTo>
                    <a:pt x="1575" y="2486"/>
                  </a:lnTo>
                  <a:lnTo>
                    <a:pt x="1587" y="2485"/>
                  </a:lnTo>
                  <a:lnTo>
                    <a:pt x="1617" y="2465"/>
                  </a:lnTo>
                  <a:lnTo>
                    <a:pt x="1615" y="2453"/>
                  </a:lnTo>
                  <a:lnTo>
                    <a:pt x="1612" y="2464"/>
                  </a:lnTo>
                  <a:lnTo>
                    <a:pt x="1572" y="2480"/>
                  </a:lnTo>
                  <a:lnTo>
                    <a:pt x="1566" y="2476"/>
                  </a:lnTo>
                  <a:lnTo>
                    <a:pt x="1563" y="2459"/>
                  </a:lnTo>
                  <a:lnTo>
                    <a:pt x="1557" y="2470"/>
                  </a:lnTo>
                  <a:lnTo>
                    <a:pt x="1562" y="2481"/>
                  </a:lnTo>
                  <a:lnTo>
                    <a:pt x="1556" y="2485"/>
                  </a:lnTo>
                  <a:lnTo>
                    <a:pt x="1542" y="2463"/>
                  </a:lnTo>
                  <a:lnTo>
                    <a:pt x="1537" y="2461"/>
                  </a:lnTo>
                  <a:lnTo>
                    <a:pt x="1540" y="2448"/>
                  </a:lnTo>
                  <a:lnTo>
                    <a:pt x="1545" y="2444"/>
                  </a:lnTo>
                  <a:lnTo>
                    <a:pt x="1538" y="2444"/>
                  </a:lnTo>
                  <a:lnTo>
                    <a:pt x="1535" y="2452"/>
                  </a:lnTo>
                  <a:lnTo>
                    <a:pt x="1524" y="2455"/>
                  </a:lnTo>
                  <a:lnTo>
                    <a:pt x="1510" y="2466"/>
                  </a:lnTo>
                  <a:lnTo>
                    <a:pt x="1527" y="2476"/>
                  </a:lnTo>
                  <a:lnTo>
                    <a:pt x="1517" y="2480"/>
                  </a:lnTo>
                  <a:lnTo>
                    <a:pt x="1508" y="2476"/>
                  </a:lnTo>
                  <a:lnTo>
                    <a:pt x="1501" y="2479"/>
                  </a:lnTo>
                  <a:lnTo>
                    <a:pt x="1507" y="2468"/>
                  </a:lnTo>
                  <a:lnTo>
                    <a:pt x="1502" y="2463"/>
                  </a:lnTo>
                  <a:lnTo>
                    <a:pt x="1502" y="2454"/>
                  </a:lnTo>
                  <a:lnTo>
                    <a:pt x="1496" y="2452"/>
                  </a:lnTo>
                  <a:lnTo>
                    <a:pt x="1511" y="2441"/>
                  </a:lnTo>
                  <a:lnTo>
                    <a:pt x="1510" y="2425"/>
                  </a:lnTo>
                  <a:lnTo>
                    <a:pt x="1506" y="2420"/>
                  </a:lnTo>
                  <a:lnTo>
                    <a:pt x="1519" y="2413"/>
                  </a:lnTo>
                  <a:lnTo>
                    <a:pt x="1516" y="2425"/>
                  </a:lnTo>
                  <a:lnTo>
                    <a:pt x="1523" y="2430"/>
                  </a:lnTo>
                  <a:lnTo>
                    <a:pt x="1521" y="2435"/>
                  </a:lnTo>
                  <a:lnTo>
                    <a:pt x="1534" y="2428"/>
                  </a:lnTo>
                  <a:lnTo>
                    <a:pt x="1538" y="2421"/>
                  </a:lnTo>
                  <a:lnTo>
                    <a:pt x="1534" y="2416"/>
                  </a:lnTo>
                  <a:lnTo>
                    <a:pt x="1541" y="2410"/>
                  </a:lnTo>
                  <a:lnTo>
                    <a:pt x="1527" y="2403"/>
                  </a:lnTo>
                  <a:lnTo>
                    <a:pt x="1535" y="2396"/>
                  </a:lnTo>
                  <a:lnTo>
                    <a:pt x="1540" y="2405"/>
                  </a:lnTo>
                  <a:lnTo>
                    <a:pt x="1550" y="2396"/>
                  </a:lnTo>
                  <a:lnTo>
                    <a:pt x="1557" y="2402"/>
                  </a:lnTo>
                  <a:lnTo>
                    <a:pt x="1554" y="2408"/>
                  </a:lnTo>
                  <a:lnTo>
                    <a:pt x="1545" y="2413"/>
                  </a:lnTo>
                  <a:lnTo>
                    <a:pt x="1551" y="2416"/>
                  </a:lnTo>
                  <a:lnTo>
                    <a:pt x="1554" y="2424"/>
                  </a:lnTo>
                  <a:lnTo>
                    <a:pt x="1549" y="2432"/>
                  </a:lnTo>
                  <a:lnTo>
                    <a:pt x="1551" y="2434"/>
                  </a:lnTo>
                  <a:lnTo>
                    <a:pt x="1557" y="2434"/>
                  </a:lnTo>
                  <a:lnTo>
                    <a:pt x="1563" y="2427"/>
                  </a:lnTo>
                  <a:lnTo>
                    <a:pt x="1563" y="2416"/>
                  </a:lnTo>
                  <a:lnTo>
                    <a:pt x="1567" y="2422"/>
                  </a:lnTo>
                  <a:lnTo>
                    <a:pt x="1580" y="2413"/>
                  </a:lnTo>
                  <a:lnTo>
                    <a:pt x="1583" y="2419"/>
                  </a:lnTo>
                  <a:lnTo>
                    <a:pt x="1605" y="2420"/>
                  </a:lnTo>
                  <a:lnTo>
                    <a:pt x="1600" y="2414"/>
                  </a:lnTo>
                  <a:lnTo>
                    <a:pt x="1592" y="2411"/>
                  </a:lnTo>
                  <a:lnTo>
                    <a:pt x="1590" y="2405"/>
                  </a:lnTo>
                  <a:lnTo>
                    <a:pt x="1577" y="2403"/>
                  </a:lnTo>
                  <a:lnTo>
                    <a:pt x="1574" y="2397"/>
                  </a:lnTo>
                  <a:lnTo>
                    <a:pt x="1577" y="2394"/>
                  </a:lnTo>
                  <a:lnTo>
                    <a:pt x="1596" y="2397"/>
                  </a:lnTo>
                  <a:lnTo>
                    <a:pt x="1608" y="2395"/>
                  </a:lnTo>
                  <a:lnTo>
                    <a:pt x="1611" y="2391"/>
                  </a:lnTo>
                  <a:lnTo>
                    <a:pt x="1620" y="2401"/>
                  </a:lnTo>
                  <a:lnTo>
                    <a:pt x="1630" y="2392"/>
                  </a:lnTo>
                  <a:lnTo>
                    <a:pt x="1640" y="2390"/>
                  </a:lnTo>
                  <a:lnTo>
                    <a:pt x="1638" y="2398"/>
                  </a:lnTo>
                  <a:lnTo>
                    <a:pt x="1645" y="2401"/>
                  </a:lnTo>
                  <a:lnTo>
                    <a:pt x="1645" y="2412"/>
                  </a:lnTo>
                  <a:lnTo>
                    <a:pt x="1653" y="2408"/>
                  </a:lnTo>
                  <a:lnTo>
                    <a:pt x="1662" y="2409"/>
                  </a:lnTo>
                  <a:lnTo>
                    <a:pt x="1657" y="2398"/>
                  </a:lnTo>
                  <a:lnTo>
                    <a:pt x="1665" y="2395"/>
                  </a:lnTo>
                  <a:lnTo>
                    <a:pt x="1674" y="2398"/>
                  </a:lnTo>
                  <a:lnTo>
                    <a:pt x="1670" y="2393"/>
                  </a:lnTo>
                  <a:lnTo>
                    <a:pt x="1674" y="2388"/>
                  </a:lnTo>
                  <a:lnTo>
                    <a:pt x="1652" y="2388"/>
                  </a:lnTo>
                  <a:lnTo>
                    <a:pt x="1651" y="2383"/>
                  </a:lnTo>
                  <a:lnTo>
                    <a:pt x="1657" y="2380"/>
                  </a:lnTo>
                  <a:lnTo>
                    <a:pt x="1680" y="2381"/>
                  </a:lnTo>
                  <a:lnTo>
                    <a:pt x="1687" y="2396"/>
                  </a:lnTo>
                  <a:lnTo>
                    <a:pt x="1699" y="2402"/>
                  </a:lnTo>
                  <a:lnTo>
                    <a:pt x="1710" y="2393"/>
                  </a:lnTo>
                  <a:lnTo>
                    <a:pt x="1718" y="2399"/>
                  </a:lnTo>
                  <a:lnTo>
                    <a:pt x="1732" y="2378"/>
                  </a:lnTo>
                  <a:lnTo>
                    <a:pt x="1736" y="2382"/>
                  </a:lnTo>
                  <a:lnTo>
                    <a:pt x="1749" y="2383"/>
                  </a:lnTo>
                  <a:lnTo>
                    <a:pt x="1751" y="2388"/>
                  </a:lnTo>
                  <a:lnTo>
                    <a:pt x="1769" y="2387"/>
                  </a:lnTo>
                  <a:lnTo>
                    <a:pt x="1789" y="2402"/>
                  </a:lnTo>
                  <a:lnTo>
                    <a:pt x="1794" y="2398"/>
                  </a:lnTo>
                  <a:lnTo>
                    <a:pt x="1795" y="2402"/>
                  </a:lnTo>
                  <a:lnTo>
                    <a:pt x="1806" y="2407"/>
                  </a:lnTo>
                  <a:lnTo>
                    <a:pt x="1797" y="2413"/>
                  </a:lnTo>
                  <a:lnTo>
                    <a:pt x="1793" y="2408"/>
                  </a:lnTo>
                  <a:lnTo>
                    <a:pt x="1783" y="2418"/>
                  </a:lnTo>
                  <a:lnTo>
                    <a:pt x="1787" y="2423"/>
                  </a:lnTo>
                  <a:lnTo>
                    <a:pt x="1795" y="2424"/>
                  </a:lnTo>
                  <a:lnTo>
                    <a:pt x="1767" y="2465"/>
                  </a:lnTo>
                  <a:lnTo>
                    <a:pt x="1748" y="2485"/>
                  </a:lnTo>
                  <a:lnTo>
                    <a:pt x="1756" y="2501"/>
                  </a:lnTo>
                  <a:lnTo>
                    <a:pt x="1760" y="2499"/>
                  </a:lnTo>
                  <a:lnTo>
                    <a:pt x="1769" y="2478"/>
                  </a:lnTo>
                  <a:lnTo>
                    <a:pt x="1792" y="2454"/>
                  </a:lnTo>
                  <a:lnTo>
                    <a:pt x="1798" y="2463"/>
                  </a:lnTo>
                  <a:lnTo>
                    <a:pt x="1805" y="2457"/>
                  </a:lnTo>
                  <a:lnTo>
                    <a:pt x="1813" y="2459"/>
                  </a:lnTo>
                  <a:lnTo>
                    <a:pt x="1816" y="2456"/>
                  </a:lnTo>
                  <a:lnTo>
                    <a:pt x="1812" y="2455"/>
                  </a:lnTo>
                  <a:lnTo>
                    <a:pt x="1814" y="2449"/>
                  </a:lnTo>
                  <a:lnTo>
                    <a:pt x="1808" y="2446"/>
                  </a:lnTo>
                  <a:lnTo>
                    <a:pt x="1818" y="2442"/>
                  </a:lnTo>
                  <a:lnTo>
                    <a:pt x="1821" y="2436"/>
                  </a:lnTo>
                  <a:lnTo>
                    <a:pt x="1833" y="2436"/>
                  </a:lnTo>
                  <a:lnTo>
                    <a:pt x="1828" y="2448"/>
                  </a:lnTo>
                  <a:lnTo>
                    <a:pt x="1842" y="2445"/>
                  </a:lnTo>
                  <a:lnTo>
                    <a:pt x="1846" y="2448"/>
                  </a:lnTo>
                  <a:lnTo>
                    <a:pt x="1842" y="2458"/>
                  </a:lnTo>
                  <a:lnTo>
                    <a:pt x="1821" y="2488"/>
                  </a:lnTo>
                  <a:lnTo>
                    <a:pt x="1824" y="2490"/>
                  </a:lnTo>
                  <a:lnTo>
                    <a:pt x="1838" y="2483"/>
                  </a:lnTo>
                  <a:lnTo>
                    <a:pt x="1844" y="2475"/>
                  </a:lnTo>
                  <a:lnTo>
                    <a:pt x="1853" y="2481"/>
                  </a:lnTo>
                  <a:lnTo>
                    <a:pt x="1856" y="2473"/>
                  </a:lnTo>
                  <a:lnTo>
                    <a:pt x="1868" y="2465"/>
                  </a:lnTo>
                  <a:lnTo>
                    <a:pt x="1870" y="2452"/>
                  </a:lnTo>
                  <a:lnTo>
                    <a:pt x="1874" y="2452"/>
                  </a:lnTo>
                  <a:lnTo>
                    <a:pt x="1898" y="2429"/>
                  </a:lnTo>
                  <a:lnTo>
                    <a:pt x="1907" y="2430"/>
                  </a:lnTo>
                  <a:lnTo>
                    <a:pt x="1889" y="2442"/>
                  </a:lnTo>
                  <a:lnTo>
                    <a:pt x="1887" y="2446"/>
                  </a:lnTo>
                  <a:lnTo>
                    <a:pt x="1895" y="2456"/>
                  </a:lnTo>
                  <a:lnTo>
                    <a:pt x="1887" y="2462"/>
                  </a:lnTo>
                  <a:lnTo>
                    <a:pt x="1887" y="2466"/>
                  </a:lnTo>
                  <a:lnTo>
                    <a:pt x="1899" y="2466"/>
                  </a:lnTo>
                  <a:lnTo>
                    <a:pt x="1903" y="2449"/>
                  </a:lnTo>
                  <a:lnTo>
                    <a:pt x="1911" y="2447"/>
                  </a:lnTo>
                  <a:lnTo>
                    <a:pt x="1915" y="2442"/>
                  </a:lnTo>
                  <a:lnTo>
                    <a:pt x="1921" y="2440"/>
                  </a:lnTo>
                  <a:lnTo>
                    <a:pt x="1936" y="2451"/>
                  </a:lnTo>
                  <a:lnTo>
                    <a:pt x="1940" y="2446"/>
                  </a:lnTo>
                  <a:lnTo>
                    <a:pt x="1949" y="2448"/>
                  </a:lnTo>
                  <a:lnTo>
                    <a:pt x="1942" y="2430"/>
                  </a:lnTo>
                  <a:lnTo>
                    <a:pt x="1931" y="2430"/>
                  </a:lnTo>
                  <a:lnTo>
                    <a:pt x="1923" y="2423"/>
                  </a:lnTo>
                  <a:lnTo>
                    <a:pt x="1945" y="2406"/>
                  </a:lnTo>
                  <a:lnTo>
                    <a:pt x="1949" y="2407"/>
                  </a:lnTo>
                  <a:lnTo>
                    <a:pt x="1947" y="2412"/>
                  </a:lnTo>
                  <a:lnTo>
                    <a:pt x="1955" y="2414"/>
                  </a:lnTo>
                  <a:lnTo>
                    <a:pt x="1953" y="2418"/>
                  </a:lnTo>
                  <a:lnTo>
                    <a:pt x="1956" y="2422"/>
                  </a:lnTo>
                  <a:lnTo>
                    <a:pt x="1965" y="2417"/>
                  </a:lnTo>
                  <a:lnTo>
                    <a:pt x="1968" y="2419"/>
                  </a:lnTo>
                  <a:lnTo>
                    <a:pt x="1973" y="2411"/>
                  </a:lnTo>
                  <a:lnTo>
                    <a:pt x="1981" y="2413"/>
                  </a:lnTo>
                  <a:lnTo>
                    <a:pt x="1983" y="2405"/>
                  </a:lnTo>
                  <a:lnTo>
                    <a:pt x="1973" y="2405"/>
                  </a:lnTo>
                  <a:lnTo>
                    <a:pt x="1970" y="2399"/>
                  </a:lnTo>
                  <a:lnTo>
                    <a:pt x="1965" y="2403"/>
                  </a:lnTo>
                  <a:lnTo>
                    <a:pt x="1959" y="2399"/>
                  </a:lnTo>
                  <a:lnTo>
                    <a:pt x="1959" y="2394"/>
                  </a:lnTo>
                  <a:lnTo>
                    <a:pt x="1965" y="2389"/>
                  </a:lnTo>
                  <a:lnTo>
                    <a:pt x="1972" y="2390"/>
                  </a:lnTo>
                  <a:lnTo>
                    <a:pt x="1971" y="2386"/>
                  </a:lnTo>
                  <a:lnTo>
                    <a:pt x="1979" y="2379"/>
                  </a:lnTo>
                  <a:lnTo>
                    <a:pt x="2000" y="2376"/>
                  </a:lnTo>
                  <a:lnTo>
                    <a:pt x="2022" y="2353"/>
                  </a:lnTo>
                  <a:lnTo>
                    <a:pt x="2038" y="2343"/>
                  </a:lnTo>
                  <a:lnTo>
                    <a:pt x="2041" y="2346"/>
                  </a:lnTo>
                  <a:lnTo>
                    <a:pt x="2034" y="2364"/>
                  </a:lnTo>
                  <a:lnTo>
                    <a:pt x="2047" y="2365"/>
                  </a:lnTo>
                  <a:lnTo>
                    <a:pt x="2049" y="2358"/>
                  </a:lnTo>
                  <a:lnTo>
                    <a:pt x="2062" y="2363"/>
                  </a:lnTo>
                  <a:lnTo>
                    <a:pt x="2081" y="2364"/>
                  </a:lnTo>
                  <a:lnTo>
                    <a:pt x="2083" y="2370"/>
                  </a:lnTo>
                  <a:lnTo>
                    <a:pt x="2069" y="2385"/>
                  </a:lnTo>
                  <a:lnTo>
                    <a:pt x="2070" y="2388"/>
                  </a:lnTo>
                  <a:lnTo>
                    <a:pt x="2074" y="2394"/>
                  </a:lnTo>
                  <a:lnTo>
                    <a:pt x="2092" y="2392"/>
                  </a:lnTo>
                  <a:lnTo>
                    <a:pt x="2105" y="2382"/>
                  </a:lnTo>
                  <a:lnTo>
                    <a:pt x="2103" y="2396"/>
                  </a:lnTo>
                  <a:lnTo>
                    <a:pt x="2090" y="2404"/>
                  </a:lnTo>
                  <a:lnTo>
                    <a:pt x="2092" y="2407"/>
                  </a:lnTo>
                  <a:lnTo>
                    <a:pt x="2106" y="2407"/>
                  </a:lnTo>
                  <a:lnTo>
                    <a:pt x="2109" y="2397"/>
                  </a:lnTo>
                  <a:lnTo>
                    <a:pt x="2120" y="2389"/>
                  </a:lnTo>
                  <a:lnTo>
                    <a:pt x="2119" y="2381"/>
                  </a:lnTo>
                  <a:lnTo>
                    <a:pt x="2106" y="2367"/>
                  </a:lnTo>
                  <a:lnTo>
                    <a:pt x="2102" y="2349"/>
                  </a:lnTo>
                  <a:lnTo>
                    <a:pt x="2086" y="2336"/>
                  </a:lnTo>
                  <a:lnTo>
                    <a:pt x="2085" y="2327"/>
                  </a:lnTo>
                  <a:lnTo>
                    <a:pt x="2078" y="2315"/>
                  </a:lnTo>
                  <a:lnTo>
                    <a:pt x="2059" y="2312"/>
                  </a:lnTo>
                  <a:lnTo>
                    <a:pt x="2053" y="2285"/>
                  </a:lnTo>
                  <a:lnTo>
                    <a:pt x="2040" y="2266"/>
                  </a:lnTo>
                  <a:lnTo>
                    <a:pt x="2041" y="2258"/>
                  </a:lnTo>
                  <a:lnTo>
                    <a:pt x="2046" y="2252"/>
                  </a:lnTo>
                  <a:lnTo>
                    <a:pt x="2053" y="2252"/>
                  </a:lnTo>
                  <a:lnTo>
                    <a:pt x="2094" y="2272"/>
                  </a:lnTo>
                  <a:lnTo>
                    <a:pt x="2115" y="2273"/>
                  </a:lnTo>
                  <a:lnTo>
                    <a:pt x="2145" y="2265"/>
                  </a:lnTo>
                  <a:lnTo>
                    <a:pt x="2164" y="2266"/>
                  </a:lnTo>
                  <a:lnTo>
                    <a:pt x="2169" y="2271"/>
                  </a:lnTo>
                  <a:lnTo>
                    <a:pt x="2214" y="2254"/>
                  </a:lnTo>
                  <a:lnTo>
                    <a:pt x="2223" y="2244"/>
                  </a:lnTo>
                  <a:lnTo>
                    <a:pt x="2228" y="2244"/>
                  </a:lnTo>
                  <a:lnTo>
                    <a:pt x="2230" y="2238"/>
                  </a:lnTo>
                  <a:lnTo>
                    <a:pt x="2240" y="2232"/>
                  </a:lnTo>
                  <a:lnTo>
                    <a:pt x="2247" y="2184"/>
                  </a:lnTo>
                  <a:lnTo>
                    <a:pt x="2255" y="2181"/>
                  </a:lnTo>
                  <a:lnTo>
                    <a:pt x="2258" y="2172"/>
                  </a:lnTo>
                  <a:lnTo>
                    <a:pt x="2255" y="2159"/>
                  </a:lnTo>
                  <a:lnTo>
                    <a:pt x="2234" y="2149"/>
                  </a:lnTo>
                  <a:lnTo>
                    <a:pt x="2225" y="2116"/>
                  </a:lnTo>
                  <a:lnTo>
                    <a:pt x="2237" y="2071"/>
                  </a:lnTo>
                  <a:lnTo>
                    <a:pt x="2246" y="2072"/>
                  </a:lnTo>
                  <a:lnTo>
                    <a:pt x="2247" y="2077"/>
                  </a:lnTo>
                  <a:lnTo>
                    <a:pt x="2251" y="2077"/>
                  </a:lnTo>
                  <a:lnTo>
                    <a:pt x="2256" y="2068"/>
                  </a:lnTo>
                  <a:lnTo>
                    <a:pt x="2260" y="2068"/>
                  </a:lnTo>
                  <a:lnTo>
                    <a:pt x="2260" y="2048"/>
                  </a:lnTo>
                  <a:lnTo>
                    <a:pt x="2267" y="2039"/>
                  </a:lnTo>
                  <a:lnTo>
                    <a:pt x="2260" y="2039"/>
                  </a:lnTo>
                  <a:lnTo>
                    <a:pt x="2262" y="2033"/>
                  </a:lnTo>
                  <a:lnTo>
                    <a:pt x="2255" y="2036"/>
                  </a:lnTo>
                  <a:lnTo>
                    <a:pt x="2266" y="2012"/>
                  </a:lnTo>
                  <a:lnTo>
                    <a:pt x="2295" y="1970"/>
                  </a:lnTo>
                  <a:lnTo>
                    <a:pt x="2304" y="1951"/>
                  </a:lnTo>
                  <a:lnTo>
                    <a:pt x="2329" y="1921"/>
                  </a:lnTo>
                  <a:lnTo>
                    <a:pt x="2332" y="1909"/>
                  </a:lnTo>
                  <a:lnTo>
                    <a:pt x="2339" y="1908"/>
                  </a:lnTo>
                  <a:lnTo>
                    <a:pt x="2355" y="1919"/>
                  </a:lnTo>
                  <a:lnTo>
                    <a:pt x="2347" y="1902"/>
                  </a:lnTo>
                  <a:lnTo>
                    <a:pt x="2357" y="1897"/>
                  </a:lnTo>
                  <a:lnTo>
                    <a:pt x="2366" y="1898"/>
                  </a:lnTo>
                  <a:lnTo>
                    <a:pt x="2361" y="1896"/>
                  </a:lnTo>
                  <a:lnTo>
                    <a:pt x="2361" y="1889"/>
                  </a:lnTo>
                  <a:lnTo>
                    <a:pt x="2382" y="1853"/>
                  </a:lnTo>
                  <a:lnTo>
                    <a:pt x="2382" y="1849"/>
                  </a:lnTo>
                  <a:lnTo>
                    <a:pt x="2388" y="1844"/>
                  </a:lnTo>
                  <a:lnTo>
                    <a:pt x="2392" y="1845"/>
                  </a:lnTo>
                  <a:lnTo>
                    <a:pt x="2391" y="1842"/>
                  </a:lnTo>
                  <a:lnTo>
                    <a:pt x="2412" y="1830"/>
                  </a:lnTo>
                  <a:lnTo>
                    <a:pt x="2416" y="1823"/>
                  </a:lnTo>
                  <a:lnTo>
                    <a:pt x="2415" y="1819"/>
                  </a:lnTo>
                  <a:lnTo>
                    <a:pt x="2419" y="1820"/>
                  </a:lnTo>
                  <a:lnTo>
                    <a:pt x="2432" y="1794"/>
                  </a:lnTo>
                  <a:lnTo>
                    <a:pt x="2446" y="1791"/>
                  </a:lnTo>
                  <a:lnTo>
                    <a:pt x="2447" y="1803"/>
                  </a:lnTo>
                  <a:lnTo>
                    <a:pt x="2468" y="1799"/>
                  </a:lnTo>
                  <a:lnTo>
                    <a:pt x="2508" y="1755"/>
                  </a:lnTo>
                  <a:lnTo>
                    <a:pt x="2513" y="1761"/>
                  </a:lnTo>
                  <a:lnTo>
                    <a:pt x="2522" y="1753"/>
                  </a:lnTo>
                  <a:lnTo>
                    <a:pt x="2528" y="1759"/>
                  </a:lnTo>
                  <a:lnTo>
                    <a:pt x="2529" y="1767"/>
                  </a:lnTo>
                  <a:lnTo>
                    <a:pt x="2524" y="1772"/>
                  </a:lnTo>
                  <a:lnTo>
                    <a:pt x="2535" y="1784"/>
                  </a:lnTo>
                  <a:lnTo>
                    <a:pt x="2556" y="1770"/>
                  </a:lnTo>
                  <a:lnTo>
                    <a:pt x="2563" y="1769"/>
                  </a:lnTo>
                  <a:lnTo>
                    <a:pt x="2571" y="1774"/>
                  </a:lnTo>
                  <a:lnTo>
                    <a:pt x="2571" y="1789"/>
                  </a:lnTo>
                  <a:lnTo>
                    <a:pt x="2576" y="1792"/>
                  </a:lnTo>
                  <a:lnTo>
                    <a:pt x="2572" y="1798"/>
                  </a:lnTo>
                  <a:lnTo>
                    <a:pt x="2587" y="1818"/>
                  </a:lnTo>
                  <a:lnTo>
                    <a:pt x="2594" y="1811"/>
                  </a:lnTo>
                  <a:lnTo>
                    <a:pt x="2620" y="1830"/>
                  </a:lnTo>
                  <a:lnTo>
                    <a:pt x="2633" y="1833"/>
                  </a:lnTo>
                  <a:lnTo>
                    <a:pt x="2642" y="1831"/>
                  </a:lnTo>
                  <a:lnTo>
                    <a:pt x="2649" y="1825"/>
                  </a:lnTo>
                  <a:lnTo>
                    <a:pt x="2670" y="1825"/>
                  </a:lnTo>
                  <a:lnTo>
                    <a:pt x="2667" y="1830"/>
                  </a:lnTo>
                  <a:lnTo>
                    <a:pt x="2673" y="1846"/>
                  </a:lnTo>
                  <a:lnTo>
                    <a:pt x="2672" y="1861"/>
                  </a:lnTo>
                  <a:lnTo>
                    <a:pt x="2677" y="1875"/>
                  </a:lnTo>
                  <a:lnTo>
                    <a:pt x="2681" y="1877"/>
                  </a:lnTo>
                  <a:lnTo>
                    <a:pt x="2679" y="1883"/>
                  </a:lnTo>
                  <a:lnTo>
                    <a:pt x="2694" y="1894"/>
                  </a:lnTo>
                  <a:lnTo>
                    <a:pt x="2695" y="1901"/>
                  </a:lnTo>
                  <a:lnTo>
                    <a:pt x="2705" y="1902"/>
                  </a:lnTo>
                  <a:lnTo>
                    <a:pt x="2699" y="1911"/>
                  </a:lnTo>
                  <a:lnTo>
                    <a:pt x="2690" y="1913"/>
                  </a:lnTo>
                  <a:lnTo>
                    <a:pt x="2684" y="1907"/>
                  </a:lnTo>
                  <a:lnTo>
                    <a:pt x="2664" y="1901"/>
                  </a:lnTo>
                  <a:lnTo>
                    <a:pt x="2657" y="1907"/>
                  </a:lnTo>
                  <a:lnTo>
                    <a:pt x="2635" y="1910"/>
                  </a:lnTo>
                  <a:lnTo>
                    <a:pt x="2635" y="1919"/>
                  </a:lnTo>
                  <a:lnTo>
                    <a:pt x="2640" y="1916"/>
                  </a:lnTo>
                  <a:lnTo>
                    <a:pt x="2641" y="1910"/>
                  </a:lnTo>
                  <a:lnTo>
                    <a:pt x="2661" y="1907"/>
                  </a:lnTo>
                  <a:lnTo>
                    <a:pt x="2663" y="1910"/>
                  </a:lnTo>
                  <a:lnTo>
                    <a:pt x="2642" y="1938"/>
                  </a:lnTo>
                  <a:lnTo>
                    <a:pt x="2636" y="1935"/>
                  </a:lnTo>
                  <a:lnTo>
                    <a:pt x="2632" y="1941"/>
                  </a:lnTo>
                  <a:lnTo>
                    <a:pt x="2628" y="1940"/>
                  </a:lnTo>
                  <a:lnTo>
                    <a:pt x="2612" y="1949"/>
                  </a:lnTo>
                  <a:lnTo>
                    <a:pt x="2623" y="1944"/>
                  </a:lnTo>
                  <a:lnTo>
                    <a:pt x="2641" y="1943"/>
                  </a:lnTo>
                  <a:lnTo>
                    <a:pt x="2643" y="1951"/>
                  </a:lnTo>
                  <a:lnTo>
                    <a:pt x="2631" y="1969"/>
                  </a:lnTo>
                  <a:lnTo>
                    <a:pt x="2584" y="1994"/>
                  </a:lnTo>
                  <a:lnTo>
                    <a:pt x="2574" y="1990"/>
                  </a:lnTo>
                  <a:lnTo>
                    <a:pt x="2563" y="1991"/>
                  </a:lnTo>
                  <a:lnTo>
                    <a:pt x="2547" y="2008"/>
                  </a:lnTo>
                  <a:lnTo>
                    <a:pt x="2532" y="2009"/>
                  </a:lnTo>
                  <a:lnTo>
                    <a:pt x="2520" y="2021"/>
                  </a:lnTo>
                  <a:lnTo>
                    <a:pt x="2527" y="2026"/>
                  </a:lnTo>
                  <a:lnTo>
                    <a:pt x="2539" y="2027"/>
                  </a:lnTo>
                  <a:lnTo>
                    <a:pt x="2546" y="2022"/>
                  </a:lnTo>
                  <a:lnTo>
                    <a:pt x="2563" y="2023"/>
                  </a:lnTo>
                  <a:lnTo>
                    <a:pt x="2568" y="2014"/>
                  </a:lnTo>
                  <a:lnTo>
                    <a:pt x="2576" y="2027"/>
                  </a:lnTo>
                  <a:lnTo>
                    <a:pt x="2595" y="2033"/>
                  </a:lnTo>
                  <a:lnTo>
                    <a:pt x="2608" y="2021"/>
                  </a:lnTo>
                  <a:lnTo>
                    <a:pt x="2614" y="2027"/>
                  </a:lnTo>
                  <a:lnTo>
                    <a:pt x="2622" y="2028"/>
                  </a:lnTo>
                  <a:lnTo>
                    <a:pt x="2645" y="2016"/>
                  </a:lnTo>
                  <a:lnTo>
                    <a:pt x="2659" y="2019"/>
                  </a:lnTo>
                  <a:lnTo>
                    <a:pt x="2671" y="2004"/>
                  </a:lnTo>
                  <a:lnTo>
                    <a:pt x="2666" y="2015"/>
                  </a:lnTo>
                  <a:lnTo>
                    <a:pt x="2667" y="2030"/>
                  </a:lnTo>
                  <a:lnTo>
                    <a:pt x="2655" y="2040"/>
                  </a:lnTo>
                  <a:lnTo>
                    <a:pt x="2660" y="2047"/>
                  </a:lnTo>
                  <a:lnTo>
                    <a:pt x="2650" y="2050"/>
                  </a:lnTo>
                  <a:lnTo>
                    <a:pt x="2640" y="2047"/>
                  </a:lnTo>
                  <a:lnTo>
                    <a:pt x="2631" y="2053"/>
                  </a:lnTo>
                  <a:lnTo>
                    <a:pt x="2632" y="2057"/>
                  </a:lnTo>
                  <a:lnTo>
                    <a:pt x="2637" y="2054"/>
                  </a:lnTo>
                  <a:lnTo>
                    <a:pt x="2644" y="2067"/>
                  </a:lnTo>
                  <a:lnTo>
                    <a:pt x="2652" y="2065"/>
                  </a:lnTo>
                  <a:lnTo>
                    <a:pt x="2656" y="2059"/>
                  </a:lnTo>
                  <a:lnTo>
                    <a:pt x="2670" y="2059"/>
                  </a:lnTo>
                  <a:lnTo>
                    <a:pt x="2695" y="2033"/>
                  </a:lnTo>
                  <a:lnTo>
                    <a:pt x="2716" y="2038"/>
                  </a:lnTo>
                  <a:lnTo>
                    <a:pt x="2722" y="2054"/>
                  </a:lnTo>
                  <a:lnTo>
                    <a:pt x="2727" y="2053"/>
                  </a:lnTo>
                  <a:lnTo>
                    <a:pt x="2733" y="2044"/>
                  </a:lnTo>
                  <a:lnTo>
                    <a:pt x="2738" y="2057"/>
                  </a:lnTo>
                  <a:lnTo>
                    <a:pt x="2746" y="2054"/>
                  </a:lnTo>
                  <a:lnTo>
                    <a:pt x="2738" y="2050"/>
                  </a:lnTo>
                  <a:lnTo>
                    <a:pt x="2740" y="2044"/>
                  </a:lnTo>
                  <a:lnTo>
                    <a:pt x="2747" y="2044"/>
                  </a:lnTo>
                  <a:lnTo>
                    <a:pt x="2744" y="2035"/>
                  </a:lnTo>
                  <a:lnTo>
                    <a:pt x="2754" y="2035"/>
                  </a:lnTo>
                  <a:lnTo>
                    <a:pt x="2764" y="2045"/>
                  </a:lnTo>
                  <a:lnTo>
                    <a:pt x="2762" y="2050"/>
                  </a:lnTo>
                  <a:lnTo>
                    <a:pt x="2774" y="2049"/>
                  </a:lnTo>
                  <a:lnTo>
                    <a:pt x="2767" y="2057"/>
                  </a:lnTo>
                  <a:lnTo>
                    <a:pt x="2770" y="2059"/>
                  </a:lnTo>
                  <a:lnTo>
                    <a:pt x="2797" y="2052"/>
                  </a:lnTo>
                  <a:lnTo>
                    <a:pt x="2789" y="2058"/>
                  </a:lnTo>
                  <a:lnTo>
                    <a:pt x="2798" y="2068"/>
                  </a:lnTo>
                  <a:lnTo>
                    <a:pt x="2797" y="2077"/>
                  </a:lnTo>
                  <a:lnTo>
                    <a:pt x="2802" y="2083"/>
                  </a:lnTo>
                  <a:lnTo>
                    <a:pt x="2815" y="2089"/>
                  </a:lnTo>
                  <a:lnTo>
                    <a:pt x="2812" y="2096"/>
                  </a:lnTo>
                  <a:lnTo>
                    <a:pt x="2789" y="2102"/>
                  </a:lnTo>
                  <a:lnTo>
                    <a:pt x="2803" y="2109"/>
                  </a:lnTo>
                  <a:lnTo>
                    <a:pt x="2788" y="2120"/>
                  </a:lnTo>
                  <a:lnTo>
                    <a:pt x="2788" y="2125"/>
                  </a:lnTo>
                  <a:lnTo>
                    <a:pt x="2795" y="2120"/>
                  </a:lnTo>
                  <a:lnTo>
                    <a:pt x="2797" y="2122"/>
                  </a:lnTo>
                  <a:lnTo>
                    <a:pt x="2790" y="2134"/>
                  </a:lnTo>
                  <a:lnTo>
                    <a:pt x="2772" y="2139"/>
                  </a:lnTo>
                  <a:lnTo>
                    <a:pt x="2771" y="2158"/>
                  </a:lnTo>
                  <a:lnTo>
                    <a:pt x="2765" y="2160"/>
                  </a:lnTo>
                  <a:lnTo>
                    <a:pt x="2759" y="2170"/>
                  </a:lnTo>
                  <a:lnTo>
                    <a:pt x="2748" y="2167"/>
                  </a:lnTo>
                  <a:lnTo>
                    <a:pt x="2749" y="2182"/>
                  </a:lnTo>
                  <a:lnTo>
                    <a:pt x="2754" y="2184"/>
                  </a:lnTo>
                  <a:lnTo>
                    <a:pt x="2754" y="2188"/>
                  </a:lnTo>
                  <a:lnTo>
                    <a:pt x="2748" y="2199"/>
                  </a:lnTo>
                  <a:lnTo>
                    <a:pt x="2749" y="2211"/>
                  </a:lnTo>
                  <a:lnTo>
                    <a:pt x="2743" y="2218"/>
                  </a:lnTo>
                  <a:lnTo>
                    <a:pt x="2745" y="2225"/>
                  </a:lnTo>
                  <a:lnTo>
                    <a:pt x="2737" y="2238"/>
                  </a:lnTo>
                  <a:lnTo>
                    <a:pt x="2732" y="2235"/>
                  </a:lnTo>
                  <a:lnTo>
                    <a:pt x="2728" y="2220"/>
                  </a:lnTo>
                  <a:lnTo>
                    <a:pt x="2717" y="2224"/>
                  </a:lnTo>
                  <a:lnTo>
                    <a:pt x="2725" y="2237"/>
                  </a:lnTo>
                  <a:lnTo>
                    <a:pt x="2720" y="2245"/>
                  </a:lnTo>
                  <a:lnTo>
                    <a:pt x="2729" y="2255"/>
                  </a:lnTo>
                  <a:lnTo>
                    <a:pt x="2732" y="2255"/>
                  </a:lnTo>
                  <a:lnTo>
                    <a:pt x="2731" y="2260"/>
                  </a:lnTo>
                  <a:lnTo>
                    <a:pt x="2744" y="2257"/>
                  </a:lnTo>
                  <a:lnTo>
                    <a:pt x="2748" y="2252"/>
                  </a:lnTo>
                  <a:lnTo>
                    <a:pt x="2757" y="2269"/>
                  </a:lnTo>
                  <a:lnTo>
                    <a:pt x="2759" y="2252"/>
                  </a:lnTo>
                  <a:lnTo>
                    <a:pt x="2771" y="2253"/>
                  </a:lnTo>
                  <a:lnTo>
                    <a:pt x="2800" y="2242"/>
                  </a:lnTo>
                  <a:lnTo>
                    <a:pt x="2810" y="2244"/>
                  </a:lnTo>
                  <a:lnTo>
                    <a:pt x="2824" y="2253"/>
                  </a:lnTo>
                  <a:lnTo>
                    <a:pt x="2831" y="2253"/>
                  </a:lnTo>
                  <a:lnTo>
                    <a:pt x="2847" y="2240"/>
                  </a:lnTo>
                  <a:lnTo>
                    <a:pt x="2858" y="2222"/>
                  </a:lnTo>
                  <a:lnTo>
                    <a:pt x="2860" y="2202"/>
                  </a:lnTo>
                  <a:lnTo>
                    <a:pt x="2855" y="2189"/>
                  </a:lnTo>
                  <a:lnTo>
                    <a:pt x="2854" y="2165"/>
                  </a:lnTo>
                  <a:lnTo>
                    <a:pt x="2860" y="2160"/>
                  </a:lnTo>
                  <a:lnTo>
                    <a:pt x="2878" y="2161"/>
                  </a:lnTo>
                  <a:lnTo>
                    <a:pt x="2876" y="2156"/>
                  </a:lnTo>
                  <a:lnTo>
                    <a:pt x="2882" y="2153"/>
                  </a:lnTo>
                  <a:lnTo>
                    <a:pt x="2899" y="2165"/>
                  </a:lnTo>
                  <a:lnTo>
                    <a:pt x="2918" y="2170"/>
                  </a:lnTo>
                  <a:lnTo>
                    <a:pt x="2941" y="2165"/>
                  </a:lnTo>
                  <a:lnTo>
                    <a:pt x="2956" y="2153"/>
                  </a:lnTo>
                  <a:lnTo>
                    <a:pt x="2970" y="2155"/>
                  </a:lnTo>
                  <a:lnTo>
                    <a:pt x="2987" y="2143"/>
                  </a:lnTo>
                  <a:lnTo>
                    <a:pt x="2992" y="2145"/>
                  </a:lnTo>
                  <a:lnTo>
                    <a:pt x="2988" y="2150"/>
                  </a:lnTo>
                  <a:lnTo>
                    <a:pt x="3009" y="2151"/>
                  </a:lnTo>
                  <a:lnTo>
                    <a:pt x="3022" y="2166"/>
                  </a:lnTo>
                  <a:lnTo>
                    <a:pt x="3032" y="2168"/>
                  </a:lnTo>
                  <a:lnTo>
                    <a:pt x="3031" y="2173"/>
                  </a:lnTo>
                  <a:lnTo>
                    <a:pt x="3043" y="2165"/>
                  </a:lnTo>
                  <a:lnTo>
                    <a:pt x="3046" y="2181"/>
                  </a:lnTo>
                  <a:lnTo>
                    <a:pt x="3048" y="2167"/>
                  </a:lnTo>
                  <a:lnTo>
                    <a:pt x="3074" y="2151"/>
                  </a:lnTo>
                  <a:lnTo>
                    <a:pt x="3095" y="2145"/>
                  </a:lnTo>
                  <a:lnTo>
                    <a:pt x="3103" y="2146"/>
                  </a:lnTo>
                  <a:lnTo>
                    <a:pt x="3102" y="2155"/>
                  </a:lnTo>
                  <a:lnTo>
                    <a:pt x="3120" y="2159"/>
                  </a:lnTo>
                  <a:lnTo>
                    <a:pt x="3131" y="2157"/>
                  </a:lnTo>
                  <a:lnTo>
                    <a:pt x="3127" y="2153"/>
                  </a:lnTo>
                  <a:lnTo>
                    <a:pt x="3143" y="2144"/>
                  </a:lnTo>
                  <a:lnTo>
                    <a:pt x="3153" y="2150"/>
                  </a:lnTo>
                  <a:lnTo>
                    <a:pt x="3144" y="2163"/>
                  </a:lnTo>
                  <a:lnTo>
                    <a:pt x="3149" y="2167"/>
                  </a:lnTo>
                  <a:lnTo>
                    <a:pt x="3148" y="2176"/>
                  </a:lnTo>
                  <a:lnTo>
                    <a:pt x="3156" y="2171"/>
                  </a:lnTo>
                  <a:lnTo>
                    <a:pt x="3179" y="2177"/>
                  </a:lnTo>
                  <a:lnTo>
                    <a:pt x="3182" y="2171"/>
                  </a:lnTo>
                  <a:lnTo>
                    <a:pt x="3198" y="2181"/>
                  </a:lnTo>
                  <a:lnTo>
                    <a:pt x="3200" y="2188"/>
                  </a:lnTo>
                  <a:lnTo>
                    <a:pt x="3184" y="2175"/>
                  </a:lnTo>
                  <a:lnTo>
                    <a:pt x="3187" y="2181"/>
                  </a:lnTo>
                  <a:lnTo>
                    <a:pt x="3179" y="2200"/>
                  </a:lnTo>
                  <a:lnTo>
                    <a:pt x="3189" y="2200"/>
                  </a:lnTo>
                  <a:lnTo>
                    <a:pt x="3182" y="2206"/>
                  </a:lnTo>
                  <a:lnTo>
                    <a:pt x="3194" y="2205"/>
                  </a:lnTo>
                  <a:lnTo>
                    <a:pt x="3211" y="2219"/>
                  </a:lnTo>
                  <a:lnTo>
                    <a:pt x="3218" y="2227"/>
                  </a:lnTo>
                  <a:lnTo>
                    <a:pt x="3220" y="2240"/>
                  </a:lnTo>
                  <a:lnTo>
                    <a:pt x="3231" y="2246"/>
                  </a:lnTo>
                  <a:lnTo>
                    <a:pt x="3238" y="2269"/>
                  </a:lnTo>
                  <a:lnTo>
                    <a:pt x="3244" y="2275"/>
                  </a:lnTo>
                  <a:lnTo>
                    <a:pt x="3249" y="2268"/>
                  </a:lnTo>
                  <a:lnTo>
                    <a:pt x="3252" y="2277"/>
                  </a:lnTo>
                  <a:lnTo>
                    <a:pt x="3271" y="2296"/>
                  </a:lnTo>
                  <a:lnTo>
                    <a:pt x="3279" y="2311"/>
                  </a:lnTo>
                  <a:lnTo>
                    <a:pt x="3290" y="2318"/>
                  </a:lnTo>
                  <a:lnTo>
                    <a:pt x="3283" y="2327"/>
                  </a:lnTo>
                  <a:lnTo>
                    <a:pt x="3283" y="2362"/>
                  </a:lnTo>
                  <a:lnTo>
                    <a:pt x="3277" y="2361"/>
                  </a:lnTo>
                  <a:lnTo>
                    <a:pt x="3268" y="2350"/>
                  </a:lnTo>
                  <a:lnTo>
                    <a:pt x="3259" y="2351"/>
                  </a:lnTo>
                  <a:lnTo>
                    <a:pt x="3268" y="2362"/>
                  </a:lnTo>
                  <a:lnTo>
                    <a:pt x="3266" y="2367"/>
                  </a:lnTo>
                  <a:lnTo>
                    <a:pt x="3275" y="2369"/>
                  </a:lnTo>
                  <a:lnTo>
                    <a:pt x="3272" y="2373"/>
                  </a:lnTo>
                  <a:lnTo>
                    <a:pt x="3281" y="2373"/>
                  </a:lnTo>
                  <a:lnTo>
                    <a:pt x="3281" y="2369"/>
                  </a:lnTo>
                  <a:lnTo>
                    <a:pt x="3288" y="2367"/>
                  </a:lnTo>
                  <a:lnTo>
                    <a:pt x="3287" y="2377"/>
                  </a:lnTo>
                  <a:lnTo>
                    <a:pt x="3292" y="2390"/>
                  </a:lnTo>
                  <a:lnTo>
                    <a:pt x="3294" y="2402"/>
                  </a:lnTo>
                  <a:lnTo>
                    <a:pt x="3291" y="2410"/>
                  </a:lnTo>
                  <a:lnTo>
                    <a:pt x="3279" y="2417"/>
                  </a:lnTo>
                  <a:lnTo>
                    <a:pt x="3272" y="2415"/>
                  </a:lnTo>
                  <a:lnTo>
                    <a:pt x="3270" y="2419"/>
                  </a:lnTo>
                  <a:lnTo>
                    <a:pt x="3282" y="2420"/>
                  </a:lnTo>
                  <a:lnTo>
                    <a:pt x="3280" y="2422"/>
                  </a:lnTo>
                  <a:lnTo>
                    <a:pt x="3285" y="2424"/>
                  </a:lnTo>
                  <a:lnTo>
                    <a:pt x="3285" y="2417"/>
                  </a:lnTo>
                  <a:lnTo>
                    <a:pt x="3295" y="2421"/>
                  </a:lnTo>
                  <a:lnTo>
                    <a:pt x="3300" y="2428"/>
                  </a:lnTo>
                  <a:lnTo>
                    <a:pt x="3298" y="2415"/>
                  </a:lnTo>
                  <a:lnTo>
                    <a:pt x="3311" y="2409"/>
                  </a:lnTo>
                  <a:lnTo>
                    <a:pt x="3310" y="2399"/>
                  </a:lnTo>
                  <a:lnTo>
                    <a:pt x="3305" y="2395"/>
                  </a:lnTo>
                  <a:lnTo>
                    <a:pt x="3310" y="2386"/>
                  </a:lnTo>
                  <a:lnTo>
                    <a:pt x="3316" y="2384"/>
                  </a:lnTo>
                  <a:lnTo>
                    <a:pt x="3321" y="2388"/>
                  </a:lnTo>
                  <a:lnTo>
                    <a:pt x="3321" y="2382"/>
                  </a:lnTo>
                  <a:lnTo>
                    <a:pt x="3327" y="2383"/>
                  </a:lnTo>
                  <a:lnTo>
                    <a:pt x="3337" y="2394"/>
                  </a:lnTo>
                  <a:lnTo>
                    <a:pt x="3321" y="2370"/>
                  </a:lnTo>
                  <a:lnTo>
                    <a:pt x="3307" y="2367"/>
                  </a:lnTo>
                  <a:lnTo>
                    <a:pt x="3302" y="2352"/>
                  </a:lnTo>
                  <a:lnTo>
                    <a:pt x="3305" y="2348"/>
                  </a:lnTo>
                  <a:lnTo>
                    <a:pt x="3323" y="2351"/>
                  </a:lnTo>
                  <a:lnTo>
                    <a:pt x="3324" y="2344"/>
                  </a:lnTo>
                  <a:lnTo>
                    <a:pt x="3331" y="2344"/>
                  </a:lnTo>
                  <a:lnTo>
                    <a:pt x="3336" y="2357"/>
                  </a:lnTo>
                  <a:lnTo>
                    <a:pt x="3332" y="2359"/>
                  </a:lnTo>
                  <a:lnTo>
                    <a:pt x="3342" y="2365"/>
                  </a:lnTo>
                  <a:lnTo>
                    <a:pt x="3347" y="2378"/>
                  </a:lnTo>
                  <a:lnTo>
                    <a:pt x="3350" y="2399"/>
                  </a:lnTo>
                  <a:lnTo>
                    <a:pt x="3347" y="2407"/>
                  </a:lnTo>
                  <a:lnTo>
                    <a:pt x="3354" y="2431"/>
                  </a:lnTo>
                  <a:lnTo>
                    <a:pt x="3357" y="2465"/>
                  </a:lnTo>
                  <a:lnTo>
                    <a:pt x="3353" y="2471"/>
                  </a:lnTo>
                  <a:lnTo>
                    <a:pt x="3358" y="2479"/>
                  </a:lnTo>
                  <a:lnTo>
                    <a:pt x="3357" y="2484"/>
                  </a:lnTo>
                  <a:lnTo>
                    <a:pt x="3361" y="2490"/>
                  </a:lnTo>
                  <a:lnTo>
                    <a:pt x="3357" y="2469"/>
                  </a:lnTo>
                  <a:lnTo>
                    <a:pt x="3362" y="2465"/>
                  </a:lnTo>
                  <a:lnTo>
                    <a:pt x="3368" y="2468"/>
                  </a:lnTo>
                  <a:lnTo>
                    <a:pt x="3373" y="2459"/>
                  </a:lnTo>
                  <a:lnTo>
                    <a:pt x="3380" y="2469"/>
                  </a:lnTo>
                  <a:lnTo>
                    <a:pt x="3383" y="2465"/>
                  </a:lnTo>
                  <a:lnTo>
                    <a:pt x="3386" y="2472"/>
                  </a:lnTo>
                  <a:close/>
                  <a:moveTo>
                    <a:pt x="129" y="939"/>
                  </a:moveTo>
                  <a:lnTo>
                    <a:pt x="133" y="953"/>
                  </a:lnTo>
                  <a:lnTo>
                    <a:pt x="125" y="959"/>
                  </a:lnTo>
                  <a:lnTo>
                    <a:pt x="59" y="963"/>
                  </a:lnTo>
                  <a:lnTo>
                    <a:pt x="52" y="956"/>
                  </a:lnTo>
                  <a:lnTo>
                    <a:pt x="49" y="932"/>
                  </a:lnTo>
                  <a:lnTo>
                    <a:pt x="39" y="937"/>
                  </a:lnTo>
                  <a:lnTo>
                    <a:pt x="33" y="934"/>
                  </a:lnTo>
                  <a:lnTo>
                    <a:pt x="27" y="940"/>
                  </a:lnTo>
                  <a:lnTo>
                    <a:pt x="16" y="930"/>
                  </a:lnTo>
                  <a:lnTo>
                    <a:pt x="0" y="901"/>
                  </a:lnTo>
                  <a:lnTo>
                    <a:pt x="0" y="881"/>
                  </a:lnTo>
                  <a:lnTo>
                    <a:pt x="5" y="876"/>
                  </a:lnTo>
                  <a:lnTo>
                    <a:pt x="12" y="877"/>
                  </a:lnTo>
                  <a:lnTo>
                    <a:pt x="25" y="886"/>
                  </a:lnTo>
                  <a:lnTo>
                    <a:pt x="24" y="891"/>
                  </a:lnTo>
                  <a:lnTo>
                    <a:pt x="18" y="890"/>
                  </a:lnTo>
                  <a:lnTo>
                    <a:pt x="16" y="893"/>
                  </a:lnTo>
                  <a:lnTo>
                    <a:pt x="25" y="900"/>
                  </a:lnTo>
                  <a:lnTo>
                    <a:pt x="36" y="889"/>
                  </a:lnTo>
                  <a:lnTo>
                    <a:pt x="48" y="891"/>
                  </a:lnTo>
                  <a:lnTo>
                    <a:pt x="112" y="935"/>
                  </a:lnTo>
                  <a:lnTo>
                    <a:pt x="129" y="939"/>
                  </a:lnTo>
                  <a:close/>
                  <a:moveTo>
                    <a:pt x="308" y="3524"/>
                  </a:moveTo>
                  <a:lnTo>
                    <a:pt x="305" y="3534"/>
                  </a:lnTo>
                  <a:lnTo>
                    <a:pt x="297" y="3533"/>
                  </a:lnTo>
                  <a:lnTo>
                    <a:pt x="290" y="3538"/>
                  </a:lnTo>
                  <a:lnTo>
                    <a:pt x="279" y="3532"/>
                  </a:lnTo>
                  <a:lnTo>
                    <a:pt x="262" y="3532"/>
                  </a:lnTo>
                  <a:lnTo>
                    <a:pt x="246" y="3526"/>
                  </a:lnTo>
                  <a:lnTo>
                    <a:pt x="241" y="3517"/>
                  </a:lnTo>
                  <a:lnTo>
                    <a:pt x="224" y="3506"/>
                  </a:lnTo>
                  <a:lnTo>
                    <a:pt x="224" y="3490"/>
                  </a:lnTo>
                  <a:lnTo>
                    <a:pt x="255" y="3448"/>
                  </a:lnTo>
                  <a:lnTo>
                    <a:pt x="265" y="3426"/>
                  </a:lnTo>
                  <a:lnTo>
                    <a:pt x="276" y="3416"/>
                  </a:lnTo>
                  <a:lnTo>
                    <a:pt x="285" y="3418"/>
                  </a:lnTo>
                  <a:lnTo>
                    <a:pt x="273" y="3421"/>
                  </a:lnTo>
                  <a:lnTo>
                    <a:pt x="291" y="3442"/>
                  </a:lnTo>
                  <a:lnTo>
                    <a:pt x="303" y="3471"/>
                  </a:lnTo>
                  <a:lnTo>
                    <a:pt x="303" y="3474"/>
                  </a:lnTo>
                  <a:lnTo>
                    <a:pt x="299" y="3473"/>
                  </a:lnTo>
                  <a:lnTo>
                    <a:pt x="305" y="3503"/>
                  </a:lnTo>
                  <a:lnTo>
                    <a:pt x="302" y="3509"/>
                  </a:lnTo>
                  <a:lnTo>
                    <a:pt x="308" y="3524"/>
                  </a:lnTo>
                  <a:close/>
                  <a:moveTo>
                    <a:pt x="236" y="252"/>
                  </a:moveTo>
                  <a:lnTo>
                    <a:pt x="228" y="249"/>
                  </a:lnTo>
                  <a:lnTo>
                    <a:pt x="223" y="241"/>
                  </a:lnTo>
                  <a:lnTo>
                    <a:pt x="228" y="220"/>
                  </a:lnTo>
                  <a:lnTo>
                    <a:pt x="246" y="187"/>
                  </a:lnTo>
                  <a:lnTo>
                    <a:pt x="279" y="173"/>
                  </a:lnTo>
                  <a:lnTo>
                    <a:pt x="296" y="174"/>
                  </a:lnTo>
                  <a:lnTo>
                    <a:pt x="331" y="188"/>
                  </a:lnTo>
                  <a:lnTo>
                    <a:pt x="342" y="199"/>
                  </a:lnTo>
                  <a:lnTo>
                    <a:pt x="342" y="216"/>
                  </a:lnTo>
                  <a:lnTo>
                    <a:pt x="338" y="223"/>
                  </a:lnTo>
                  <a:lnTo>
                    <a:pt x="305" y="246"/>
                  </a:lnTo>
                  <a:lnTo>
                    <a:pt x="253" y="254"/>
                  </a:lnTo>
                  <a:lnTo>
                    <a:pt x="236" y="252"/>
                  </a:lnTo>
                  <a:close/>
                  <a:moveTo>
                    <a:pt x="563" y="4252"/>
                  </a:moveTo>
                  <a:lnTo>
                    <a:pt x="556" y="4234"/>
                  </a:lnTo>
                  <a:lnTo>
                    <a:pt x="565" y="4249"/>
                  </a:lnTo>
                  <a:lnTo>
                    <a:pt x="563" y="4252"/>
                  </a:lnTo>
                  <a:close/>
                  <a:moveTo>
                    <a:pt x="2290" y="1079"/>
                  </a:moveTo>
                  <a:lnTo>
                    <a:pt x="2288" y="1084"/>
                  </a:lnTo>
                  <a:lnTo>
                    <a:pt x="2287" y="1078"/>
                  </a:lnTo>
                  <a:lnTo>
                    <a:pt x="2290" y="1079"/>
                  </a:lnTo>
                  <a:close/>
                  <a:moveTo>
                    <a:pt x="2153" y="1459"/>
                  </a:moveTo>
                  <a:lnTo>
                    <a:pt x="2160" y="1454"/>
                  </a:lnTo>
                  <a:lnTo>
                    <a:pt x="2166" y="1440"/>
                  </a:lnTo>
                  <a:lnTo>
                    <a:pt x="2166" y="1431"/>
                  </a:lnTo>
                  <a:lnTo>
                    <a:pt x="2161" y="1428"/>
                  </a:lnTo>
                  <a:lnTo>
                    <a:pt x="2168" y="1417"/>
                  </a:lnTo>
                  <a:lnTo>
                    <a:pt x="2170" y="1394"/>
                  </a:lnTo>
                  <a:lnTo>
                    <a:pt x="2198" y="1375"/>
                  </a:lnTo>
                  <a:lnTo>
                    <a:pt x="2179" y="1375"/>
                  </a:lnTo>
                  <a:lnTo>
                    <a:pt x="2175" y="1372"/>
                  </a:lnTo>
                  <a:lnTo>
                    <a:pt x="2179" y="1346"/>
                  </a:lnTo>
                  <a:lnTo>
                    <a:pt x="2204" y="1286"/>
                  </a:lnTo>
                  <a:lnTo>
                    <a:pt x="2208" y="1286"/>
                  </a:lnTo>
                  <a:lnTo>
                    <a:pt x="2213" y="1299"/>
                  </a:lnTo>
                  <a:lnTo>
                    <a:pt x="2246" y="1312"/>
                  </a:lnTo>
                  <a:lnTo>
                    <a:pt x="2255" y="1312"/>
                  </a:lnTo>
                  <a:lnTo>
                    <a:pt x="2227" y="1292"/>
                  </a:lnTo>
                  <a:lnTo>
                    <a:pt x="2223" y="1278"/>
                  </a:lnTo>
                  <a:lnTo>
                    <a:pt x="2227" y="1273"/>
                  </a:lnTo>
                  <a:lnTo>
                    <a:pt x="2218" y="1264"/>
                  </a:lnTo>
                  <a:lnTo>
                    <a:pt x="2236" y="1192"/>
                  </a:lnTo>
                  <a:lnTo>
                    <a:pt x="2242" y="1189"/>
                  </a:lnTo>
                  <a:lnTo>
                    <a:pt x="2269" y="1209"/>
                  </a:lnTo>
                  <a:lnTo>
                    <a:pt x="2284" y="1215"/>
                  </a:lnTo>
                  <a:lnTo>
                    <a:pt x="2289" y="1213"/>
                  </a:lnTo>
                  <a:lnTo>
                    <a:pt x="2267" y="1197"/>
                  </a:lnTo>
                  <a:lnTo>
                    <a:pt x="2260" y="1189"/>
                  </a:lnTo>
                  <a:lnTo>
                    <a:pt x="2263" y="1182"/>
                  </a:lnTo>
                  <a:lnTo>
                    <a:pt x="2257" y="1185"/>
                  </a:lnTo>
                  <a:lnTo>
                    <a:pt x="2240" y="1175"/>
                  </a:lnTo>
                  <a:lnTo>
                    <a:pt x="2244" y="1156"/>
                  </a:lnTo>
                  <a:lnTo>
                    <a:pt x="2254" y="1143"/>
                  </a:lnTo>
                  <a:lnTo>
                    <a:pt x="2275" y="1142"/>
                  </a:lnTo>
                  <a:lnTo>
                    <a:pt x="2255" y="1132"/>
                  </a:lnTo>
                  <a:lnTo>
                    <a:pt x="2264" y="1095"/>
                  </a:lnTo>
                  <a:lnTo>
                    <a:pt x="2275" y="1088"/>
                  </a:lnTo>
                  <a:lnTo>
                    <a:pt x="2285" y="1094"/>
                  </a:lnTo>
                  <a:lnTo>
                    <a:pt x="2284" y="1088"/>
                  </a:lnTo>
                  <a:lnTo>
                    <a:pt x="2292" y="1090"/>
                  </a:lnTo>
                  <a:lnTo>
                    <a:pt x="2295" y="1087"/>
                  </a:lnTo>
                  <a:lnTo>
                    <a:pt x="2294" y="1074"/>
                  </a:lnTo>
                  <a:lnTo>
                    <a:pt x="2287" y="1065"/>
                  </a:lnTo>
                  <a:lnTo>
                    <a:pt x="2286" y="1047"/>
                  </a:lnTo>
                  <a:lnTo>
                    <a:pt x="2292" y="1035"/>
                  </a:lnTo>
                  <a:lnTo>
                    <a:pt x="2297" y="1036"/>
                  </a:lnTo>
                  <a:lnTo>
                    <a:pt x="2301" y="1029"/>
                  </a:lnTo>
                  <a:lnTo>
                    <a:pt x="2311" y="1027"/>
                  </a:lnTo>
                  <a:lnTo>
                    <a:pt x="2323" y="1077"/>
                  </a:lnTo>
                  <a:lnTo>
                    <a:pt x="2320" y="1084"/>
                  </a:lnTo>
                  <a:lnTo>
                    <a:pt x="2347" y="1096"/>
                  </a:lnTo>
                  <a:lnTo>
                    <a:pt x="2349" y="1103"/>
                  </a:lnTo>
                  <a:lnTo>
                    <a:pt x="2340" y="1030"/>
                  </a:lnTo>
                  <a:lnTo>
                    <a:pt x="2349" y="999"/>
                  </a:lnTo>
                  <a:lnTo>
                    <a:pt x="2362" y="993"/>
                  </a:lnTo>
                  <a:lnTo>
                    <a:pt x="2369" y="1004"/>
                  </a:lnTo>
                  <a:lnTo>
                    <a:pt x="2401" y="1018"/>
                  </a:lnTo>
                  <a:lnTo>
                    <a:pt x="2406" y="1037"/>
                  </a:lnTo>
                  <a:lnTo>
                    <a:pt x="2411" y="1035"/>
                  </a:lnTo>
                  <a:lnTo>
                    <a:pt x="2408" y="1044"/>
                  </a:lnTo>
                  <a:lnTo>
                    <a:pt x="2415" y="1042"/>
                  </a:lnTo>
                  <a:lnTo>
                    <a:pt x="2414" y="1051"/>
                  </a:lnTo>
                  <a:lnTo>
                    <a:pt x="2421" y="1047"/>
                  </a:lnTo>
                  <a:lnTo>
                    <a:pt x="2426" y="1053"/>
                  </a:lnTo>
                  <a:lnTo>
                    <a:pt x="2417" y="1074"/>
                  </a:lnTo>
                  <a:lnTo>
                    <a:pt x="2413" y="1072"/>
                  </a:lnTo>
                  <a:lnTo>
                    <a:pt x="2405" y="1092"/>
                  </a:lnTo>
                  <a:lnTo>
                    <a:pt x="2399" y="1093"/>
                  </a:lnTo>
                  <a:lnTo>
                    <a:pt x="2402" y="1096"/>
                  </a:lnTo>
                  <a:lnTo>
                    <a:pt x="2393" y="1131"/>
                  </a:lnTo>
                  <a:lnTo>
                    <a:pt x="2396" y="1142"/>
                  </a:lnTo>
                  <a:lnTo>
                    <a:pt x="2386" y="1166"/>
                  </a:lnTo>
                  <a:lnTo>
                    <a:pt x="2386" y="1210"/>
                  </a:lnTo>
                  <a:lnTo>
                    <a:pt x="2389" y="1212"/>
                  </a:lnTo>
                  <a:lnTo>
                    <a:pt x="2383" y="1231"/>
                  </a:lnTo>
                  <a:lnTo>
                    <a:pt x="2369" y="1243"/>
                  </a:lnTo>
                  <a:lnTo>
                    <a:pt x="2372" y="1246"/>
                  </a:lnTo>
                  <a:lnTo>
                    <a:pt x="2367" y="1250"/>
                  </a:lnTo>
                  <a:lnTo>
                    <a:pt x="2366" y="1266"/>
                  </a:lnTo>
                  <a:lnTo>
                    <a:pt x="2356" y="1291"/>
                  </a:lnTo>
                  <a:lnTo>
                    <a:pt x="2365" y="1288"/>
                  </a:lnTo>
                  <a:lnTo>
                    <a:pt x="2369" y="1290"/>
                  </a:lnTo>
                  <a:lnTo>
                    <a:pt x="2380" y="1267"/>
                  </a:lnTo>
                  <a:lnTo>
                    <a:pt x="2386" y="1271"/>
                  </a:lnTo>
                  <a:lnTo>
                    <a:pt x="2388" y="1267"/>
                  </a:lnTo>
                  <a:lnTo>
                    <a:pt x="2385" y="1266"/>
                  </a:lnTo>
                  <a:lnTo>
                    <a:pt x="2384" y="1250"/>
                  </a:lnTo>
                  <a:lnTo>
                    <a:pt x="2391" y="1249"/>
                  </a:lnTo>
                  <a:lnTo>
                    <a:pt x="2391" y="1240"/>
                  </a:lnTo>
                  <a:lnTo>
                    <a:pt x="2407" y="1188"/>
                  </a:lnTo>
                  <a:lnTo>
                    <a:pt x="2407" y="1172"/>
                  </a:lnTo>
                  <a:lnTo>
                    <a:pt x="2420" y="1185"/>
                  </a:lnTo>
                  <a:lnTo>
                    <a:pt x="2418" y="1179"/>
                  </a:lnTo>
                  <a:lnTo>
                    <a:pt x="2422" y="1174"/>
                  </a:lnTo>
                  <a:lnTo>
                    <a:pt x="2442" y="1162"/>
                  </a:lnTo>
                  <a:lnTo>
                    <a:pt x="2443" y="1149"/>
                  </a:lnTo>
                  <a:lnTo>
                    <a:pt x="2448" y="1151"/>
                  </a:lnTo>
                  <a:lnTo>
                    <a:pt x="2454" y="1146"/>
                  </a:lnTo>
                  <a:lnTo>
                    <a:pt x="2457" y="1122"/>
                  </a:lnTo>
                  <a:lnTo>
                    <a:pt x="2461" y="1113"/>
                  </a:lnTo>
                  <a:lnTo>
                    <a:pt x="2464" y="1111"/>
                  </a:lnTo>
                  <a:lnTo>
                    <a:pt x="2464" y="1119"/>
                  </a:lnTo>
                  <a:lnTo>
                    <a:pt x="2469" y="1113"/>
                  </a:lnTo>
                  <a:lnTo>
                    <a:pt x="2469" y="1116"/>
                  </a:lnTo>
                  <a:lnTo>
                    <a:pt x="2467" y="1148"/>
                  </a:lnTo>
                  <a:lnTo>
                    <a:pt x="2473" y="1131"/>
                  </a:lnTo>
                  <a:lnTo>
                    <a:pt x="2482" y="1128"/>
                  </a:lnTo>
                  <a:lnTo>
                    <a:pt x="2481" y="1119"/>
                  </a:lnTo>
                  <a:lnTo>
                    <a:pt x="2487" y="1113"/>
                  </a:lnTo>
                  <a:lnTo>
                    <a:pt x="2486" y="1132"/>
                  </a:lnTo>
                  <a:lnTo>
                    <a:pt x="2501" y="1133"/>
                  </a:lnTo>
                  <a:lnTo>
                    <a:pt x="2504" y="1136"/>
                  </a:lnTo>
                  <a:lnTo>
                    <a:pt x="2504" y="1156"/>
                  </a:lnTo>
                  <a:lnTo>
                    <a:pt x="2497" y="1166"/>
                  </a:lnTo>
                  <a:lnTo>
                    <a:pt x="2507" y="1182"/>
                  </a:lnTo>
                  <a:lnTo>
                    <a:pt x="2504" y="1196"/>
                  </a:lnTo>
                  <a:lnTo>
                    <a:pt x="2509" y="1198"/>
                  </a:lnTo>
                  <a:lnTo>
                    <a:pt x="2516" y="1192"/>
                  </a:lnTo>
                  <a:lnTo>
                    <a:pt x="2529" y="1198"/>
                  </a:lnTo>
                  <a:lnTo>
                    <a:pt x="2544" y="1225"/>
                  </a:lnTo>
                  <a:lnTo>
                    <a:pt x="2543" y="1249"/>
                  </a:lnTo>
                  <a:lnTo>
                    <a:pt x="2549" y="1249"/>
                  </a:lnTo>
                  <a:lnTo>
                    <a:pt x="2548" y="1254"/>
                  </a:lnTo>
                  <a:lnTo>
                    <a:pt x="2554" y="1248"/>
                  </a:lnTo>
                  <a:lnTo>
                    <a:pt x="2561" y="1253"/>
                  </a:lnTo>
                  <a:lnTo>
                    <a:pt x="2544" y="1263"/>
                  </a:lnTo>
                  <a:lnTo>
                    <a:pt x="2510" y="1254"/>
                  </a:lnTo>
                  <a:lnTo>
                    <a:pt x="2506" y="1258"/>
                  </a:lnTo>
                  <a:lnTo>
                    <a:pt x="2515" y="1258"/>
                  </a:lnTo>
                  <a:lnTo>
                    <a:pt x="2526" y="1266"/>
                  </a:lnTo>
                  <a:lnTo>
                    <a:pt x="2531" y="1264"/>
                  </a:lnTo>
                  <a:lnTo>
                    <a:pt x="2542" y="1267"/>
                  </a:lnTo>
                  <a:lnTo>
                    <a:pt x="2557" y="1276"/>
                  </a:lnTo>
                  <a:lnTo>
                    <a:pt x="2558" y="1291"/>
                  </a:lnTo>
                  <a:lnTo>
                    <a:pt x="2554" y="1296"/>
                  </a:lnTo>
                  <a:lnTo>
                    <a:pt x="2551" y="1312"/>
                  </a:lnTo>
                  <a:lnTo>
                    <a:pt x="2570" y="1276"/>
                  </a:lnTo>
                  <a:lnTo>
                    <a:pt x="2565" y="1274"/>
                  </a:lnTo>
                  <a:lnTo>
                    <a:pt x="2565" y="1270"/>
                  </a:lnTo>
                  <a:lnTo>
                    <a:pt x="2575" y="1261"/>
                  </a:lnTo>
                  <a:lnTo>
                    <a:pt x="2592" y="1270"/>
                  </a:lnTo>
                  <a:lnTo>
                    <a:pt x="2606" y="1285"/>
                  </a:lnTo>
                  <a:lnTo>
                    <a:pt x="2616" y="1317"/>
                  </a:lnTo>
                  <a:lnTo>
                    <a:pt x="2610" y="1316"/>
                  </a:lnTo>
                  <a:lnTo>
                    <a:pt x="2610" y="1323"/>
                  </a:lnTo>
                  <a:lnTo>
                    <a:pt x="2617" y="1328"/>
                  </a:lnTo>
                  <a:lnTo>
                    <a:pt x="2616" y="1349"/>
                  </a:lnTo>
                  <a:lnTo>
                    <a:pt x="2623" y="1401"/>
                  </a:lnTo>
                  <a:lnTo>
                    <a:pt x="2618" y="1422"/>
                  </a:lnTo>
                  <a:lnTo>
                    <a:pt x="2602" y="1458"/>
                  </a:lnTo>
                  <a:lnTo>
                    <a:pt x="2575" y="1502"/>
                  </a:lnTo>
                  <a:lnTo>
                    <a:pt x="2568" y="1506"/>
                  </a:lnTo>
                  <a:lnTo>
                    <a:pt x="2569" y="1500"/>
                  </a:lnTo>
                  <a:lnTo>
                    <a:pt x="2563" y="1496"/>
                  </a:lnTo>
                  <a:lnTo>
                    <a:pt x="2543" y="1503"/>
                  </a:lnTo>
                  <a:lnTo>
                    <a:pt x="2518" y="1502"/>
                  </a:lnTo>
                  <a:lnTo>
                    <a:pt x="2489" y="1528"/>
                  </a:lnTo>
                  <a:lnTo>
                    <a:pt x="2476" y="1530"/>
                  </a:lnTo>
                  <a:lnTo>
                    <a:pt x="2474" y="1535"/>
                  </a:lnTo>
                  <a:lnTo>
                    <a:pt x="2455" y="1533"/>
                  </a:lnTo>
                  <a:lnTo>
                    <a:pt x="2440" y="1540"/>
                  </a:lnTo>
                  <a:lnTo>
                    <a:pt x="2433" y="1547"/>
                  </a:lnTo>
                  <a:lnTo>
                    <a:pt x="2416" y="1543"/>
                  </a:lnTo>
                  <a:lnTo>
                    <a:pt x="2405" y="1551"/>
                  </a:lnTo>
                  <a:lnTo>
                    <a:pt x="2407" y="1561"/>
                  </a:lnTo>
                  <a:lnTo>
                    <a:pt x="2390" y="1575"/>
                  </a:lnTo>
                  <a:lnTo>
                    <a:pt x="2389" y="1568"/>
                  </a:lnTo>
                  <a:lnTo>
                    <a:pt x="2395" y="1564"/>
                  </a:lnTo>
                  <a:lnTo>
                    <a:pt x="2388" y="1556"/>
                  </a:lnTo>
                  <a:lnTo>
                    <a:pt x="2390" y="1546"/>
                  </a:lnTo>
                  <a:lnTo>
                    <a:pt x="2369" y="1547"/>
                  </a:lnTo>
                  <a:lnTo>
                    <a:pt x="2363" y="1552"/>
                  </a:lnTo>
                  <a:lnTo>
                    <a:pt x="2350" y="1550"/>
                  </a:lnTo>
                  <a:lnTo>
                    <a:pt x="2330" y="1562"/>
                  </a:lnTo>
                  <a:lnTo>
                    <a:pt x="2324" y="1555"/>
                  </a:lnTo>
                  <a:lnTo>
                    <a:pt x="2332" y="1545"/>
                  </a:lnTo>
                  <a:lnTo>
                    <a:pt x="2329" y="1538"/>
                  </a:lnTo>
                  <a:lnTo>
                    <a:pt x="2321" y="1554"/>
                  </a:lnTo>
                  <a:lnTo>
                    <a:pt x="2297" y="1559"/>
                  </a:lnTo>
                  <a:lnTo>
                    <a:pt x="2283" y="1554"/>
                  </a:lnTo>
                  <a:lnTo>
                    <a:pt x="2279" y="1557"/>
                  </a:lnTo>
                  <a:lnTo>
                    <a:pt x="2284" y="1546"/>
                  </a:lnTo>
                  <a:lnTo>
                    <a:pt x="2282" y="1545"/>
                  </a:lnTo>
                  <a:lnTo>
                    <a:pt x="2275" y="1557"/>
                  </a:lnTo>
                  <a:lnTo>
                    <a:pt x="2254" y="1565"/>
                  </a:lnTo>
                  <a:lnTo>
                    <a:pt x="2218" y="1604"/>
                  </a:lnTo>
                  <a:lnTo>
                    <a:pt x="2196" y="1616"/>
                  </a:lnTo>
                  <a:lnTo>
                    <a:pt x="2150" y="1660"/>
                  </a:lnTo>
                  <a:lnTo>
                    <a:pt x="2134" y="1660"/>
                  </a:lnTo>
                  <a:lnTo>
                    <a:pt x="2133" y="1655"/>
                  </a:lnTo>
                  <a:lnTo>
                    <a:pt x="2121" y="1656"/>
                  </a:lnTo>
                  <a:lnTo>
                    <a:pt x="2110" y="1668"/>
                  </a:lnTo>
                  <a:lnTo>
                    <a:pt x="2103" y="1655"/>
                  </a:lnTo>
                  <a:lnTo>
                    <a:pt x="2101" y="1631"/>
                  </a:lnTo>
                  <a:lnTo>
                    <a:pt x="2094" y="1626"/>
                  </a:lnTo>
                  <a:lnTo>
                    <a:pt x="2117" y="1558"/>
                  </a:lnTo>
                  <a:lnTo>
                    <a:pt x="2125" y="1551"/>
                  </a:lnTo>
                  <a:lnTo>
                    <a:pt x="2130" y="1534"/>
                  </a:lnTo>
                  <a:lnTo>
                    <a:pt x="2155" y="1490"/>
                  </a:lnTo>
                  <a:lnTo>
                    <a:pt x="2153" y="1459"/>
                  </a:lnTo>
                  <a:close/>
                  <a:moveTo>
                    <a:pt x="2184" y="1379"/>
                  </a:moveTo>
                  <a:lnTo>
                    <a:pt x="2182" y="1385"/>
                  </a:lnTo>
                  <a:lnTo>
                    <a:pt x="2179" y="1384"/>
                  </a:lnTo>
                  <a:lnTo>
                    <a:pt x="2179" y="1380"/>
                  </a:lnTo>
                  <a:lnTo>
                    <a:pt x="2184" y="1379"/>
                  </a:lnTo>
                  <a:close/>
                  <a:moveTo>
                    <a:pt x="2219" y="1276"/>
                  </a:moveTo>
                  <a:lnTo>
                    <a:pt x="2218" y="1280"/>
                  </a:lnTo>
                  <a:lnTo>
                    <a:pt x="2215" y="1278"/>
                  </a:lnTo>
                  <a:lnTo>
                    <a:pt x="2219" y="1276"/>
                  </a:lnTo>
                  <a:close/>
                  <a:moveTo>
                    <a:pt x="2571" y="1511"/>
                  </a:moveTo>
                  <a:lnTo>
                    <a:pt x="2570" y="1508"/>
                  </a:lnTo>
                  <a:lnTo>
                    <a:pt x="2574" y="1507"/>
                  </a:lnTo>
                  <a:lnTo>
                    <a:pt x="2571" y="1511"/>
                  </a:lnTo>
                  <a:close/>
                  <a:moveTo>
                    <a:pt x="2451" y="1141"/>
                  </a:moveTo>
                  <a:lnTo>
                    <a:pt x="2449" y="1143"/>
                  </a:lnTo>
                  <a:lnTo>
                    <a:pt x="2450" y="1133"/>
                  </a:lnTo>
                  <a:lnTo>
                    <a:pt x="2451" y="1141"/>
                  </a:lnTo>
                  <a:close/>
                  <a:moveTo>
                    <a:pt x="2117" y="1667"/>
                  </a:moveTo>
                  <a:lnTo>
                    <a:pt x="2119" y="1663"/>
                  </a:lnTo>
                  <a:lnTo>
                    <a:pt x="2122" y="1664"/>
                  </a:lnTo>
                  <a:lnTo>
                    <a:pt x="2117" y="1667"/>
                  </a:lnTo>
                  <a:close/>
                  <a:moveTo>
                    <a:pt x="1956" y="645"/>
                  </a:moveTo>
                  <a:lnTo>
                    <a:pt x="1957" y="654"/>
                  </a:lnTo>
                  <a:lnTo>
                    <a:pt x="1971" y="665"/>
                  </a:lnTo>
                  <a:lnTo>
                    <a:pt x="1972" y="672"/>
                  </a:lnTo>
                  <a:lnTo>
                    <a:pt x="1953" y="692"/>
                  </a:lnTo>
                  <a:lnTo>
                    <a:pt x="1960" y="716"/>
                  </a:lnTo>
                  <a:lnTo>
                    <a:pt x="1955" y="725"/>
                  </a:lnTo>
                  <a:lnTo>
                    <a:pt x="1963" y="730"/>
                  </a:lnTo>
                  <a:lnTo>
                    <a:pt x="1958" y="748"/>
                  </a:lnTo>
                  <a:lnTo>
                    <a:pt x="1947" y="754"/>
                  </a:lnTo>
                  <a:lnTo>
                    <a:pt x="1933" y="774"/>
                  </a:lnTo>
                  <a:lnTo>
                    <a:pt x="1920" y="770"/>
                  </a:lnTo>
                  <a:lnTo>
                    <a:pt x="1908" y="771"/>
                  </a:lnTo>
                  <a:lnTo>
                    <a:pt x="1923" y="777"/>
                  </a:lnTo>
                  <a:lnTo>
                    <a:pt x="1924" y="781"/>
                  </a:lnTo>
                  <a:lnTo>
                    <a:pt x="1873" y="808"/>
                  </a:lnTo>
                  <a:lnTo>
                    <a:pt x="1867" y="816"/>
                  </a:lnTo>
                  <a:lnTo>
                    <a:pt x="1852" y="817"/>
                  </a:lnTo>
                  <a:lnTo>
                    <a:pt x="1824" y="841"/>
                  </a:lnTo>
                  <a:lnTo>
                    <a:pt x="1827" y="845"/>
                  </a:lnTo>
                  <a:lnTo>
                    <a:pt x="1836" y="841"/>
                  </a:lnTo>
                  <a:lnTo>
                    <a:pt x="1842" y="843"/>
                  </a:lnTo>
                  <a:lnTo>
                    <a:pt x="1861" y="829"/>
                  </a:lnTo>
                  <a:lnTo>
                    <a:pt x="1868" y="829"/>
                  </a:lnTo>
                  <a:lnTo>
                    <a:pt x="1871" y="839"/>
                  </a:lnTo>
                  <a:lnTo>
                    <a:pt x="1873" y="827"/>
                  </a:lnTo>
                  <a:lnTo>
                    <a:pt x="1883" y="820"/>
                  </a:lnTo>
                  <a:lnTo>
                    <a:pt x="1884" y="815"/>
                  </a:lnTo>
                  <a:lnTo>
                    <a:pt x="1895" y="807"/>
                  </a:lnTo>
                  <a:lnTo>
                    <a:pt x="1937" y="794"/>
                  </a:lnTo>
                  <a:lnTo>
                    <a:pt x="1936" y="814"/>
                  </a:lnTo>
                  <a:lnTo>
                    <a:pt x="1922" y="827"/>
                  </a:lnTo>
                  <a:lnTo>
                    <a:pt x="1904" y="833"/>
                  </a:lnTo>
                  <a:lnTo>
                    <a:pt x="1900" y="845"/>
                  </a:lnTo>
                  <a:lnTo>
                    <a:pt x="1890" y="851"/>
                  </a:lnTo>
                  <a:lnTo>
                    <a:pt x="1886" y="870"/>
                  </a:lnTo>
                  <a:lnTo>
                    <a:pt x="1889" y="883"/>
                  </a:lnTo>
                  <a:lnTo>
                    <a:pt x="1885" y="892"/>
                  </a:lnTo>
                  <a:lnTo>
                    <a:pt x="1889" y="903"/>
                  </a:lnTo>
                  <a:lnTo>
                    <a:pt x="1890" y="863"/>
                  </a:lnTo>
                  <a:lnTo>
                    <a:pt x="1918" y="839"/>
                  </a:lnTo>
                  <a:lnTo>
                    <a:pt x="1930" y="833"/>
                  </a:lnTo>
                  <a:lnTo>
                    <a:pt x="1938" y="820"/>
                  </a:lnTo>
                  <a:lnTo>
                    <a:pt x="1948" y="826"/>
                  </a:lnTo>
                  <a:lnTo>
                    <a:pt x="1947" y="803"/>
                  </a:lnTo>
                  <a:lnTo>
                    <a:pt x="1954" y="803"/>
                  </a:lnTo>
                  <a:lnTo>
                    <a:pt x="1959" y="796"/>
                  </a:lnTo>
                  <a:lnTo>
                    <a:pt x="1966" y="796"/>
                  </a:lnTo>
                  <a:lnTo>
                    <a:pt x="1978" y="789"/>
                  </a:lnTo>
                  <a:lnTo>
                    <a:pt x="1985" y="790"/>
                  </a:lnTo>
                  <a:lnTo>
                    <a:pt x="1971" y="748"/>
                  </a:lnTo>
                  <a:lnTo>
                    <a:pt x="1977" y="742"/>
                  </a:lnTo>
                  <a:lnTo>
                    <a:pt x="1980" y="748"/>
                  </a:lnTo>
                  <a:lnTo>
                    <a:pt x="1989" y="749"/>
                  </a:lnTo>
                  <a:lnTo>
                    <a:pt x="1996" y="738"/>
                  </a:lnTo>
                  <a:lnTo>
                    <a:pt x="1996" y="720"/>
                  </a:lnTo>
                  <a:lnTo>
                    <a:pt x="2000" y="718"/>
                  </a:lnTo>
                  <a:lnTo>
                    <a:pt x="1999" y="727"/>
                  </a:lnTo>
                  <a:lnTo>
                    <a:pt x="2003" y="723"/>
                  </a:lnTo>
                  <a:lnTo>
                    <a:pt x="2007" y="725"/>
                  </a:lnTo>
                  <a:lnTo>
                    <a:pt x="1999" y="748"/>
                  </a:lnTo>
                  <a:lnTo>
                    <a:pt x="1998" y="762"/>
                  </a:lnTo>
                  <a:lnTo>
                    <a:pt x="2004" y="757"/>
                  </a:lnTo>
                  <a:lnTo>
                    <a:pt x="2007" y="760"/>
                  </a:lnTo>
                  <a:lnTo>
                    <a:pt x="2005" y="745"/>
                  </a:lnTo>
                  <a:lnTo>
                    <a:pt x="2013" y="723"/>
                  </a:lnTo>
                  <a:lnTo>
                    <a:pt x="2013" y="705"/>
                  </a:lnTo>
                  <a:lnTo>
                    <a:pt x="2006" y="695"/>
                  </a:lnTo>
                  <a:lnTo>
                    <a:pt x="2004" y="681"/>
                  </a:lnTo>
                  <a:lnTo>
                    <a:pt x="2010" y="670"/>
                  </a:lnTo>
                  <a:lnTo>
                    <a:pt x="2026" y="661"/>
                  </a:lnTo>
                  <a:lnTo>
                    <a:pt x="2029" y="662"/>
                  </a:lnTo>
                  <a:lnTo>
                    <a:pt x="2023" y="674"/>
                  </a:lnTo>
                  <a:lnTo>
                    <a:pt x="2030" y="681"/>
                  </a:lnTo>
                  <a:lnTo>
                    <a:pt x="2036" y="677"/>
                  </a:lnTo>
                  <a:lnTo>
                    <a:pt x="2041" y="667"/>
                  </a:lnTo>
                  <a:lnTo>
                    <a:pt x="2045" y="669"/>
                  </a:lnTo>
                  <a:lnTo>
                    <a:pt x="2046" y="676"/>
                  </a:lnTo>
                  <a:lnTo>
                    <a:pt x="2057" y="667"/>
                  </a:lnTo>
                  <a:lnTo>
                    <a:pt x="2079" y="667"/>
                  </a:lnTo>
                  <a:lnTo>
                    <a:pt x="2079" y="672"/>
                  </a:lnTo>
                  <a:lnTo>
                    <a:pt x="2066" y="681"/>
                  </a:lnTo>
                  <a:lnTo>
                    <a:pt x="2067" y="686"/>
                  </a:lnTo>
                  <a:lnTo>
                    <a:pt x="2087" y="681"/>
                  </a:lnTo>
                  <a:lnTo>
                    <a:pt x="2092" y="687"/>
                  </a:lnTo>
                  <a:lnTo>
                    <a:pt x="2082" y="694"/>
                  </a:lnTo>
                  <a:lnTo>
                    <a:pt x="2081" y="701"/>
                  </a:lnTo>
                  <a:lnTo>
                    <a:pt x="2101" y="702"/>
                  </a:lnTo>
                  <a:lnTo>
                    <a:pt x="2095" y="707"/>
                  </a:lnTo>
                  <a:lnTo>
                    <a:pt x="2109" y="709"/>
                  </a:lnTo>
                  <a:lnTo>
                    <a:pt x="2112" y="714"/>
                  </a:lnTo>
                  <a:lnTo>
                    <a:pt x="2108" y="717"/>
                  </a:lnTo>
                  <a:lnTo>
                    <a:pt x="2105" y="729"/>
                  </a:lnTo>
                  <a:lnTo>
                    <a:pt x="2107" y="731"/>
                  </a:lnTo>
                  <a:lnTo>
                    <a:pt x="2111" y="722"/>
                  </a:lnTo>
                  <a:lnTo>
                    <a:pt x="2119" y="730"/>
                  </a:lnTo>
                  <a:lnTo>
                    <a:pt x="2116" y="737"/>
                  </a:lnTo>
                  <a:lnTo>
                    <a:pt x="2126" y="737"/>
                  </a:lnTo>
                  <a:lnTo>
                    <a:pt x="2133" y="749"/>
                  </a:lnTo>
                  <a:lnTo>
                    <a:pt x="2133" y="767"/>
                  </a:lnTo>
                  <a:lnTo>
                    <a:pt x="2142" y="770"/>
                  </a:lnTo>
                  <a:lnTo>
                    <a:pt x="2140" y="777"/>
                  </a:lnTo>
                  <a:lnTo>
                    <a:pt x="2145" y="773"/>
                  </a:lnTo>
                  <a:lnTo>
                    <a:pt x="2146" y="775"/>
                  </a:lnTo>
                  <a:lnTo>
                    <a:pt x="2149" y="799"/>
                  </a:lnTo>
                  <a:lnTo>
                    <a:pt x="2154" y="808"/>
                  </a:lnTo>
                  <a:lnTo>
                    <a:pt x="2148" y="819"/>
                  </a:lnTo>
                  <a:lnTo>
                    <a:pt x="2139" y="826"/>
                  </a:lnTo>
                  <a:lnTo>
                    <a:pt x="2130" y="823"/>
                  </a:lnTo>
                  <a:lnTo>
                    <a:pt x="2128" y="825"/>
                  </a:lnTo>
                  <a:lnTo>
                    <a:pt x="2130" y="829"/>
                  </a:lnTo>
                  <a:lnTo>
                    <a:pt x="2133" y="828"/>
                  </a:lnTo>
                  <a:lnTo>
                    <a:pt x="2133" y="834"/>
                  </a:lnTo>
                  <a:lnTo>
                    <a:pt x="2137" y="837"/>
                  </a:lnTo>
                  <a:lnTo>
                    <a:pt x="2138" y="850"/>
                  </a:lnTo>
                  <a:lnTo>
                    <a:pt x="2134" y="880"/>
                  </a:lnTo>
                  <a:lnTo>
                    <a:pt x="2128" y="878"/>
                  </a:lnTo>
                  <a:lnTo>
                    <a:pt x="2131" y="886"/>
                  </a:lnTo>
                  <a:lnTo>
                    <a:pt x="2128" y="914"/>
                  </a:lnTo>
                  <a:lnTo>
                    <a:pt x="2120" y="923"/>
                  </a:lnTo>
                  <a:lnTo>
                    <a:pt x="2126" y="926"/>
                  </a:lnTo>
                  <a:lnTo>
                    <a:pt x="2133" y="947"/>
                  </a:lnTo>
                  <a:lnTo>
                    <a:pt x="2123" y="977"/>
                  </a:lnTo>
                  <a:lnTo>
                    <a:pt x="2127" y="992"/>
                  </a:lnTo>
                  <a:lnTo>
                    <a:pt x="2123" y="1014"/>
                  </a:lnTo>
                  <a:lnTo>
                    <a:pt x="2127" y="1027"/>
                  </a:lnTo>
                  <a:lnTo>
                    <a:pt x="2125" y="1058"/>
                  </a:lnTo>
                  <a:lnTo>
                    <a:pt x="2123" y="1061"/>
                  </a:lnTo>
                  <a:lnTo>
                    <a:pt x="2114" y="1056"/>
                  </a:lnTo>
                  <a:lnTo>
                    <a:pt x="2116" y="1064"/>
                  </a:lnTo>
                  <a:lnTo>
                    <a:pt x="2113" y="1070"/>
                  </a:lnTo>
                  <a:lnTo>
                    <a:pt x="2106" y="1073"/>
                  </a:lnTo>
                  <a:lnTo>
                    <a:pt x="2109" y="1080"/>
                  </a:lnTo>
                  <a:lnTo>
                    <a:pt x="2101" y="1070"/>
                  </a:lnTo>
                  <a:lnTo>
                    <a:pt x="2103" y="1069"/>
                  </a:lnTo>
                  <a:lnTo>
                    <a:pt x="2082" y="1048"/>
                  </a:lnTo>
                  <a:lnTo>
                    <a:pt x="2074" y="1046"/>
                  </a:lnTo>
                  <a:lnTo>
                    <a:pt x="2070" y="1050"/>
                  </a:lnTo>
                  <a:lnTo>
                    <a:pt x="2071" y="1059"/>
                  </a:lnTo>
                  <a:lnTo>
                    <a:pt x="2086" y="1084"/>
                  </a:lnTo>
                  <a:lnTo>
                    <a:pt x="2120" y="1120"/>
                  </a:lnTo>
                  <a:lnTo>
                    <a:pt x="2110" y="1124"/>
                  </a:lnTo>
                  <a:lnTo>
                    <a:pt x="2107" y="1134"/>
                  </a:lnTo>
                  <a:lnTo>
                    <a:pt x="2136" y="1148"/>
                  </a:lnTo>
                  <a:lnTo>
                    <a:pt x="2139" y="1166"/>
                  </a:lnTo>
                  <a:lnTo>
                    <a:pt x="2134" y="1177"/>
                  </a:lnTo>
                  <a:lnTo>
                    <a:pt x="2144" y="1214"/>
                  </a:lnTo>
                  <a:lnTo>
                    <a:pt x="2143" y="1221"/>
                  </a:lnTo>
                  <a:lnTo>
                    <a:pt x="2137" y="1231"/>
                  </a:lnTo>
                  <a:lnTo>
                    <a:pt x="2118" y="1245"/>
                  </a:lnTo>
                  <a:lnTo>
                    <a:pt x="2103" y="1263"/>
                  </a:lnTo>
                  <a:lnTo>
                    <a:pt x="2098" y="1278"/>
                  </a:lnTo>
                  <a:lnTo>
                    <a:pt x="2087" y="1275"/>
                  </a:lnTo>
                  <a:lnTo>
                    <a:pt x="2085" y="1271"/>
                  </a:lnTo>
                  <a:lnTo>
                    <a:pt x="2066" y="1282"/>
                  </a:lnTo>
                  <a:lnTo>
                    <a:pt x="2019" y="1278"/>
                  </a:lnTo>
                  <a:lnTo>
                    <a:pt x="2011" y="1289"/>
                  </a:lnTo>
                  <a:lnTo>
                    <a:pt x="1997" y="1296"/>
                  </a:lnTo>
                  <a:lnTo>
                    <a:pt x="1991" y="1282"/>
                  </a:lnTo>
                  <a:lnTo>
                    <a:pt x="1986" y="1278"/>
                  </a:lnTo>
                  <a:lnTo>
                    <a:pt x="1979" y="1281"/>
                  </a:lnTo>
                  <a:lnTo>
                    <a:pt x="1973" y="1270"/>
                  </a:lnTo>
                  <a:lnTo>
                    <a:pt x="1969" y="1272"/>
                  </a:lnTo>
                  <a:lnTo>
                    <a:pt x="1973" y="1278"/>
                  </a:lnTo>
                  <a:lnTo>
                    <a:pt x="1966" y="1278"/>
                  </a:lnTo>
                  <a:lnTo>
                    <a:pt x="1961" y="1270"/>
                  </a:lnTo>
                  <a:lnTo>
                    <a:pt x="1954" y="1268"/>
                  </a:lnTo>
                  <a:lnTo>
                    <a:pt x="1930" y="1278"/>
                  </a:lnTo>
                  <a:lnTo>
                    <a:pt x="1921" y="1269"/>
                  </a:lnTo>
                  <a:lnTo>
                    <a:pt x="1912" y="1266"/>
                  </a:lnTo>
                  <a:lnTo>
                    <a:pt x="1904" y="1251"/>
                  </a:lnTo>
                  <a:lnTo>
                    <a:pt x="1906" y="1242"/>
                  </a:lnTo>
                  <a:lnTo>
                    <a:pt x="1898" y="1245"/>
                  </a:lnTo>
                  <a:lnTo>
                    <a:pt x="1887" y="1243"/>
                  </a:lnTo>
                  <a:lnTo>
                    <a:pt x="1869" y="1220"/>
                  </a:lnTo>
                  <a:lnTo>
                    <a:pt x="1867" y="1195"/>
                  </a:lnTo>
                  <a:lnTo>
                    <a:pt x="1860" y="1189"/>
                  </a:lnTo>
                  <a:lnTo>
                    <a:pt x="1843" y="1190"/>
                  </a:lnTo>
                  <a:lnTo>
                    <a:pt x="1837" y="1194"/>
                  </a:lnTo>
                  <a:lnTo>
                    <a:pt x="1832" y="1190"/>
                  </a:lnTo>
                  <a:lnTo>
                    <a:pt x="1837" y="1185"/>
                  </a:lnTo>
                  <a:lnTo>
                    <a:pt x="1828" y="1191"/>
                  </a:lnTo>
                  <a:lnTo>
                    <a:pt x="1825" y="1198"/>
                  </a:lnTo>
                  <a:lnTo>
                    <a:pt x="1810" y="1183"/>
                  </a:lnTo>
                  <a:lnTo>
                    <a:pt x="1797" y="1199"/>
                  </a:lnTo>
                  <a:lnTo>
                    <a:pt x="1784" y="1199"/>
                  </a:lnTo>
                  <a:lnTo>
                    <a:pt x="1776" y="1189"/>
                  </a:lnTo>
                  <a:lnTo>
                    <a:pt x="1758" y="1193"/>
                  </a:lnTo>
                  <a:lnTo>
                    <a:pt x="1756" y="1173"/>
                  </a:lnTo>
                  <a:lnTo>
                    <a:pt x="1760" y="1162"/>
                  </a:lnTo>
                  <a:lnTo>
                    <a:pt x="1758" y="1159"/>
                  </a:lnTo>
                  <a:lnTo>
                    <a:pt x="1751" y="1164"/>
                  </a:lnTo>
                  <a:lnTo>
                    <a:pt x="1748" y="1143"/>
                  </a:lnTo>
                  <a:lnTo>
                    <a:pt x="1735" y="1145"/>
                  </a:lnTo>
                  <a:lnTo>
                    <a:pt x="1725" y="1160"/>
                  </a:lnTo>
                  <a:lnTo>
                    <a:pt x="1719" y="1161"/>
                  </a:lnTo>
                  <a:lnTo>
                    <a:pt x="1705" y="1177"/>
                  </a:lnTo>
                  <a:lnTo>
                    <a:pt x="1693" y="1172"/>
                  </a:lnTo>
                  <a:lnTo>
                    <a:pt x="1698" y="1169"/>
                  </a:lnTo>
                  <a:lnTo>
                    <a:pt x="1697" y="1163"/>
                  </a:lnTo>
                  <a:lnTo>
                    <a:pt x="1690" y="1169"/>
                  </a:lnTo>
                  <a:lnTo>
                    <a:pt x="1683" y="1167"/>
                  </a:lnTo>
                  <a:lnTo>
                    <a:pt x="1662" y="1133"/>
                  </a:lnTo>
                  <a:lnTo>
                    <a:pt x="1666" y="1102"/>
                  </a:lnTo>
                  <a:lnTo>
                    <a:pt x="1636" y="1073"/>
                  </a:lnTo>
                  <a:lnTo>
                    <a:pt x="1641" y="1070"/>
                  </a:lnTo>
                  <a:lnTo>
                    <a:pt x="1636" y="1068"/>
                  </a:lnTo>
                  <a:lnTo>
                    <a:pt x="1638" y="1062"/>
                  </a:lnTo>
                  <a:lnTo>
                    <a:pt x="1640" y="1060"/>
                  </a:lnTo>
                  <a:lnTo>
                    <a:pt x="1641" y="1063"/>
                  </a:lnTo>
                  <a:lnTo>
                    <a:pt x="1643" y="1057"/>
                  </a:lnTo>
                  <a:lnTo>
                    <a:pt x="1637" y="1037"/>
                  </a:lnTo>
                  <a:lnTo>
                    <a:pt x="1640" y="1023"/>
                  </a:lnTo>
                  <a:lnTo>
                    <a:pt x="1635" y="992"/>
                  </a:lnTo>
                  <a:lnTo>
                    <a:pt x="1641" y="980"/>
                  </a:lnTo>
                  <a:lnTo>
                    <a:pt x="1639" y="958"/>
                  </a:lnTo>
                  <a:lnTo>
                    <a:pt x="1632" y="954"/>
                  </a:lnTo>
                  <a:lnTo>
                    <a:pt x="1615" y="956"/>
                  </a:lnTo>
                  <a:lnTo>
                    <a:pt x="1608" y="952"/>
                  </a:lnTo>
                  <a:lnTo>
                    <a:pt x="1606" y="965"/>
                  </a:lnTo>
                  <a:lnTo>
                    <a:pt x="1610" y="970"/>
                  </a:lnTo>
                  <a:lnTo>
                    <a:pt x="1605" y="980"/>
                  </a:lnTo>
                  <a:lnTo>
                    <a:pt x="1595" y="974"/>
                  </a:lnTo>
                  <a:lnTo>
                    <a:pt x="1595" y="979"/>
                  </a:lnTo>
                  <a:lnTo>
                    <a:pt x="1589" y="981"/>
                  </a:lnTo>
                  <a:lnTo>
                    <a:pt x="1593" y="967"/>
                  </a:lnTo>
                  <a:lnTo>
                    <a:pt x="1583" y="960"/>
                  </a:lnTo>
                  <a:lnTo>
                    <a:pt x="1593" y="953"/>
                  </a:lnTo>
                  <a:lnTo>
                    <a:pt x="1598" y="955"/>
                  </a:lnTo>
                  <a:lnTo>
                    <a:pt x="1596" y="939"/>
                  </a:lnTo>
                  <a:lnTo>
                    <a:pt x="1604" y="940"/>
                  </a:lnTo>
                  <a:lnTo>
                    <a:pt x="1589" y="931"/>
                  </a:lnTo>
                  <a:lnTo>
                    <a:pt x="1592" y="926"/>
                  </a:lnTo>
                  <a:lnTo>
                    <a:pt x="1581" y="923"/>
                  </a:lnTo>
                  <a:lnTo>
                    <a:pt x="1580" y="919"/>
                  </a:lnTo>
                  <a:lnTo>
                    <a:pt x="1577" y="920"/>
                  </a:lnTo>
                  <a:lnTo>
                    <a:pt x="1575" y="916"/>
                  </a:lnTo>
                  <a:lnTo>
                    <a:pt x="1576" y="912"/>
                  </a:lnTo>
                  <a:lnTo>
                    <a:pt x="1587" y="911"/>
                  </a:lnTo>
                  <a:lnTo>
                    <a:pt x="1587" y="904"/>
                  </a:lnTo>
                  <a:lnTo>
                    <a:pt x="1595" y="899"/>
                  </a:lnTo>
                  <a:lnTo>
                    <a:pt x="1597" y="880"/>
                  </a:lnTo>
                  <a:lnTo>
                    <a:pt x="1583" y="888"/>
                  </a:lnTo>
                  <a:lnTo>
                    <a:pt x="1579" y="899"/>
                  </a:lnTo>
                  <a:lnTo>
                    <a:pt x="1583" y="908"/>
                  </a:lnTo>
                  <a:lnTo>
                    <a:pt x="1573" y="911"/>
                  </a:lnTo>
                  <a:lnTo>
                    <a:pt x="1557" y="932"/>
                  </a:lnTo>
                  <a:lnTo>
                    <a:pt x="1554" y="942"/>
                  </a:lnTo>
                  <a:lnTo>
                    <a:pt x="1562" y="950"/>
                  </a:lnTo>
                  <a:lnTo>
                    <a:pt x="1551" y="962"/>
                  </a:lnTo>
                  <a:lnTo>
                    <a:pt x="1558" y="965"/>
                  </a:lnTo>
                  <a:lnTo>
                    <a:pt x="1558" y="968"/>
                  </a:lnTo>
                  <a:lnTo>
                    <a:pt x="1540" y="972"/>
                  </a:lnTo>
                  <a:lnTo>
                    <a:pt x="1533" y="967"/>
                  </a:lnTo>
                  <a:lnTo>
                    <a:pt x="1530" y="956"/>
                  </a:lnTo>
                  <a:lnTo>
                    <a:pt x="1541" y="951"/>
                  </a:lnTo>
                  <a:lnTo>
                    <a:pt x="1540" y="945"/>
                  </a:lnTo>
                  <a:lnTo>
                    <a:pt x="1547" y="946"/>
                  </a:lnTo>
                  <a:lnTo>
                    <a:pt x="1546" y="932"/>
                  </a:lnTo>
                  <a:lnTo>
                    <a:pt x="1536" y="928"/>
                  </a:lnTo>
                  <a:lnTo>
                    <a:pt x="1527" y="934"/>
                  </a:lnTo>
                  <a:lnTo>
                    <a:pt x="1521" y="928"/>
                  </a:lnTo>
                  <a:lnTo>
                    <a:pt x="1525" y="921"/>
                  </a:lnTo>
                  <a:lnTo>
                    <a:pt x="1518" y="914"/>
                  </a:lnTo>
                  <a:lnTo>
                    <a:pt x="1508" y="915"/>
                  </a:lnTo>
                  <a:lnTo>
                    <a:pt x="1509" y="907"/>
                  </a:lnTo>
                  <a:lnTo>
                    <a:pt x="1517" y="907"/>
                  </a:lnTo>
                  <a:lnTo>
                    <a:pt x="1520" y="913"/>
                  </a:lnTo>
                  <a:lnTo>
                    <a:pt x="1545" y="923"/>
                  </a:lnTo>
                  <a:lnTo>
                    <a:pt x="1547" y="914"/>
                  </a:lnTo>
                  <a:lnTo>
                    <a:pt x="1567" y="887"/>
                  </a:lnTo>
                  <a:lnTo>
                    <a:pt x="1577" y="886"/>
                  </a:lnTo>
                  <a:lnTo>
                    <a:pt x="1574" y="884"/>
                  </a:lnTo>
                  <a:lnTo>
                    <a:pt x="1585" y="867"/>
                  </a:lnTo>
                  <a:lnTo>
                    <a:pt x="1590" y="848"/>
                  </a:lnTo>
                  <a:lnTo>
                    <a:pt x="1614" y="813"/>
                  </a:lnTo>
                  <a:lnTo>
                    <a:pt x="1636" y="806"/>
                  </a:lnTo>
                  <a:lnTo>
                    <a:pt x="1668" y="812"/>
                  </a:lnTo>
                  <a:lnTo>
                    <a:pt x="1669" y="808"/>
                  </a:lnTo>
                  <a:lnTo>
                    <a:pt x="1657" y="806"/>
                  </a:lnTo>
                  <a:lnTo>
                    <a:pt x="1668" y="795"/>
                  </a:lnTo>
                  <a:lnTo>
                    <a:pt x="1666" y="785"/>
                  </a:lnTo>
                  <a:lnTo>
                    <a:pt x="1655" y="779"/>
                  </a:lnTo>
                  <a:lnTo>
                    <a:pt x="1633" y="752"/>
                  </a:lnTo>
                  <a:lnTo>
                    <a:pt x="1633" y="738"/>
                  </a:lnTo>
                  <a:lnTo>
                    <a:pt x="1638" y="736"/>
                  </a:lnTo>
                  <a:lnTo>
                    <a:pt x="1643" y="726"/>
                  </a:lnTo>
                  <a:lnTo>
                    <a:pt x="1638" y="723"/>
                  </a:lnTo>
                  <a:lnTo>
                    <a:pt x="1636" y="706"/>
                  </a:lnTo>
                  <a:lnTo>
                    <a:pt x="1646" y="715"/>
                  </a:lnTo>
                  <a:lnTo>
                    <a:pt x="1658" y="705"/>
                  </a:lnTo>
                  <a:lnTo>
                    <a:pt x="1673" y="711"/>
                  </a:lnTo>
                  <a:lnTo>
                    <a:pt x="1663" y="700"/>
                  </a:lnTo>
                  <a:lnTo>
                    <a:pt x="1669" y="698"/>
                  </a:lnTo>
                  <a:lnTo>
                    <a:pt x="1671" y="676"/>
                  </a:lnTo>
                  <a:lnTo>
                    <a:pt x="1689" y="664"/>
                  </a:lnTo>
                  <a:lnTo>
                    <a:pt x="1691" y="644"/>
                  </a:lnTo>
                  <a:lnTo>
                    <a:pt x="1696" y="645"/>
                  </a:lnTo>
                  <a:lnTo>
                    <a:pt x="1697" y="653"/>
                  </a:lnTo>
                  <a:lnTo>
                    <a:pt x="1704" y="657"/>
                  </a:lnTo>
                  <a:lnTo>
                    <a:pt x="1701" y="667"/>
                  </a:lnTo>
                  <a:lnTo>
                    <a:pt x="1711" y="672"/>
                  </a:lnTo>
                  <a:lnTo>
                    <a:pt x="1719" y="687"/>
                  </a:lnTo>
                  <a:lnTo>
                    <a:pt x="1729" y="671"/>
                  </a:lnTo>
                  <a:lnTo>
                    <a:pt x="1729" y="652"/>
                  </a:lnTo>
                  <a:lnTo>
                    <a:pt x="1737" y="644"/>
                  </a:lnTo>
                  <a:lnTo>
                    <a:pt x="1750" y="648"/>
                  </a:lnTo>
                  <a:lnTo>
                    <a:pt x="1760" y="644"/>
                  </a:lnTo>
                  <a:lnTo>
                    <a:pt x="1766" y="650"/>
                  </a:lnTo>
                  <a:lnTo>
                    <a:pt x="1788" y="645"/>
                  </a:lnTo>
                  <a:lnTo>
                    <a:pt x="1795" y="653"/>
                  </a:lnTo>
                  <a:lnTo>
                    <a:pt x="1800" y="651"/>
                  </a:lnTo>
                  <a:lnTo>
                    <a:pt x="1805" y="641"/>
                  </a:lnTo>
                  <a:lnTo>
                    <a:pt x="1812" y="648"/>
                  </a:lnTo>
                  <a:lnTo>
                    <a:pt x="1824" y="649"/>
                  </a:lnTo>
                  <a:lnTo>
                    <a:pt x="1835" y="642"/>
                  </a:lnTo>
                  <a:lnTo>
                    <a:pt x="1838" y="629"/>
                  </a:lnTo>
                  <a:lnTo>
                    <a:pt x="1850" y="638"/>
                  </a:lnTo>
                  <a:lnTo>
                    <a:pt x="1879" y="624"/>
                  </a:lnTo>
                  <a:lnTo>
                    <a:pt x="1887" y="614"/>
                  </a:lnTo>
                  <a:lnTo>
                    <a:pt x="1932" y="616"/>
                  </a:lnTo>
                  <a:lnTo>
                    <a:pt x="1936" y="626"/>
                  </a:lnTo>
                  <a:lnTo>
                    <a:pt x="1956" y="645"/>
                  </a:lnTo>
                  <a:close/>
                  <a:moveTo>
                    <a:pt x="1403" y="867"/>
                  </a:moveTo>
                  <a:lnTo>
                    <a:pt x="1405" y="874"/>
                  </a:lnTo>
                  <a:lnTo>
                    <a:pt x="1408" y="873"/>
                  </a:lnTo>
                  <a:lnTo>
                    <a:pt x="1404" y="876"/>
                  </a:lnTo>
                  <a:lnTo>
                    <a:pt x="1364" y="846"/>
                  </a:lnTo>
                  <a:lnTo>
                    <a:pt x="1358" y="826"/>
                  </a:lnTo>
                  <a:lnTo>
                    <a:pt x="1418" y="831"/>
                  </a:lnTo>
                  <a:lnTo>
                    <a:pt x="1409" y="839"/>
                  </a:lnTo>
                  <a:lnTo>
                    <a:pt x="1426" y="849"/>
                  </a:lnTo>
                  <a:lnTo>
                    <a:pt x="1434" y="826"/>
                  </a:lnTo>
                  <a:lnTo>
                    <a:pt x="1438" y="827"/>
                  </a:lnTo>
                  <a:lnTo>
                    <a:pt x="1436" y="824"/>
                  </a:lnTo>
                  <a:lnTo>
                    <a:pt x="1447" y="823"/>
                  </a:lnTo>
                  <a:lnTo>
                    <a:pt x="1449" y="830"/>
                  </a:lnTo>
                  <a:lnTo>
                    <a:pt x="1456" y="831"/>
                  </a:lnTo>
                  <a:lnTo>
                    <a:pt x="1459" y="816"/>
                  </a:lnTo>
                  <a:lnTo>
                    <a:pt x="1455" y="806"/>
                  </a:lnTo>
                  <a:lnTo>
                    <a:pt x="1440" y="791"/>
                  </a:lnTo>
                  <a:lnTo>
                    <a:pt x="1424" y="788"/>
                  </a:lnTo>
                  <a:lnTo>
                    <a:pt x="1417" y="795"/>
                  </a:lnTo>
                  <a:lnTo>
                    <a:pt x="1412" y="790"/>
                  </a:lnTo>
                  <a:lnTo>
                    <a:pt x="1398" y="786"/>
                  </a:lnTo>
                  <a:lnTo>
                    <a:pt x="1388" y="788"/>
                  </a:lnTo>
                  <a:lnTo>
                    <a:pt x="1359" y="780"/>
                  </a:lnTo>
                  <a:lnTo>
                    <a:pt x="1353" y="763"/>
                  </a:lnTo>
                  <a:lnTo>
                    <a:pt x="1358" y="753"/>
                  </a:lnTo>
                  <a:lnTo>
                    <a:pt x="1364" y="755"/>
                  </a:lnTo>
                  <a:lnTo>
                    <a:pt x="1371" y="750"/>
                  </a:lnTo>
                  <a:lnTo>
                    <a:pt x="1374" y="742"/>
                  </a:lnTo>
                  <a:lnTo>
                    <a:pt x="1355" y="717"/>
                  </a:lnTo>
                  <a:lnTo>
                    <a:pt x="1365" y="710"/>
                  </a:lnTo>
                  <a:lnTo>
                    <a:pt x="1366" y="697"/>
                  </a:lnTo>
                  <a:lnTo>
                    <a:pt x="1358" y="694"/>
                  </a:lnTo>
                  <a:lnTo>
                    <a:pt x="1355" y="677"/>
                  </a:lnTo>
                  <a:lnTo>
                    <a:pt x="1333" y="663"/>
                  </a:lnTo>
                  <a:lnTo>
                    <a:pt x="1379" y="660"/>
                  </a:lnTo>
                  <a:lnTo>
                    <a:pt x="1394" y="664"/>
                  </a:lnTo>
                  <a:lnTo>
                    <a:pt x="1416" y="657"/>
                  </a:lnTo>
                  <a:lnTo>
                    <a:pt x="1421" y="668"/>
                  </a:lnTo>
                  <a:lnTo>
                    <a:pt x="1427" y="672"/>
                  </a:lnTo>
                  <a:lnTo>
                    <a:pt x="1447" y="677"/>
                  </a:lnTo>
                  <a:lnTo>
                    <a:pt x="1470" y="676"/>
                  </a:lnTo>
                  <a:lnTo>
                    <a:pt x="1476" y="686"/>
                  </a:lnTo>
                  <a:lnTo>
                    <a:pt x="1513" y="683"/>
                  </a:lnTo>
                  <a:lnTo>
                    <a:pt x="1545" y="697"/>
                  </a:lnTo>
                  <a:lnTo>
                    <a:pt x="1572" y="727"/>
                  </a:lnTo>
                  <a:lnTo>
                    <a:pt x="1586" y="731"/>
                  </a:lnTo>
                  <a:lnTo>
                    <a:pt x="1593" y="738"/>
                  </a:lnTo>
                  <a:lnTo>
                    <a:pt x="1586" y="761"/>
                  </a:lnTo>
                  <a:lnTo>
                    <a:pt x="1577" y="770"/>
                  </a:lnTo>
                  <a:lnTo>
                    <a:pt x="1580" y="775"/>
                  </a:lnTo>
                  <a:lnTo>
                    <a:pt x="1578" y="782"/>
                  </a:lnTo>
                  <a:lnTo>
                    <a:pt x="1560" y="795"/>
                  </a:lnTo>
                  <a:lnTo>
                    <a:pt x="1554" y="793"/>
                  </a:lnTo>
                  <a:lnTo>
                    <a:pt x="1559" y="768"/>
                  </a:lnTo>
                  <a:lnTo>
                    <a:pt x="1544" y="791"/>
                  </a:lnTo>
                  <a:lnTo>
                    <a:pt x="1529" y="783"/>
                  </a:lnTo>
                  <a:lnTo>
                    <a:pt x="1541" y="795"/>
                  </a:lnTo>
                  <a:lnTo>
                    <a:pt x="1550" y="788"/>
                  </a:lnTo>
                  <a:lnTo>
                    <a:pt x="1548" y="796"/>
                  </a:lnTo>
                  <a:lnTo>
                    <a:pt x="1557" y="801"/>
                  </a:lnTo>
                  <a:lnTo>
                    <a:pt x="1549" y="813"/>
                  </a:lnTo>
                  <a:lnTo>
                    <a:pt x="1540" y="818"/>
                  </a:lnTo>
                  <a:lnTo>
                    <a:pt x="1534" y="834"/>
                  </a:lnTo>
                  <a:lnTo>
                    <a:pt x="1525" y="843"/>
                  </a:lnTo>
                  <a:lnTo>
                    <a:pt x="1489" y="857"/>
                  </a:lnTo>
                  <a:lnTo>
                    <a:pt x="1467" y="861"/>
                  </a:lnTo>
                  <a:lnTo>
                    <a:pt x="1433" y="855"/>
                  </a:lnTo>
                  <a:lnTo>
                    <a:pt x="1416" y="868"/>
                  </a:lnTo>
                  <a:lnTo>
                    <a:pt x="1403" y="867"/>
                  </a:lnTo>
                  <a:close/>
                  <a:moveTo>
                    <a:pt x="1850" y="830"/>
                  </a:moveTo>
                  <a:lnTo>
                    <a:pt x="1850" y="826"/>
                  </a:lnTo>
                  <a:lnTo>
                    <a:pt x="1853" y="832"/>
                  </a:lnTo>
                  <a:lnTo>
                    <a:pt x="1850" y="830"/>
                  </a:lnTo>
                  <a:close/>
                </a:path>
              </a:pathLst>
            </a:custGeom>
            <a:solidFill>
              <a:srgbClr val="FF99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1" name="Freeform 127"/>
            <p:cNvSpPr>
              <a:spLocks noEditPoints="1"/>
            </p:cNvSpPr>
            <p:nvPr/>
          </p:nvSpPr>
          <p:spPr bwMode="auto">
            <a:xfrm>
              <a:off x="273" y="2834"/>
              <a:ext cx="270" cy="197"/>
            </a:xfrm>
            <a:custGeom>
              <a:avLst/>
              <a:gdLst/>
              <a:ahLst/>
              <a:cxnLst>
                <a:cxn ang="0">
                  <a:pos x="69" y="129"/>
                </a:cxn>
                <a:cxn ang="0">
                  <a:pos x="47" y="154"/>
                </a:cxn>
                <a:cxn ang="0">
                  <a:pos x="41" y="105"/>
                </a:cxn>
                <a:cxn ang="0">
                  <a:pos x="90" y="55"/>
                </a:cxn>
                <a:cxn ang="0">
                  <a:pos x="144" y="2"/>
                </a:cxn>
                <a:cxn ang="0">
                  <a:pos x="173" y="29"/>
                </a:cxn>
                <a:cxn ang="0">
                  <a:pos x="441" y="128"/>
                </a:cxn>
                <a:cxn ang="0">
                  <a:pos x="486" y="105"/>
                </a:cxn>
                <a:cxn ang="0">
                  <a:pos x="513" y="62"/>
                </a:cxn>
                <a:cxn ang="0">
                  <a:pos x="555" y="45"/>
                </a:cxn>
                <a:cxn ang="0">
                  <a:pos x="516" y="28"/>
                </a:cxn>
                <a:cxn ang="0">
                  <a:pos x="606" y="35"/>
                </a:cxn>
                <a:cxn ang="0">
                  <a:pos x="684" y="6"/>
                </a:cxn>
                <a:cxn ang="0">
                  <a:pos x="707" y="20"/>
                </a:cxn>
                <a:cxn ang="0">
                  <a:pos x="712" y="53"/>
                </a:cxn>
                <a:cxn ang="0">
                  <a:pos x="703" y="85"/>
                </a:cxn>
                <a:cxn ang="0">
                  <a:pos x="671" y="102"/>
                </a:cxn>
                <a:cxn ang="0">
                  <a:pos x="668" y="198"/>
                </a:cxn>
                <a:cxn ang="0">
                  <a:pos x="668" y="237"/>
                </a:cxn>
                <a:cxn ang="0">
                  <a:pos x="694" y="293"/>
                </a:cxn>
                <a:cxn ang="0">
                  <a:pos x="703" y="322"/>
                </a:cxn>
                <a:cxn ang="0">
                  <a:pos x="687" y="370"/>
                </a:cxn>
                <a:cxn ang="0">
                  <a:pos x="656" y="384"/>
                </a:cxn>
                <a:cxn ang="0">
                  <a:pos x="632" y="401"/>
                </a:cxn>
                <a:cxn ang="0">
                  <a:pos x="596" y="395"/>
                </a:cxn>
                <a:cxn ang="0">
                  <a:pos x="562" y="395"/>
                </a:cxn>
                <a:cxn ang="0">
                  <a:pos x="513" y="363"/>
                </a:cxn>
                <a:cxn ang="0">
                  <a:pos x="471" y="365"/>
                </a:cxn>
                <a:cxn ang="0">
                  <a:pos x="452" y="408"/>
                </a:cxn>
                <a:cxn ang="0">
                  <a:pos x="383" y="355"/>
                </a:cxn>
                <a:cxn ang="0">
                  <a:pos x="365" y="375"/>
                </a:cxn>
                <a:cxn ang="0">
                  <a:pos x="342" y="392"/>
                </a:cxn>
                <a:cxn ang="0">
                  <a:pos x="308" y="416"/>
                </a:cxn>
                <a:cxn ang="0">
                  <a:pos x="270" y="470"/>
                </a:cxn>
                <a:cxn ang="0">
                  <a:pos x="222" y="467"/>
                </a:cxn>
                <a:cxn ang="0">
                  <a:pos x="215" y="488"/>
                </a:cxn>
                <a:cxn ang="0">
                  <a:pos x="198" y="518"/>
                </a:cxn>
                <a:cxn ang="0">
                  <a:pos x="170" y="518"/>
                </a:cxn>
                <a:cxn ang="0">
                  <a:pos x="116" y="460"/>
                </a:cxn>
                <a:cxn ang="0">
                  <a:pos x="42" y="429"/>
                </a:cxn>
                <a:cxn ang="0">
                  <a:pos x="0" y="427"/>
                </a:cxn>
                <a:cxn ang="0">
                  <a:pos x="2" y="420"/>
                </a:cxn>
                <a:cxn ang="0">
                  <a:pos x="36" y="369"/>
                </a:cxn>
                <a:cxn ang="0">
                  <a:pos x="34" y="319"/>
                </a:cxn>
                <a:cxn ang="0">
                  <a:pos x="42" y="285"/>
                </a:cxn>
                <a:cxn ang="0">
                  <a:pos x="68" y="277"/>
                </a:cxn>
                <a:cxn ang="0">
                  <a:pos x="121" y="269"/>
                </a:cxn>
                <a:cxn ang="0">
                  <a:pos x="120" y="253"/>
                </a:cxn>
                <a:cxn ang="0">
                  <a:pos x="177" y="258"/>
                </a:cxn>
                <a:cxn ang="0">
                  <a:pos x="191" y="280"/>
                </a:cxn>
                <a:cxn ang="0">
                  <a:pos x="251" y="311"/>
                </a:cxn>
                <a:cxn ang="0">
                  <a:pos x="273" y="286"/>
                </a:cxn>
                <a:cxn ang="0">
                  <a:pos x="239" y="223"/>
                </a:cxn>
                <a:cxn ang="0">
                  <a:pos x="152" y="216"/>
                </a:cxn>
                <a:cxn ang="0">
                  <a:pos x="115" y="203"/>
                </a:cxn>
                <a:cxn ang="0">
                  <a:pos x="81" y="182"/>
                </a:cxn>
                <a:cxn ang="0">
                  <a:pos x="90" y="167"/>
                </a:cxn>
                <a:cxn ang="0">
                  <a:pos x="80" y="145"/>
                </a:cxn>
                <a:cxn ang="0">
                  <a:pos x="89" y="139"/>
                </a:cxn>
                <a:cxn ang="0">
                  <a:pos x="94" y="114"/>
                </a:cxn>
                <a:cxn ang="0">
                  <a:pos x="84" y="113"/>
                </a:cxn>
                <a:cxn ang="0">
                  <a:pos x="2" y="420"/>
                </a:cxn>
              </a:cxnLst>
              <a:rect l="0" t="0" r="r" b="b"/>
              <a:pathLst>
                <a:path w="717" h="524">
                  <a:moveTo>
                    <a:pt x="81" y="124"/>
                  </a:moveTo>
                  <a:lnTo>
                    <a:pt x="75" y="122"/>
                  </a:lnTo>
                  <a:lnTo>
                    <a:pt x="68" y="125"/>
                  </a:lnTo>
                  <a:lnTo>
                    <a:pt x="69" y="129"/>
                  </a:lnTo>
                  <a:lnTo>
                    <a:pt x="62" y="126"/>
                  </a:lnTo>
                  <a:lnTo>
                    <a:pt x="61" y="137"/>
                  </a:lnTo>
                  <a:lnTo>
                    <a:pt x="47" y="142"/>
                  </a:lnTo>
                  <a:lnTo>
                    <a:pt x="47" y="154"/>
                  </a:lnTo>
                  <a:lnTo>
                    <a:pt x="41" y="148"/>
                  </a:lnTo>
                  <a:lnTo>
                    <a:pt x="26" y="156"/>
                  </a:lnTo>
                  <a:lnTo>
                    <a:pt x="7" y="149"/>
                  </a:lnTo>
                  <a:lnTo>
                    <a:pt x="41" y="105"/>
                  </a:lnTo>
                  <a:lnTo>
                    <a:pt x="47" y="103"/>
                  </a:lnTo>
                  <a:lnTo>
                    <a:pt x="74" y="72"/>
                  </a:lnTo>
                  <a:lnTo>
                    <a:pt x="85" y="73"/>
                  </a:lnTo>
                  <a:lnTo>
                    <a:pt x="90" y="55"/>
                  </a:lnTo>
                  <a:lnTo>
                    <a:pt x="100" y="41"/>
                  </a:lnTo>
                  <a:lnTo>
                    <a:pt x="110" y="37"/>
                  </a:lnTo>
                  <a:lnTo>
                    <a:pt x="134" y="16"/>
                  </a:lnTo>
                  <a:lnTo>
                    <a:pt x="144" y="2"/>
                  </a:lnTo>
                  <a:lnTo>
                    <a:pt x="144" y="2"/>
                  </a:lnTo>
                  <a:lnTo>
                    <a:pt x="154" y="14"/>
                  </a:lnTo>
                  <a:lnTo>
                    <a:pt x="166" y="19"/>
                  </a:lnTo>
                  <a:lnTo>
                    <a:pt x="173" y="29"/>
                  </a:lnTo>
                  <a:lnTo>
                    <a:pt x="187" y="29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441" y="128"/>
                  </a:lnTo>
                  <a:lnTo>
                    <a:pt x="454" y="129"/>
                  </a:lnTo>
                  <a:lnTo>
                    <a:pt x="470" y="108"/>
                  </a:lnTo>
                  <a:lnTo>
                    <a:pt x="478" y="110"/>
                  </a:lnTo>
                  <a:lnTo>
                    <a:pt x="486" y="105"/>
                  </a:lnTo>
                  <a:lnTo>
                    <a:pt x="491" y="89"/>
                  </a:lnTo>
                  <a:lnTo>
                    <a:pt x="504" y="75"/>
                  </a:lnTo>
                  <a:lnTo>
                    <a:pt x="513" y="70"/>
                  </a:lnTo>
                  <a:lnTo>
                    <a:pt x="513" y="62"/>
                  </a:lnTo>
                  <a:lnTo>
                    <a:pt x="525" y="63"/>
                  </a:lnTo>
                  <a:lnTo>
                    <a:pt x="541" y="74"/>
                  </a:lnTo>
                  <a:lnTo>
                    <a:pt x="544" y="70"/>
                  </a:lnTo>
                  <a:lnTo>
                    <a:pt x="555" y="45"/>
                  </a:lnTo>
                  <a:lnTo>
                    <a:pt x="543" y="40"/>
                  </a:lnTo>
                  <a:lnTo>
                    <a:pt x="532" y="46"/>
                  </a:lnTo>
                  <a:lnTo>
                    <a:pt x="519" y="36"/>
                  </a:lnTo>
                  <a:lnTo>
                    <a:pt x="516" y="28"/>
                  </a:lnTo>
                  <a:lnTo>
                    <a:pt x="543" y="13"/>
                  </a:lnTo>
                  <a:lnTo>
                    <a:pt x="575" y="17"/>
                  </a:lnTo>
                  <a:lnTo>
                    <a:pt x="582" y="14"/>
                  </a:lnTo>
                  <a:lnTo>
                    <a:pt x="606" y="35"/>
                  </a:lnTo>
                  <a:lnTo>
                    <a:pt x="609" y="18"/>
                  </a:lnTo>
                  <a:lnTo>
                    <a:pt x="635" y="0"/>
                  </a:lnTo>
                  <a:lnTo>
                    <a:pt x="667" y="16"/>
                  </a:lnTo>
                  <a:lnTo>
                    <a:pt x="684" y="6"/>
                  </a:lnTo>
                  <a:lnTo>
                    <a:pt x="684" y="26"/>
                  </a:lnTo>
                  <a:lnTo>
                    <a:pt x="693" y="32"/>
                  </a:lnTo>
                  <a:lnTo>
                    <a:pt x="697" y="33"/>
                  </a:lnTo>
                  <a:lnTo>
                    <a:pt x="707" y="20"/>
                  </a:lnTo>
                  <a:lnTo>
                    <a:pt x="713" y="27"/>
                  </a:lnTo>
                  <a:lnTo>
                    <a:pt x="713" y="27"/>
                  </a:lnTo>
                  <a:lnTo>
                    <a:pt x="717" y="40"/>
                  </a:lnTo>
                  <a:lnTo>
                    <a:pt x="712" y="53"/>
                  </a:lnTo>
                  <a:lnTo>
                    <a:pt x="700" y="63"/>
                  </a:lnTo>
                  <a:lnTo>
                    <a:pt x="700" y="70"/>
                  </a:lnTo>
                  <a:lnTo>
                    <a:pt x="707" y="75"/>
                  </a:lnTo>
                  <a:lnTo>
                    <a:pt x="703" y="85"/>
                  </a:lnTo>
                  <a:lnTo>
                    <a:pt x="697" y="92"/>
                  </a:lnTo>
                  <a:lnTo>
                    <a:pt x="687" y="87"/>
                  </a:lnTo>
                  <a:lnTo>
                    <a:pt x="681" y="88"/>
                  </a:lnTo>
                  <a:lnTo>
                    <a:pt x="671" y="102"/>
                  </a:lnTo>
                  <a:lnTo>
                    <a:pt x="680" y="121"/>
                  </a:lnTo>
                  <a:lnTo>
                    <a:pt x="684" y="143"/>
                  </a:lnTo>
                  <a:lnTo>
                    <a:pt x="674" y="188"/>
                  </a:lnTo>
                  <a:lnTo>
                    <a:pt x="668" y="198"/>
                  </a:lnTo>
                  <a:lnTo>
                    <a:pt x="666" y="218"/>
                  </a:lnTo>
                  <a:lnTo>
                    <a:pt x="674" y="225"/>
                  </a:lnTo>
                  <a:lnTo>
                    <a:pt x="674" y="232"/>
                  </a:lnTo>
                  <a:lnTo>
                    <a:pt x="668" y="237"/>
                  </a:lnTo>
                  <a:lnTo>
                    <a:pt x="699" y="249"/>
                  </a:lnTo>
                  <a:lnTo>
                    <a:pt x="693" y="256"/>
                  </a:lnTo>
                  <a:lnTo>
                    <a:pt x="692" y="287"/>
                  </a:lnTo>
                  <a:lnTo>
                    <a:pt x="694" y="293"/>
                  </a:lnTo>
                  <a:lnTo>
                    <a:pt x="711" y="297"/>
                  </a:lnTo>
                  <a:lnTo>
                    <a:pt x="713" y="312"/>
                  </a:lnTo>
                  <a:lnTo>
                    <a:pt x="702" y="305"/>
                  </a:lnTo>
                  <a:lnTo>
                    <a:pt x="703" y="322"/>
                  </a:lnTo>
                  <a:lnTo>
                    <a:pt x="690" y="337"/>
                  </a:lnTo>
                  <a:lnTo>
                    <a:pt x="698" y="346"/>
                  </a:lnTo>
                  <a:lnTo>
                    <a:pt x="690" y="357"/>
                  </a:lnTo>
                  <a:lnTo>
                    <a:pt x="687" y="370"/>
                  </a:lnTo>
                  <a:lnTo>
                    <a:pt x="677" y="370"/>
                  </a:lnTo>
                  <a:lnTo>
                    <a:pt x="668" y="379"/>
                  </a:lnTo>
                  <a:lnTo>
                    <a:pt x="660" y="376"/>
                  </a:lnTo>
                  <a:lnTo>
                    <a:pt x="656" y="384"/>
                  </a:lnTo>
                  <a:lnTo>
                    <a:pt x="649" y="375"/>
                  </a:lnTo>
                  <a:lnTo>
                    <a:pt x="635" y="392"/>
                  </a:lnTo>
                  <a:lnTo>
                    <a:pt x="636" y="399"/>
                  </a:lnTo>
                  <a:lnTo>
                    <a:pt x="632" y="401"/>
                  </a:lnTo>
                  <a:lnTo>
                    <a:pt x="635" y="407"/>
                  </a:lnTo>
                  <a:lnTo>
                    <a:pt x="635" y="407"/>
                  </a:lnTo>
                  <a:lnTo>
                    <a:pt x="621" y="407"/>
                  </a:lnTo>
                  <a:lnTo>
                    <a:pt x="596" y="395"/>
                  </a:lnTo>
                  <a:lnTo>
                    <a:pt x="581" y="397"/>
                  </a:lnTo>
                  <a:lnTo>
                    <a:pt x="577" y="405"/>
                  </a:lnTo>
                  <a:lnTo>
                    <a:pt x="570" y="403"/>
                  </a:lnTo>
                  <a:lnTo>
                    <a:pt x="562" y="395"/>
                  </a:lnTo>
                  <a:lnTo>
                    <a:pt x="554" y="394"/>
                  </a:lnTo>
                  <a:lnTo>
                    <a:pt x="536" y="362"/>
                  </a:lnTo>
                  <a:lnTo>
                    <a:pt x="521" y="366"/>
                  </a:lnTo>
                  <a:lnTo>
                    <a:pt x="513" y="363"/>
                  </a:lnTo>
                  <a:lnTo>
                    <a:pt x="504" y="374"/>
                  </a:lnTo>
                  <a:lnTo>
                    <a:pt x="485" y="360"/>
                  </a:lnTo>
                  <a:lnTo>
                    <a:pt x="480" y="352"/>
                  </a:lnTo>
                  <a:lnTo>
                    <a:pt x="471" y="365"/>
                  </a:lnTo>
                  <a:lnTo>
                    <a:pt x="457" y="377"/>
                  </a:lnTo>
                  <a:lnTo>
                    <a:pt x="454" y="387"/>
                  </a:lnTo>
                  <a:lnTo>
                    <a:pt x="458" y="398"/>
                  </a:lnTo>
                  <a:lnTo>
                    <a:pt x="452" y="408"/>
                  </a:lnTo>
                  <a:lnTo>
                    <a:pt x="444" y="412"/>
                  </a:lnTo>
                  <a:lnTo>
                    <a:pt x="417" y="395"/>
                  </a:lnTo>
                  <a:lnTo>
                    <a:pt x="413" y="376"/>
                  </a:lnTo>
                  <a:lnTo>
                    <a:pt x="383" y="355"/>
                  </a:lnTo>
                  <a:lnTo>
                    <a:pt x="378" y="356"/>
                  </a:lnTo>
                  <a:lnTo>
                    <a:pt x="374" y="374"/>
                  </a:lnTo>
                  <a:lnTo>
                    <a:pt x="369" y="375"/>
                  </a:lnTo>
                  <a:lnTo>
                    <a:pt x="365" y="375"/>
                  </a:lnTo>
                  <a:lnTo>
                    <a:pt x="356" y="364"/>
                  </a:lnTo>
                  <a:lnTo>
                    <a:pt x="343" y="363"/>
                  </a:lnTo>
                  <a:lnTo>
                    <a:pt x="348" y="387"/>
                  </a:lnTo>
                  <a:lnTo>
                    <a:pt x="342" y="392"/>
                  </a:lnTo>
                  <a:lnTo>
                    <a:pt x="341" y="401"/>
                  </a:lnTo>
                  <a:lnTo>
                    <a:pt x="331" y="419"/>
                  </a:lnTo>
                  <a:lnTo>
                    <a:pt x="319" y="423"/>
                  </a:lnTo>
                  <a:lnTo>
                    <a:pt x="308" y="416"/>
                  </a:lnTo>
                  <a:lnTo>
                    <a:pt x="299" y="416"/>
                  </a:lnTo>
                  <a:lnTo>
                    <a:pt x="290" y="439"/>
                  </a:lnTo>
                  <a:lnTo>
                    <a:pt x="274" y="452"/>
                  </a:lnTo>
                  <a:lnTo>
                    <a:pt x="270" y="470"/>
                  </a:lnTo>
                  <a:lnTo>
                    <a:pt x="265" y="473"/>
                  </a:lnTo>
                  <a:lnTo>
                    <a:pt x="254" y="468"/>
                  </a:lnTo>
                  <a:lnTo>
                    <a:pt x="239" y="478"/>
                  </a:lnTo>
                  <a:lnTo>
                    <a:pt x="222" y="467"/>
                  </a:lnTo>
                  <a:lnTo>
                    <a:pt x="219" y="469"/>
                  </a:lnTo>
                  <a:lnTo>
                    <a:pt x="216" y="474"/>
                  </a:lnTo>
                  <a:lnTo>
                    <a:pt x="220" y="479"/>
                  </a:lnTo>
                  <a:lnTo>
                    <a:pt x="215" y="488"/>
                  </a:lnTo>
                  <a:lnTo>
                    <a:pt x="219" y="500"/>
                  </a:lnTo>
                  <a:lnTo>
                    <a:pt x="219" y="514"/>
                  </a:lnTo>
                  <a:lnTo>
                    <a:pt x="208" y="522"/>
                  </a:lnTo>
                  <a:lnTo>
                    <a:pt x="198" y="518"/>
                  </a:lnTo>
                  <a:lnTo>
                    <a:pt x="198" y="518"/>
                  </a:lnTo>
                  <a:lnTo>
                    <a:pt x="188" y="524"/>
                  </a:lnTo>
                  <a:lnTo>
                    <a:pt x="178" y="523"/>
                  </a:lnTo>
                  <a:lnTo>
                    <a:pt x="170" y="518"/>
                  </a:lnTo>
                  <a:lnTo>
                    <a:pt x="165" y="505"/>
                  </a:lnTo>
                  <a:lnTo>
                    <a:pt x="141" y="498"/>
                  </a:lnTo>
                  <a:lnTo>
                    <a:pt x="139" y="483"/>
                  </a:lnTo>
                  <a:lnTo>
                    <a:pt x="116" y="460"/>
                  </a:lnTo>
                  <a:lnTo>
                    <a:pt x="106" y="460"/>
                  </a:lnTo>
                  <a:lnTo>
                    <a:pt x="62" y="449"/>
                  </a:lnTo>
                  <a:lnTo>
                    <a:pt x="54" y="449"/>
                  </a:lnTo>
                  <a:lnTo>
                    <a:pt x="42" y="429"/>
                  </a:lnTo>
                  <a:lnTo>
                    <a:pt x="30" y="423"/>
                  </a:lnTo>
                  <a:lnTo>
                    <a:pt x="17" y="422"/>
                  </a:lnTo>
                  <a:lnTo>
                    <a:pt x="5" y="434"/>
                  </a:lnTo>
                  <a:lnTo>
                    <a:pt x="0" y="427"/>
                  </a:lnTo>
                  <a:lnTo>
                    <a:pt x="0" y="427"/>
                  </a:lnTo>
                  <a:lnTo>
                    <a:pt x="2" y="420"/>
                  </a:lnTo>
                  <a:lnTo>
                    <a:pt x="2" y="420"/>
                  </a:lnTo>
                  <a:lnTo>
                    <a:pt x="2" y="420"/>
                  </a:lnTo>
                  <a:lnTo>
                    <a:pt x="2" y="420"/>
                  </a:lnTo>
                  <a:lnTo>
                    <a:pt x="17" y="378"/>
                  </a:lnTo>
                  <a:lnTo>
                    <a:pt x="28" y="369"/>
                  </a:lnTo>
                  <a:lnTo>
                    <a:pt x="36" y="369"/>
                  </a:lnTo>
                  <a:lnTo>
                    <a:pt x="37" y="363"/>
                  </a:lnTo>
                  <a:lnTo>
                    <a:pt x="44" y="357"/>
                  </a:lnTo>
                  <a:lnTo>
                    <a:pt x="29" y="339"/>
                  </a:lnTo>
                  <a:lnTo>
                    <a:pt x="34" y="319"/>
                  </a:lnTo>
                  <a:lnTo>
                    <a:pt x="26" y="300"/>
                  </a:lnTo>
                  <a:lnTo>
                    <a:pt x="28" y="290"/>
                  </a:lnTo>
                  <a:lnTo>
                    <a:pt x="34" y="283"/>
                  </a:lnTo>
                  <a:lnTo>
                    <a:pt x="42" y="285"/>
                  </a:lnTo>
                  <a:lnTo>
                    <a:pt x="45" y="302"/>
                  </a:lnTo>
                  <a:lnTo>
                    <a:pt x="58" y="307"/>
                  </a:lnTo>
                  <a:lnTo>
                    <a:pt x="64" y="303"/>
                  </a:lnTo>
                  <a:lnTo>
                    <a:pt x="68" y="277"/>
                  </a:lnTo>
                  <a:lnTo>
                    <a:pt x="75" y="273"/>
                  </a:lnTo>
                  <a:lnTo>
                    <a:pt x="91" y="286"/>
                  </a:lnTo>
                  <a:lnTo>
                    <a:pt x="112" y="280"/>
                  </a:lnTo>
                  <a:lnTo>
                    <a:pt x="121" y="269"/>
                  </a:lnTo>
                  <a:lnTo>
                    <a:pt x="121" y="265"/>
                  </a:lnTo>
                  <a:lnTo>
                    <a:pt x="114" y="261"/>
                  </a:lnTo>
                  <a:lnTo>
                    <a:pt x="119" y="260"/>
                  </a:lnTo>
                  <a:lnTo>
                    <a:pt x="120" y="253"/>
                  </a:lnTo>
                  <a:lnTo>
                    <a:pt x="126" y="248"/>
                  </a:lnTo>
                  <a:lnTo>
                    <a:pt x="135" y="247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6" y="270"/>
                  </a:lnTo>
                  <a:lnTo>
                    <a:pt x="185" y="277"/>
                  </a:lnTo>
                  <a:lnTo>
                    <a:pt x="191" y="276"/>
                  </a:lnTo>
                  <a:lnTo>
                    <a:pt x="191" y="280"/>
                  </a:lnTo>
                  <a:lnTo>
                    <a:pt x="210" y="301"/>
                  </a:lnTo>
                  <a:lnTo>
                    <a:pt x="226" y="314"/>
                  </a:lnTo>
                  <a:lnTo>
                    <a:pt x="237" y="316"/>
                  </a:lnTo>
                  <a:lnTo>
                    <a:pt x="251" y="311"/>
                  </a:lnTo>
                  <a:lnTo>
                    <a:pt x="256" y="300"/>
                  </a:lnTo>
                  <a:lnTo>
                    <a:pt x="266" y="300"/>
                  </a:lnTo>
                  <a:lnTo>
                    <a:pt x="274" y="291"/>
                  </a:lnTo>
                  <a:lnTo>
                    <a:pt x="273" y="286"/>
                  </a:lnTo>
                  <a:lnTo>
                    <a:pt x="251" y="272"/>
                  </a:lnTo>
                  <a:lnTo>
                    <a:pt x="252" y="248"/>
                  </a:lnTo>
                  <a:lnTo>
                    <a:pt x="236" y="237"/>
                  </a:lnTo>
                  <a:lnTo>
                    <a:pt x="239" y="223"/>
                  </a:lnTo>
                  <a:lnTo>
                    <a:pt x="216" y="218"/>
                  </a:lnTo>
                  <a:lnTo>
                    <a:pt x="172" y="198"/>
                  </a:lnTo>
                  <a:lnTo>
                    <a:pt x="164" y="200"/>
                  </a:lnTo>
                  <a:lnTo>
                    <a:pt x="152" y="216"/>
                  </a:lnTo>
                  <a:lnTo>
                    <a:pt x="152" y="216"/>
                  </a:lnTo>
                  <a:lnTo>
                    <a:pt x="128" y="217"/>
                  </a:lnTo>
                  <a:lnTo>
                    <a:pt x="117" y="213"/>
                  </a:lnTo>
                  <a:lnTo>
                    <a:pt x="115" y="203"/>
                  </a:lnTo>
                  <a:lnTo>
                    <a:pt x="103" y="194"/>
                  </a:lnTo>
                  <a:lnTo>
                    <a:pt x="98" y="182"/>
                  </a:lnTo>
                  <a:lnTo>
                    <a:pt x="95" y="189"/>
                  </a:lnTo>
                  <a:lnTo>
                    <a:pt x="81" y="182"/>
                  </a:lnTo>
                  <a:lnTo>
                    <a:pt x="66" y="147"/>
                  </a:lnTo>
                  <a:lnTo>
                    <a:pt x="70" y="147"/>
                  </a:lnTo>
                  <a:lnTo>
                    <a:pt x="77" y="160"/>
                  </a:lnTo>
                  <a:lnTo>
                    <a:pt x="90" y="167"/>
                  </a:lnTo>
                  <a:lnTo>
                    <a:pt x="85" y="152"/>
                  </a:lnTo>
                  <a:lnTo>
                    <a:pt x="87" y="145"/>
                  </a:lnTo>
                  <a:lnTo>
                    <a:pt x="84" y="139"/>
                  </a:lnTo>
                  <a:lnTo>
                    <a:pt x="80" y="145"/>
                  </a:lnTo>
                  <a:lnTo>
                    <a:pt x="75" y="137"/>
                  </a:lnTo>
                  <a:lnTo>
                    <a:pt x="77" y="130"/>
                  </a:lnTo>
                  <a:lnTo>
                    <a:pt x="81" y="137"/>
                  </a:lnTo>
                  <a:lnTo>
                    <a:pt x="89" y="139"/>
                  </a:lnTo>
                  <a:lnTo>
                    <a:pt x="84" y="128"/>
                  </a:lnTo>
                  <a:lnTo>
                    <a:pt x="93" y="126"/>
                  </a:lnTo>
                  <a:lnTo>
                    <a:pt x="91" y="122"/>
                  </a:lnTo>
                  <a:lnTo>
                    <a:pt x="94" y="114"/>
                  </a:lnTo>
                  <a:lnTo>
                    <a:pt x="90" y="106"/>
                  </a:lnTo>
                  <a:lnTo>
                    <a:pt x="86" y="107"/>
                  </a:lnTo>
                  <a:lnTo>
                    <a:pt x="88" y="112"/>
                  </a:lnTo>
                  <a:lnTo>
                    <a:pt x="84" y="113"/>
                  </a:lnTo>
                  <a:lnTo>
                    <a:pt x="85" y="123"/>
                  </a:lnTo>
                  <a:lnTo>
                    <a:pt x="81" y="124"/>
                  </a:lnTo>
                  <a:close/>
                  <a:moveTo>
                    <a:pt x="2" y="420"/>
                  </a:moveTo>
                  <a:lnTo>
                    <a:pt x="2" y="420"/>
                  </a:lnTo>
                  <a:lnTo>
                    <a:pt x="2" y="420"/>
                  </a:lnTo>
                  <a:lnTo>
                    <a:pt x="2" y="420"/>
                  </a:lnTo>
                  <a:lnTo>
                    <a:pt x="2" y="420"/>
                  </a:lnTo>
                  <a:close/>
                </a:path>
              </a:pathLst>
            </a:custGeom>
            <a:solidFill>
              <a:srgbClr val="333399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2" name="Freeform 128"/>
            <p:cNvSpPr>
              <a:spLocks/>
            </p:cNvSpPr>
            <p:nvPr/>
          </p:nvSpPr>
          <p:spPr bwMode="auto">
            <a:xfrm>
              <a:off x="610" y="3322"/>
              <a:ext cx="105" cy="93"/>
            </a:xfrm>
            <a:custGeom>
              <a:avLst/>
              <a:gdLst/>
              <a:ahLst/>
              <a:cxnLst>
                <a:cxn ang="0">
                  <a:pos x="113" y="5"/>
                </a:cxn>
                <a:cxn ang="0">
                  <a:pos x="124" y="5"/>
                </a:cxn>
                <a:cxn ang="0">
                  <a:pos x="146" y="24"/>
                </a:cxn>
                <a:cxn ang="0">
                  <a:pos x="167" y="24"/>
                </a:cxn>
                <a:cxn ang="0">
                  <a:pos x="185" y="0"/>
                </a:cxn>
                <a:cxn ang="0">
                  <a:pos x="192" y="2"/>
                </a:cxn>
                <a:cxn ang="0">
                  <a:pos x="203" y="19"/>
                </a:cxn>
                <a:cxn ang="0">
                  <a:pos x="206" y="28"/>
                </a:cxn>
                <a:cxn ang="0">
                  <a:pos x="224" y="39"/>
                </a:cxn>
                <a:cxn ang="0">
                  <a:pos x="217" y="57"/>
                </a:cxn>
                <a:cxn ang="0">
                  <a:pos x="219" y="88"/>
                </a:cxn>
                <a:cxn ang="0">
                  <a:pos x="216" y="102"/>
                </a:cxn>
                <a:cxn ang="0">
                  <a:pos x="219" y="120"/>
                </a:cxn>
                <a:cxn ang="0">
                  <a:pos x="207" y="128"/>
                </a:cxn>
                <a:cxn ang="0">
                  <a:pos x="242" y="168"/>
                </a:cxn>
                <a:cxn ang="0">
                  <a:pos x="243" y="180"/>
                </a:cxn>
                <a:cxn ang="0">
                  <a:pos x="278" y="201"/>
                </a:cxn>
                <a:cxn ang="0">
                  <a:pos x="269" y="213"/>
                </a:cxn>
                <a:cxn ang="0">
                  <a:pos x="260" y="242"/>
                </a:cxn>
                <a:cxn ang="0">
                  <a:pos x="201" y="246"/>
                </a:cxn>
                <a:cxn ang="0">
                  <a:pos x="170" y="240"/>
                </a:cxn>
                <a:cxn ang="0">
                  <a:pos x="159" y="222"/>
                </a:cxn>
                <a:cxn ang="0">
                  <a:pos x="132" y="234"/>
                </a:cxn>
                <a:cxn ang="0">
                  <a:pos x="117" y="231"/>
                </a:cxn>
                <a:cxn ang="0">
                  <a:pos x="105" y="218"/>
                </a:cxn>
                <a:cxn ang="0">
                  <a:pos x="92" y="218"/>
                </a:cxn>
                <a:cxn ang="0">
                  <a:pos x="77" y="227"/>
                </a:cxn>
                <a:cxn ang="0">
                  <a:pos x="57" y="239"/>
                </a:cxn>
                <a:cxn ang="0">
                  <a:pos x="41" y="242"/>
                </a:cxn>
                <a:cxn ang="0">
                  <a:pos x="13" y="239"/>
                </a:cxn>
                <a:cxn ang="0">
                  <a:pos x="6" y="225"/>
                </a:cxn>
                <a:cxn ang="0">
                  <a:pos x="24" y="195"/>
                </a:cxn>
                <a:cxn ang="0">
                  <a:pos x="33" y="194"/>
                </a:cxn>
                <a:cxn ang="0">
                  <a:pos x="28" y="177"/>
                </a:cxn>
                <a:cxn ang="0">
                  <a:pos x="23" y="173"/>
                </a:cxn>
                <a:cxn ang="0">
                  <a:pos x="25" y="163"/>
                </a:cxn>
                <a:cxn ang="0">
                  <a:pos x="13" y="156"/>
                </a:cxn>
                <a:cxn ang="0">
                  <a:pos x="8" y="144"/>
                </a:cxn>
                <a:cxn ang="0">
                  <a:pos x="0" y="139"/>
                </a:cxn>
                <a:cxn ang="0">
                  <a:pos x="17" y="120"/>
                </a:cxn>
                <a:cxn ang="0">
                  <a:pos x="16" y="101"/>
                </a:cxn>
                <a:cxn ang="0">
                  <a:pos x="14" y="83"/>
                </a:cxn>
                <a:cxn ang="0">
                  <a:pos x="19" y="83"/>
                </a:cxn>
                <a:cxn ang="0">
                  <a:pos x="27" y="76"/>
                </a:cxn>
                <a:cxn ang="0">
                  <a:pos x="52" y="78"/>
                </a:cxn>
                <a:cxn ang="0">
                  <a:pos x="64" y="90"/>
                </a:cxn>
                <a:cxn ang="0">
                  <a:pos x="68" y="87"/>
                </a:cxn>
                <a:cxn ang="0">
                  <a:pos x="76" y="75"/>
                </a:cxn>
                <a:cxn ang="0">
                  <a:pos x="84" y="83"/>
                </a:cxn>
                <a:cxn ang="0">
                  <a:pos x="87" y="78"/>
                </a:cxn>
                <a:cxn ang="0">
                  <a:pos x="80" y="59"/>
                </a:cxn>
                <a:cxn ang="0">
                  <a:pos x="75" y="38"/>
                </a:cxn>
                <a:cxn ang="0">
                  <a:pos x="95" y="17"/>
                </a:cxn>
                <a:cxn ang="0">
                  <a:pos x="92" y="12"/>
                </a:cxn>
                <a:cxn ang="0">
                  <a:pos x="108" y="8"/>
                </a:cxn>
              </a:cxnLst>
              <a:rect l="0" t="0" r="r" b="b"/>
              <a:pathLst>
                <a:path w="278" h="247">
                  <a:moveTo>
                    <a:pt x="109" y="2"/>
                  </a:moveTo>
                  <a:lnTo>
                    <a:pt x="113" y="5"/>
                  </a:lnTo>
                  <a:lnTo>
                    <a:pt x="119" y="2"/>
                  </a:lnTo>
                  <a:lnTo>
                    <a:pt x="124" y="5"/>
                  </a:lnTo>
                  <a:lnTo>
                    <a:pt x="135" y="29"/>
                  </a:lnTo>
                  <a:lnTo>
                    <a:pt x="146" y="24"/>
                  </a:lnTo>
                  <a:lnTo>
                    <a:pt x="152" y="27"/>
                  </a:lnTo>
                  <a:lnTo>
                    <a:pt x="167" y="24"/>
                  </a:lnTo>
                  <a:lnTo>
                    <a:pt x="169" y="10"/>
                  </a:lnTo>
                  <a:lnTo>
                    <a:pt x="185" y="0"/>
                  </a:lnTo>
                  <a:lnTo>
                    <a:pt x="187" y="5"/>
                  </a:lnTo>
                  <a:lnTo>
                    <a:pt x="192" y="2"/>
                  </a:lnTo>
                  <a:lnTo>
                    <a:pt x="203" y="8"/>
                  </a:lnTo>
                  <a:lnTo>
                    <a:pt x="203" y="19"/>
                  </a:lnTo>
                  <a:lnTo>
                    <a:pt x="199" y="20"/>
                  </a:lnTo>
                  <a:lnTo>
                    <a:pt x="206" y="28"/>
                  </a:lnTo>
                  <a:lnTo>
                    <a:pt x="216" y="30"/>
                  </a:lnTo>
                  <a:lnTo>
                    <a:pt x="224" y="39"/>
                  </a:lnTo>
                  <a:lnTo>
                    <a:pt x="224" y="39"/>
                  </a:lnTo>
                  <a:lnTo>
                    <a:pt x="217" y="57"/>
                  </a:lnTo>
                  <a:lnTo>
                    <a:pt x="222" y="81"/>
                  </a:lnTo>
                  <a:lnTo>
                    <a:pt x="219" y="88"/>
                  </a:lnTo>
                  <a:lnTo>
                    <a:pt x="225" y="91"/>
                  </a:lnTo>
                  <a:lnTo>
                    <a:pt x="216" y="102"/>
                  </a:lnTo>
                  <a:lnTo>
                    <a:pt x="222" y="116"/>
                  </a:lnTo>
                  <a:lnTo>
                    <a:pt x="219" y="120"/>
                  </a:lnTo>
                  <a:lnTo>
                    <a:pt x="211" y="119"/>
                  </a:lnTo>
                  <a:lnTo>
                    <a:pt x="207" y="128"/>
                  </a:lnTo>
                  <a:lnTo>
                    <a:pt x="217" y="154"/>
                  </a:lnTo>
                  <a:lnTo>
                    <a:pt x="242" y="168"/>
                  </a:lnTo>
                  <a:lnTo>
                    <a:pt x="239" y="175"/>
                  </a:lnTo>
                  <a:lnTo>
                    <a:pt x="243" y="180"/>
                  </a:lnTo>
                  <a:lnTo>
                    <a:pt x="260" y="185"/>
                  </a:lnTo>
                  <a:lnTo>
                    <a:pt x="278" y="201"/>
                  </a:lnTo>
                  <a:lnTo>
                    <a:pt x="278" y="209"/>
                  </a:lnTo>
                  <a:lnTo>
                    <a:pt x="269" y="213"/>
                  </a:lnTo>
                  <a:lnTo>
                    <a:pt x="260" y="242"/>
                  </a:lnTo>
                  <a:lnTo>
                    <a:pt x="260" y="242"/>
                  </a:lnTo>
                  <a:lnTo>
                    <a:pt x="207" y="240"/>
                  </a:lnTo>
                  <a:lnTo>
                    <a:pt x="201" y="246"/>
                  </a:lnTo>
                  <a:lnTo>
                    <a:pt x="187" y="247"/>
                  </a:lnTo>
                  <a:lnTo>
                    <a:pt x="170" y="240"/>
                  </a:lnTo>
                  <a:lnTo>
                    <a:pt x="168" y="226"/>
                  </a:lnTo>
                  <a:lnTo>
                    <a:pt x="159" y="222"/>
                  </a:lnTo>
                  <a:lnTo>
                    <a:pt x="134" y="221"/>
                  </a:lnTo>
                  <a:lnTo>
                    <a:pt x="132" y="234"/>
                  </a:lnTo>
                  <a:lnTo>
                    <a:pt x="126" y="237"/>
                  </a:lnTo>
                  <a:lnTo>
                    <a:pt x="117" y="231"/>
                  </a:lnTo>
                  <a:lnTo>
                    <a:pt x="112" y="221"/>
                  </a:lnTo>
                  <a:lnTo>
                    <a:pt x="105" y="218"/>
                  </a:lnTo>
                  <a:lnTo>
                    <a:pt x="100" y="222"/>
                  </a:lnTo>
                  <a:lnTo>
                    <a:pt x="92" y="218"/>
                  </a:lnTo>
                  <a:lnTo>
                    <a:pt x="87" y="230"/>
                  </a:lnTo>
                  <a:lnTo>
                    <a:pt x="77" y="227"/>
                  </a:lnTo>
                  <a:lnTo>
                    <a:pt x="57" y="239"/>
                  </a:lnTo>
                  <a:lnTo>
                    <a:pt x="57" y="239"/>
                  </a:lnTo>
                  <a:lnTo>
                    <a:pt x="49" y="244"/>
                  </a:lnTo>
                  <a:lnTo>
                    <a:pt x="41" y="242"/>
                  </a:lnTo>
                  <a:lnTo>
                    <a:pt x="27" y="246"/>
                  </a:lnTo>
                  <a:lnTo>
                    <a:pt x="13" y="239"/>
                  </a:lnTo>
                  <a:lnTo>
                    <a:pt x="6" y="225"/>
                  </a:lnTo>
                  <a:lnTo>
                    <a:pt x="6" y="225"/>
                  </a:lnTo>
                  <a:lnTo>
                    <a:pt x="6" y="208"/>
                  </a:lnTo>
                  <a:lnTo>
                    <a:pt x="24" y="195"/>
                  </a:lnTo>
                  <a:lnTo>
                    <a:pt x="28" y="197"/>
                  </a:lnTo>
                  <a:lnTo>
                    <a:pt x="33" y="194"/>
                  </a:lnTo>
                  <a:lnTo>
                    <a:pt x="35" y="186"/>
                  </a:lnTo>
                  <a:lnTo>
                    <a:pt x="28" y="177"/>
                  </a:lnTo>
                  <a:lnTo>
                    <a:pt x="29" y="172"/>
                  </a:lnTo>
                  <a:lnTo>
                    <a:pt x="23" y="173"/>
                  </a:lnTo>
                  <a:lnTo>
                    <a:pt x="21" y="167"/>
                  </a:lnTo>
                  <a:lnTo>
                    <a:pt x="25" y="163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9" y="153"/>
                  </a:lnTo>
                  <a:lnTo>
                    <a:pt x="8" y="144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9"/>
                  </a:lnTo>
                  <a:lnTo>
                    <a:pt x="17" y="120"/>
                  </a:lnTo>
                  <a:lnTo>
                    <a:pt x="13" y="111"/>
                  </a:lnTo>
                  <a:lnTo>
                    <a:pt x="16" y="101"/>
                  </a:lnTo>
                  <a:lnTo>
                    <a:pt x="11" y="94"/>
                  </a:lnTo>
                  <a:lnTo>
                    <a:pt x="14" y="83"/>
                  </a:lnTo>
                  <a:lnTo>
                    <a:pt x="14" y="83"/>
                  </a:lnTo>
                  <a:lnTo>
                    <a:pt x="19" y="83"/>
                  </a:lnTo>
                  <a:lnTo>
                    <a:pt x="19" y="76"/>
                  </a:lnTo>
                  <a:lnTo>
                    <a:pt x="27" y="76"/>
                  </a:lnTo>
                  <a:lnTo>
                    <a:pt x="28" y="80"/>
                  </a:lnTo>
                  <a:lnTo>
                    <a:pt x="52" y="78"/>
                  </a:lnTo>
                  <a:lnTo>
                    <a:pt x="56" y="93"/>
                  </a:lnTo>
                  <a:lnTo>
                    <a:pt x="64" y="90"/>
                  </a:lnTo>
                  <a:lnTo>
                    <a:pt x="64" y="85"/>
                  </a:lnTo>
                  <a:lnTo>
                    <a:pt x="68" y="87"/>
                  </a:lnTo>
                  <a:lnTo>
                    <a:pt x="72" y="76"/>
                  </a:lnTo>
                  <a:lnTo>
                    <a:pt x="76" y="75"/>
                  </a:lnTo>
                  <a:lnTo>
                    <a:pt x="77" y="84"/>
                  </a:lnTo>
                  <a:lnTo>
                    <a:pt x="84" y="83"/>
                  </a:lnTo>
                  <a:lnTo>
                    <a:pt x="83" y="77"/>
                  </a:lnTo>
                  <a:lnTo>
                    <a:pt x="87" y="78"/>
                  </a:lnTo>
                  <a:lnTo>
                    <a:pt x="91" y="70"/>
                  </a:lnTo>
                  <a:lnTo>
                    <a:pt x="80" y="59"/>
                  </a:lnTo>
                  <a:lnTo>
                    <a:pt x="86" y="57"/>
                  </a:lnTo>
                  <a:lnTo>
                    <a:pt x="75" y="38"/>
                  </a:lnTo>
                  <a:lnTo>
                    <a:pt x="101" y="31"/>
                  </a:lnTo>
                  <a:lnTo>
                    <a:pt x="95" y="17"/>
                  </a:lnTo>
                  <a:lnTo>
                    <a:pt x="98" y="16"/>
                  </a:lnTo>
                  <a:lnTo>
                    <a:pt x="92" y="12"/>
                  </a:lnTo>
                  <a:lnTo>
                    <a:pt x="103" y="4"/>
                  </a:lnTo>
                  <a:lnTo>
                    <a:pt x="108" y="8"/>
                  </a:lnTo>
                  <a:lnTo>
                    <a:pt x="109" y="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3" name="Freeform 129"/>
            <p:cNvSpPr>
              <a:spLocks noEditPoints="1"/>
            </p:cNvSpPr>
            <p:nvPr/>
          </p:nvSpPr>
          <p:spPr bwMode="auto">
            <a:xfrm>
              <a:off x="581" y="3180"/>
              <a:ext cx="39" cy="53"/>
            </a:xfrm>
            <a:custGeom>
              <a:avLst/>
              <a:gdLst/>
              <a:ahLst/>
              <a:cxnLst>
                <a:cxn ang="0">
                  <a:pos x="15" y="43"/>
                </a:cxn>
                <a:cxn ang="0">
                  <a:pos x="21" y="48"/>
                </a:cxn>
                <a:cxn ang="0">
                  <a:pos x="26" y="44"/>
                </a:cxn>
                <a:cxn ang="0">
                  <a:pos x="17" y="50"/>
                </a:cxn>
                <a:cxn ang="0">
                  <a:pos x="17" y="45"/>
                </a:cxn>
                <a:cxn ang="0">
                  <a:pos x="12" y="43"/>
                </a:cxn>
                <a:cxn ang="0">
                  <a:pos x="16" y="43"/>
                </a:cxn>
                <a:cxn ang="0">
                  <a:pos x="94" y="32"/>
                </a:cxn>
                <a:cxn ang="0">
                  <a:pos x="98" y="32"/>
                </a:cxn>
                <a:cxn ang="0">
                  <a:pos x="94" y="34"/>
                </a:cxn>
                <a:cxn ang="0">
                  <a:pos x="13" y="125"/>
                </a:cxn>
                <a:cxn ang="0">
                  <a:pos x="20" y="117"/>
                </a:cxn>
                <a:cxn ang="0">
                  <a:pos x="0" y="93"/>
                </a:cxn>
                <a:cxn ang="0">
                  <a:pos x="11" y="81"/>
                </a:cxn>
                <a:cxn ang="0">
                  <a:pos x="23" y="89"/>
                </a:cxn>
                <a:cxn ang="0">
                  <a:pos x="26" y="89"/>
                </a:cxn>
                <a:cxn ang="0">
                  <a:pos x="26" y="67"/>
                </a:cxn>
                <a:cxn ang="0">
                  <a:pos x="46" y="57"/>
                </a:cxn>
                <a:cxn ang="0">
                  <a:pos x="53" y="52"/>
                </a:cxn>
                <a:cxn ang="0">
                  <a:pos x="50" y="50"/>
                </a:cxn>
                <a:cxn ang="0">
                  <a:pos x="50" y="37"/>
                </a:cxn>
                <a:cxn ang="0">
                  <a:pos x="45" y="36"/>
                </a:cxn>
                <a:cxn ang="0">
                  <a:pos x="52" y="31"/>
                </a:cxn>
                <a:cxn ang="0">
                  <a:pos x="47" y="28"/>
                </a:cxn>
                <a:cxn ang="0">
                  <a:pos x="47" y="11"/>
                </a:cxn>
                <a:cxn ang="0">
                  <a:pos x="52" y="17"/>
                </a:cxn>
                <a:cxn ang="0">
                  <a:pos x="65" y="18"/>
                </a:cxn>
                <a:cxn ang="0">
                  <a:pos x="69" y="10"/>
                </a:cxn>
                <a:cxn ang="0">
                  <a:pos x="79" y="19"/>
                </a:cxn>
                <a:cxn ang="0">
                  <a:pos x="93" y="43"/>
                </a:cxn>
                <a:cxn ang="0">
                  <a:pos x="104" y="55"/>
                </a:cxn>
                <a:cxn ang="0">
                  <a:pos x="98" y="50"/>
                </a:cxn>
                <a:cxn ang="0">
                  <a:pos x="83" y="69"/>
                </a:cxn>
                <a:cxn ang="0">
                  <a:pos x="69" y="80"/>
                </a:cxn>
                <a:cxn ang="0">
                  <a:pos x="66" y="87"/>
                </a:cxn>
                <a:cxn ang="0">
                  <a:pos x="57" y="86"/>
                </a:cxn>
                <a:cxn ang="0">
                  <a:pos x="50" y="92"/>
                </a:cxn>
                <a:cxn ang="0">
                  <a:pos x="53" y="109"/>
                </a:cxn>
                <a:cxn ang="0">
                  <a:pos x="51" y="112"/>
                </a:cxn>
                <a:cxn ang="0">
                  <a:pos x="45" y="127"/>
                </a:cxn>
                <a:cxn ang="0">
                  <a:pos x="41" y="124"/>
                </a:cxn>
                <a:cxn ang="0">
                  <a:pos x="32" y="125"/>
                </a:cxn>
                <a:cxn ang="0">
                  <a:pos x="27" y="139"/>
                </a:cxn>
                <a:cxn ang="0">
                  <a:pos x="23" y="139"/>
                </a:cxn>
                <a:cxn ang="0">
                  <a:pos x="21" y="140"/>
                </a:cxn>
                <a:cxn ang="0">
                  <a:pos x="14" y="130"/>
                </a:cxn>
                <a:cxn ang="0">
                  <a:pos x="14" y="129"/>
                </a:cxn>
                <a:cxn ang="0">
                  <a:pos x="14" y="129"/>
                </a:cxn>
                <a:cxn ang="0">
                  <a:pos x="14" y="129"/>
                </a:cxn>
                <a:cxn ang="0">
                  <a:pos x="13" y="128"/>
                </a:cxn>
                <a:cxn ang="0">
                  <a:pos x="13" y="128"/>
                </a:cxn>
                <a:cxn ang="0">
                  <a:pos x="12" y="126"/>
                </a:cxn>
                <a:cxn ang="0">
                  <a:pos x="13" y="125"/>
                </a:cxn>
                <a:cxn ang="0">
                  <a:pos x="57" y="6"/>
                </a:cxn>
                <a:cxn ang="0">
                  <a:pos x="50" y="10"/>
                </a:cxn>
                <a:cxn ang="0">
                  <a:pos x="52" y="6"/>
                </a:cxn>
                <a:cxn ang="0">
                  <a:pos x="30" y="9"/>
                </a:cxn>
                <a:cxn ang="0">
                  <a:pos x="34" y="0"/>
                </a:cxn>
                <a:cxn ang="0">
                  <a:pos x="36" y="7"/>
                </a:cxn>
                <a:cxn ang="0">
                  <a:pos x="35" y="11"/>
                </a:cxn>
                <a:cxn ang="0">
                  <a:pos x="35" y="11"/>
                </a:cxn>
              </a:cxnLst>
              <a:rect l="0" t="0" r="r" b="b"/>
              <a:pathLst>
                <a:path w="104" h="140">
                  <a:moveTo>
                    <a:pt x="16" y="43"/>
                  </a:moveTo>
                  <a:lnTo>
                    <a:pt x="15" y="43"/>
                  </a:lnTo>
                  <a:lnTo>
                    <a:pt x="15" y="43"/>
                  </a:lnTo>
                  <a:lnTo>
                    <a:pt x="21" y="48"/>
                  </a:lnTo>
                  <a:lnTo>
                    <a:pt x="28" y="46"/>
                  </a:lnTo>
                  <a:lnTo>
                    <a:pt x="26" y="44"/>
                  </a:lnTo>
                  <a:lnTo>
                    <a:pt x="28" y="48"/>
                  </a:lnTo>
                  <a:lnTo>
                    <a:pt x="17" y="50"/>
                  </a:lnTo>
                  <a:lnTo>
                    <a:pt x="13" y="47"/>
                  </a:lnTo>
                  <a:lnTo>
                    <a:pt x="17" y="45"/>
                  </a:lnTo>
                  <a:lnTo>
                    <a:pt x="12" y="46"/>
                  </a:lnTo>
                  <a:lnTo>
                    <a:pt x="12" y="43"/>
                  </a:lnTo>
                  <a:lnTo>
                    <a:pt x="7" y="46"/>
                  </a:lnTo>
                  <a:lnTo>
                    <a:pt x="16" y="43"/>
                  </a:lnTo>
                  <a:lnTo>
                    <a:pt x="16" y="43"/>
                  </a:lnTo>
                  <a:close/>
                  <a:moveTo>
                    <a:pt x="94" y="32"/>
                  </a:moveTo>
                  <a:lnTo>
                    <a:pt x="98" y="32"/>
                  </a:lnTo>
                  <a:lnTo>
                    <a:pt x="98" y="32"/>
                  </a:lnTo>
                  <a:lnTo>
                    <a:pt x="94" y="34"/>
                  </a:lnTo>
                  <a:lnTo>
                    <a:pt x="94" y="34"/>
                  </a:lnTo>
                  <a:lnTo>
                    <a:pt x="94" y="32"/>
                  </a:lnTo>
                  <a:close/>
                  <a:moveTo>
                    <a:pt x="13" y="125"/>
                  </a:moveTo>
                  <a:lnTo>
                    <a:pt x="13" y="120"/>
                  </a:lnTo>
                  <a:lnTo>
                    <a:pt x="20" y="117"/>
                  </a:lnTo>
                  <a:lnTo>
                    <a:pt x="5" y="102"/>
                  </a:lnTo>
                  <a:lnTo>
                    <a:pt x="0" y="93"/>
                  </a:lnTo>
                  <a:lnTo>
                    <a:pt x="1" y="82"/>
                  </a:lnTo>
                  <a:lnTo>
                    <a:pt x="11" y="81"/>
                  </a:lnTo>
                  <a:lnTo>
                    <a:pt x="15" y="90"/>
                  </a:lnTo>
                  <a:lnTo>
                    <a:pt x="23" y="89"/>
                  </a:lnTo>
                  <a:lnTo>
                    <a:pt x="31" y="93"/>
                  </a:lnTo>
                  <a:lnTo>
                    <a:pt x="26" y="89"/>
                  </a:lnTo>
                  <a:lnTo>
                    <a:pt x="30" y="87"/>
                  </a:lnTo>
                  <a:lnTo>
                    <a:pt x="26" y="67"/>
                  </a:lnTo>
                  <a:lnTo>
                    <a:pt x="38" y="64"/>
                  </a:lnTo>
                  <a:lnTo>
                    <a:pt x="46" y="57"/>
                  </a:lnTo>
                  <a:lnTo>
                    <a:pt x="55" y="57"/>
                  </a:lnTo>
                  <a:lnTo>
                    <a:pt x="53" y="52"/>
                  </a:lnTo>
                  <a:lnTo>
                    <a:pt x="47" y="54"/>
                  </a:lnTo>
                  <a:lnTo>
                    <a:pt x="50" y="50"/>
                  </a:lnTo>
                  <a:lnTo>
                    <a:pt x="52" y="52"/>
                  </a:lnTo>
                  <a:lnTo>
                    <a:pt x="50" y="37"/>
                  </a:lnTo>
                  <a:lnTo>
                    <a:pt x="46" y="41"/>
                  </a:lnTo>
                  <a:lnTo>
                    <a:pt x="45" y="36"/>
                  </a:lnTo>
                  <a:lnTo>
                    <a:pt x="50" y="37"/>
                  </a:lnTo>
                  <a:lnTo>
                    <a:pt x="52" y="31"/>
                  </a:lnTo>
                  <a:lnTo>
                    <a:pt x="49" y="32"/>
                  </a:lnTo>
                  <a:lnTo>
                    <a:pt x="47" y="28"/>
                  </a:lnTo>
                  <a:lnTo>
                    <a:pt x="54" y="24"/>
                  </a:lnTo>
                  <a:lnTo>
                    <a:pt x="47" y="11"/>
                  </a:lnTo>
                  <a:lnTo>
                    <a:pt x="55" y="11"/>
                  </a:lnTo>
                  <a:lnTo>
                    <a:pt x="52" y="17"/>
                  </a:lnTo>
                  <a:lnTo>
                    <a:pt x="56" y="23"/>
                  </a:lnTo>
                  <a:lnTo>
                    <a:pt x="65" y="18"/>
                  </a:lnTo>
                  <a:lnTo>
                    <a:pt x="64" y="12"/>
                  </a:lnTo>
                  <a:lnTo>
                    <a:pt x="69" y="10"/>
                  </a:lnTo>
                  <a:lnTo>
                    <a:pt x="67" y="17"/>
                  </a:lnTo>
                  <a:lnTo>
                    <a:pt x="79" y="19"/>
                  </a:lnTo>
                  <a:lnTo>
                    <a:pt x="92" y="31"/>
                  </a:lnTo>
                  <a:lnTo>
                    <a:pt x="93" y="43"/>
                  </a:lnTo>
                  <a:lnTo>
                    <a:pt x="104" y="49"/>
                  </a:lnTo>
                  <a:lnTo>
                    <a:pt x="104" y="55"/>
                  </a:lnTo>
                  <a:lnTo>
                    <a:pt x="100" y="55"/>
                  </a:lnTo>
                  <a:lnTo>
                    <a:pt x="98" y="50"/>
                  </a:lnTo>
                  <a:lnTo>
                    <a:pt x="95" y="51"/>
                  </a:lnTo>
                  <a:lnTo>
                    <a:pt x="83" y="69"/>
                  </a:lnTo>
                  <a:lnTo>
                    <a:pt x="71" y="71"/>
                  </a:lnTo>
                  <a:lnTo>
                    <a:pt x="69" y="80"/>
                  </a:lnTo>
                  <a:lnTo>
                    <a:pt x="72" y="85"/>
                  </a:lnTo>
                  <a:lnTo>
                    <a:pt x="66" y="87"/>
                  </a:lnTo>
                  <a:lnTo>
                    <a:pt x="65" y="93"/>
                  </a:lnTo>
                  <a:lnTo>
                    <a:pt x="57" y="86"/>
                  </a:lnTo>
                  <a:lnTo>
                    <a:pt x="52" y="88"/>
                  </a:lnTo>
                  <a:lnTo>
                    <a:pt x="50" y="92"/>
                  </a:lnTo>
                  <a:lnTo>
                    <a:pt x="59" y="100"/>
                  </a:lnTo>
                  <a:lnTo>
                    <a:pt x="53" y="109"/>
                  </a:lnTo>
                  <a:lnTo>
                    <a:pt x="55" y="112"/>
                  </a:lnTo>
                  <a:lnTo>
                    <a:pt x="51" y="112"/>
                  </a:lnTo>
                  <a:lnTo>
                    <a:pt x="53" y="122"/>
                  </a:lnTo>
                  <a:lnTo>
                    <a:pt x="45" y="127"/>
                  </a:lnTo>
                  <a:lnTo>
                    <a:pt x="41" y="121"/>
                  </a:lnTo>
                  <a:lnTo>
                    <a:pt x="41" y="124"/>
                  </a:lnTo>
                  <a:lnTo>
                    <a:pt x="36" y="122"/>
                  </a:lnTo>
                  <a:lnTo>
                    <a:pt x="32" y="125"/>
                  </a:lnTo>
                  <a:lnTo>
                    <a:pt x="33" y="136"/>
                  </a:lnTo>
                  <a:lnTo>
                    <a:pt x="27" y="139"/>
                  </a:lnTo>
                  <a:lnTo>
                    <a:pt x="27" y="139"/>
                  </a:lnTo>
                  <a:lnTo>
                    <a:pt x="23" y="139"/>
                  </a:lnTo>
                  <a:lnTo>
                    <a:pt x="23" y="139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4" y="129"/>
                  </a:lnTo>
                  <a:lnTo>
                    <a:pt x="14" y="129"/>
                  </a:lnTo>
                  <a:lnTo>
                    <a:pt x="14" y="129"/>
                  </a:lnTo>
                  <a:lnTo>
                    <a:pt x="14" y="129"/>
                  </a:lnTo>
                  <a:lnTo>
                    <a:pt x="14" y="129"/>
                  </a:lnTo>
                  <a:lnTo>
                    <a:pt x="14" y="129"/>
                  </a:lnTo>
                  <a:lnTo>
                    <a:pt x="13" y="128"/>
                  </a:lnTo>
                  <a:lnTo>
                    <a:pt x="13" y="128"/>
                  </a:lnTo>
                  <a:lnTo>
                    <a:pt x="13" y="128"/>
                  </a:lnTo>
                  <a:lnTo>
                    <a:pt x="13" y="128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13" y="125"/>
                  </a:lnTo>
                  <a:close/>
                  <a:moveTo>
                    <a:pt x="56" y="6"/>
                  </a:moveTo>
                  <a:lnTo>
                    <a:pt x="57" y="6"/>
                  </a:lnTo>
                  <a:lnTo>
                    <a:pt x="57" y="6"/>
                  </a:lnTo>
                  <a:lnTo>
                    <a:pt x="50" y="10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6" y="6"/>
                  </a:lnTo>
                  <a:close/>
                  <a:moveTo>
                    <a:pt x="30" y="9"/>
                  </a:moveTo>
                  <a:lnTo>
                    <a:pt x="29" y="0"/>
                  </a:lnTo>
                  <a:lnTo>
                    <a:pt x="34" y="0"/>
                  </a:lnTo>
                  <a:lnTo>
                    <a:pt x="41" y="6"/>
                  </a:lnTo>
                  <a:lnTo>
                    <a:pt x="36" y="7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5" y="11"/>
                  </a:lnTo>
                  <a:lnTo>
                    <a:pt x="30" y="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4" name="Freeform 130"/>
            <p:cNvSpPr>
              <a:spLocks/>
            </p:cNvSpPr>
            <p:nvPr/>
          </p:nvSpPr>
          <p:spPr bwMode="auto">
            <a:xfrm>
              <a:off x="878" y="3098"/>
              <a:ext cx="154" cy="92"/>
            </a:xfrm>
            <a:custGeom>
              <a:avLst/>
              <a:gdLst/>
              <a:ahLst/>
              <a:cxnLst>
                <a:cxn ang="0">
                  <a:pos x="134" y="67"/>
                </a:cxn>
                <a:cxn ang="0">
                  <a:pos x="137" y="81"/>
                </a:cxn>
                <a:cxn ang="0">
                  <a:pos x="168" y="79"/>
                </a:cxn>
                <a:cxn ang="0">
                  <a:pos x="191" y="44"/>
                </a:cxn>
                <a:cxn ang="0">
                  <a:pos x="218" y="52"/>
                </a:cxn>
                <a:cxn ang="0">
                  <a:pos x="228" y="41"/>
                </a:cxn>
                <a:cxn ang="0">
                  <a:pos x="238" y="28"/>
                </a:cxn>
                <a:cxn ang="0">
                  <a:pos x="252" y="35"/>
                </a:cxn>
                <a:cxn ang="0">
                  <a:pos x="272" y="29"/>
                </a:cxn>
                <a:cxn ang="0">
                  <a:pos x="290" y="28"/>
                </a:cxn>
                <a:cxn ang="0">
                  <a:pos x="296" y="41"/>
                </a:cxn>
                <a:cxn ang="0">
                  <a:pos x="302" y="28"/>
                </a:cxn>
                <a:cxn ang="0">
                  <a:pos x="304" y="13"/>
                </a:cxn>
                <a:cxn ang="0">
                  <a:pos x="320" y="0"/>
                </a:cxn>
                <a:cxn ang="0">
                  <a:pos x="318" y="16"/>
                </a:cxn>
                <a:cxn ang="0">
                  <a:pos x="326" y="46"/>
                </a:cxn>
                <a:cxn ang="0">
                  <a:pos x="344" y="43"/>
                </a:cxn>
                <a:cxn ang="0">
                  <a:pos x="371" y="47"/>
                </a:cxn>
                <a:cxn ang="0">
                  <a:pos x="373" y="59"/>
                </a:cxn>
                <a:cxn ang="0">
                  <a:pos x="387" y="76"/>
                </a:cxn>
                <a:cxn ang="0">
                  <a:pos x="400" y="79"/>
                </a:cxn>
                <a:cxn ang="0">
                  <a:pos x="398" y="111"/>
                </a:cxn>
                <a:cxn ang="0">
                  <a:pos x="400" y="118"/>
                </a:cxn>
                <a:cxn ang="0">
                  <a:pos x="411" y="125"/>
                </a:cxn>
                <a:cxn ang="0">
                  <a:pos x="400" y="132"/>
                </a:cxn>
                <a:cxn ang="0">
                  <a:pos x="388" y="138"/>
                </a:cxn>
                <a:cxn ang="0">
                  <a:pos x="373" y="140"/>
                </a:cxn>
                <a:cxn ang="0">
                  <a:pos x="370" y="129"/>
                </a:cxn>
                <a:cxn ang="0">
                  <a:pos x="352" y="145"/>
                </a:cxn>
                <a:cxn ang="0">
                  <a:pos x="335" y="156"/>
                </a:cxn>
                <a:cxn ang="0">
                  <a:pos x="300" y="159"/>
                </a:cxn>
                <a:cxn ang="0">
                  <a:pos x="295" y="177"/>
                </a:cxn>
                <a:cxn ang="0">
                  <a:pos x="308" y="182"/>
                </a:cxn>
                <a:cxn ang="0">
                  <a:pos x="292" y="192"/>
                </a:cxn>
                <a:cxn ang="0">
                  <a:pos x="274" y="203"/>
                </a:cxn>
                <a:cxn ang="0">
                  <a:pos x="250" y="235"/>
                </a:cxn>
                <a:cxn ang="0">
                  <a:pos x="251" y="245"/>
                </a:cxn>
                <a:cxn ang="0">
                  <a:pos x="204" y="198"/>
                </a:cxn>
                <a:cxn ang="0">
                  <a:pos x="167" y="188"/>
                </a:cxn>
                <a:cxn ang="0">
                  <a:pos x="154" y="163"/>
                </a:cxn>
                <a:cxn ang="0">
                  <a:pos x="106" y="186"/>
                </a:cxn>
                <a:cxn ang="0">
                  <a:pos x="91" y="198"/>
                </a:cxn>
                <a:cxn ang="0">
                  <a:pos x="47" y="215"/>
                </a:cxn>
                <a:cxn ang="0">
                  <a:pos x="41" y="199"/>
                </a:cxn>
                <a:cxn ang="0">
                  <a:pos x="21" y="176"/>
                </a:cxn>
                <a:cxn ang="0">
                  <a:pos x="29" y="154"/>
                </a:cxn>
                <a:cxn ang="0">
                  <a:pos x="2" y="146"/>
                </a:cxn>
                <a:cxn ang="0">
                  <a:pos x="3" y="124"/>
                </a:cxn>
                <a:cxn ang="0">
                  <a:pos x="25" y="115"/>
                </a:cxn>
                <a:cxn ang="0">
                  <a:pos x="30" y="77"/>
                </a:cxn>
                <a:cxn ang="0">
                  <a:pos x="66" y="61"/>
                </a:cxn>
                <a:cxn ang="0">
                  <a:pos x="91" y="65"/>
                </a:cxn>
                <a:cxn ang="0">
                  <a:pos x="101" y="63"/>
                </a:cxn>
              </a:cxnLst>
              <a:rect l="0" t="0" r="r" b="b"/>
              <a:pathLst>
                <a:path w="411" h="245">
                  <a:moveTo>
                    <a:pt x="101" y="63"/>
                  </a:moveTo>
                  <a:lnTo>
                    <a:pt x="134" y="67"/>
                  </a:lnTo>
                  <a:lnTo>
                    <a:pt x="139" y="74"/>
                  </a:lnTo>
                  <a:lnTo>
                    <a:pt x="137" y="81"/>
                  </a:lnTo>
                  <a:lnTo>
                    <a:pt x="157" y="75"/>
                  </a:lnTo>
                  <a:lnTo>
                    <a:pt x="168" y="79"/>
                  </a:lnTo>
                  <a:lnTo>
                    <a:pt x="170" y="68"/>
                  </a:lnTo>
                  <a:lnTo>
                    <a:pt x="191" y="44"/>
                  </a:lnTo>
                  <a:lnTo>
                    <a:pt x="201" y="54"/>
                  </a:lnTo>
                  <a:lnTo>
                    <a:pt x="218" y="52"/>
                  </a:lnTo>
                  <a:lnTo>
                    <a:pt x="227" y="49"/>
                  </a:lnTo>
                  <a:lnTo>
                    <a:pt x="228" y="41"/>
                  </a:lnTo>
                  <a:lnTo>
                    <a:pt x="234" y="38"/>
                  </a:lnTo>
                  <a:lnTo>
                    <a:pt x="238" y="28"/>
                  </a:lnTo>
                  <a:lnTo>
                    <a:pt x="246" y="28"/>
                  </a:lnTo>
                  <a:lnTo>
                    <a:pt x="252" y="35"/>
                  </a:lnTo>
                  <a:lnTo>
                    <a:pt x="261" y="25"/>
                  </a:lnTo>
                  <a:lnTo>
                    <a:pt x="272" y="29"/>
                  </a:lnTo>
                  <a:lnTo>
                    <a:pt x="284" y="24"/>
                  </a:lnTo>
                  <a:lnTo>
                    <a:pt x="290" y="28"/>
                  </a:lnTo>
                  <a:lnTo>
                    <a:pt x="286" y="37"/>
                  </a:lnTo>
                  <a:lnTo>
                    <a:pt x="296" y="41"/>
                  </a:lnTo>
                  <a:lnTo>
                    <a:pt x="300" y="39"/>
                  </a:lnTo>
                  <a:lnTo>
                    <a:pt x="302" y="28"/>
                  </a:lnTo>
                  <a:lnTo>
                    <a:pt x="309" y="22"/>
                  </a:lnTo>
                  <a:lnTo>
                    <a:pt x="304" y="13"/>
                  </a:lnTo>
                  <a:lnTo>
                    <a:pt x="307" y="4"/>
                  </a:lnTo>
                  <a:lnTo>
                    <a:pt x="320" y="0"/>
                  </a:lnTo>
                  <a:lnTo>
                    <a:pt x="324" y="6"/>
                  </a:lnTo>
                  <a:lnTo>
                    <a:pt x="318" y="16"/>
                  </a:lnTo>
                  <a:lnTo>
                    <a:pt x="319" y="25"/>
                  </a:lnTo>
                  <a:lnTo>
                    <a:pt x="326" y="46"/>
                  </a:lnTo>
                  <a:lnTo>
                    <a:pt x="335" y="50"/>
                  </a:lnTo>
                  <a:lnTo>
                    <a:pt x="344" y="43"/>
                  </a:lnTo>
                  <a:lnTo>
                    <a:pt x="358" y="40"/>
                  </a:lnTo>
                  <a:lnTo>
                    <a:pt x="371" y="47"/>
                  </a:lnTo>
                  <a:lnTo>
                    <a:pt x="369" y="52"/>
                  </a:lnTo>
                  <a:lnTo>
                    <a:pt x="373" y="59"/>
                  </a:lnTo>
                  <a:lnTo>
                    <a:pt x="369" y="71"/>
                  </a:lnTo>
                  <a:lnTo>
                    <a:pt x="387" y="76"/>
                  </a:lnTo>
                  <a:lnTo>
                    <a:pt x="392" y="74"/>
                  </a:lnTo>
                  <a:lnTo>
                    <a:pt x="400" y="79"/>
                  </a:lnTo>
                  <a:lnTo>
                    <a:pt x="404" y="90"/>
                  </a:lnTo>
                  <a:lnTo>
                    <a:pt x="398" y="111"/>
                  </a:lnTo>
                  <a:lnTo>
                    <a:pt x="398" y="111"/>
                  </a:lnTo>
                  <a:lnTo>
                    <a:pt x="400" y="118"/>
                  </a:lnTo>
                  <a:lnTo>
                    <a:pt x="407" y="119"/>
                  </a:lnTo>
                  <a:lnTo>
                    <a:pt x="411" y="125"/>
                  </a:lnTo>
                  <a:lnTo>
                    <a:pt x="410" y="128"/>
                  </a:lnTo>
                  <a:lnTo>
                    <a:pt x="400" y="132"/>
                  </a:lnTo>
                  <a:lnTo>
                    <a:pt x="393" y="144"/>
                  </a:lnTo>
                  <a:lnTo>
                    <a:pt x="388" y="138"/>
                  </a:lnTo>
                  <a:lnTo>
                    <a:pt x="377" y="146"/>
                  </a:lnTo>
                  <a:lnTo>
                    <a:pt x="373" y="140"/>
                  </a:lnTo>
                  <a:lnTo>
                    <a:pt x="377" y="133"/>
                  </a:lnTo>
                  <a:lnTo>
                    <a:pt x="370" y="129"/>
                  </a:lnTo>
                  <a:lnTo>
                    <a:pt x="357" y="134"/>
                  </a:lnTo>
                  <a:lnTo>
                    <a:pt x="352" y="145"/>
                  </a:lnTo>
                  <a:lnTo>
                    <a:pt x="341" y="144"/>
                  </a:lnTo>
                  <a:lnTo>
                    <a:pt x="335" y="156"/>
                  </a:lnTo>
                  <a:lnTo>
                    <a:pt x="313" y="151"/>
                  </a:lnTo>
                  <a:lnTo>
                    <a:pt x="300" y="159"/>
                  </a:lnTo>
                  <a:lnTo>
                    <a:pt x="293" y="170"/>
                  </a:lnTo>
                  <a:lnTo>
                    <a:pt x="295" y="177"/>
                  </a:lnTo>
                  <a:lnTo>
                    <a:pt x="309" y="177"/>
                  </a:lnTo>
                  <a:lnTo>
                    <a:pt x="308" y="182"/>
                  </a:lnTo>
                  <a:lnTo>
                    <a:pt x="301" y="193"/>
                  </a:lnTo>
                  <a:lnTo>
                    <a:pt x="292" y="192"/>
                  </a:lnTo>
                  <a:lnTo>
                    <a:pt x="285" y="206"/>
                  </a:lnTo>
                  <a:lnTo>
                    <a:pt x="274" y="203"/>
                  </a:lnTo>
                  <a:lnTo>
                    <a:pt x="269" y="220"/>
                  </a:lnTo>
                  <a:lnTo>
                    <a:pt x="250" y="235"/>
                  </a:lnTo>
                  <a:lnTo>
                    <a:pt x="251" y="245"/>
                  </a:lnTo>
                  <a:lnTo>
                    <a:pt x="251" y="245"/>
                  </a:lnTo>
                  <a:lnTo>
                    <a:pt x="215" y="226"/>
                  </a:lnTo>
                  <a:lnTo>
                    <a:pt x="204" y="198"/>
                  </a:lnTo>
                  <a:lnTo>
                    <a:pt x="177" y="194"/>
                  </a:lnTo>
                  <a:lnTo>
                    <a:pt x="167" y="188"/>
                  </a:lnTo>
                  <a:lnTo>
                    <a:pt x="160" y="167"/>
                  </a:lnTo>
                  <a:lnTo>
                    <a:pt x="154" y="163"/>
                  </a:lnTo>
                  <a:lnTo>
                    <a:pt x="139" y="164"/>
                  </a:lnTo>
                  <a:lnTo>
                    <a:pt x="106" y="186"/>
                  </a:lnTo>
                  <a:lnTo>
                    <a:pt x="98" y="197"/>
                  </a:lnTo>
                  <a:lnTo>
                    <a:pt x="91" y="198"/>
                  </a:lnTo>
                  <a:lnTo>
                    <a:pt x="81" y="193"/>
                  </a:lnTo>
                  <a:lnTo>
                    <a:pt x="47" y="215"/>
                  </a:lnTo>
                  <a:lnTo>
                    <a:pt x="47" y="215"/>
                  </a:lnTo>
                  <a:lnTo>
                    <a:pt x="41" y="199"/>
                  </a:lnTo>
                  <a:lnTo>
                    <a:pt x="42" y="191"/>
                  </a:lnTo>
                  <a:lnTo>
                    <a:pt x="21" y="176"/>
                  </a:lnTo>
                  <a:lnTo>
                    <a:pt x="30" y="164"/>
                  </a:lnTo>
                  <a:lnTo>
                    <a:pt x="29" y="154"/>
                  </a:lnTo>
                  <a:lnTo>
                    <a:pt x="14" y="143"/>
                  </a:lnTo>
                  <a:lnTo>
                    <a:pt x="2" y="146"/>
                  </a:lnTo>
                  <a:lnTo>
                    <a:pt x="0" y="139"/>
                  </a:lnTo>
                  <a:lnTo>
                    <a:pt x="3" y="124"/>
                  </a:lnTo>
                  <a:lnTo>
                    <a:pt x="12" y="115"/>
                  </a:lnTo>
                  <a:lnTo>
                    <a:pt x="25" y="115"/>
                  </a:lnTo>
                  <a:lnTo>
                    <a:pt x="23" y="87"/>
                  </a:lnTo>
                  <a:lnTo>
                    <a:pt x="30" y="77"/>
                  </a:lnTo>
                  <a:lnTo>
                    <a:pt x="57" y="72"/>
                  </a:lnTo>
                  <a:lnTo>
                    <a:pt x="66" y="61"/>
                  </a:lnTo>
                  <a:lnTo>
                    <a:pt x="84" y="67"/>
                  </a:lnTo>
                  <a:lnTo>
                    <a:pt x="91" y="65"/>
                  </a:lnTo>
                  <a:lnTo>
                    <a:pt x="96" y="57"/>
                  </a:lnTo>
                  <a:lnTo>
                    <a:pt x="101" y="63"/>
                  </a:lnTo>
                  <a:close/>
                </a:path>
              </a:pathLst>
            </a:custGeom>
            <a:solidFill>
              <a:srgbClr val="00CC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5" name="Freeform 131"/>
            <p:cNvSpPr>
              <a:spLocks/>
            </p:cNvSpPr>
            <p:nvPr/>
          </p:nvSpPr>
          <p:spPr bwMode="auto">
            <a:xfrm>
              <a:off x="4221" y="2453"/>
              <a:ext cx="632" cy="550"/>
            </a:xfrm>
            <a:custGeom>
              <a:avLst/>
              <a:gdLst/>
              <a:ahLst/>
              <a:cxnLst>
                <a:cxn ang="0">
                  <a:pos x="1344" y="162"/>
                </a:cxn>
                <a:cxn ang="0">
                  <a:pos x="1615" y="357"/>
                </a:cxn>
                <a:cxn ang="0">
                  <a:pos x="1652" y="459"/>
                </a:cxn>
                <a:cxn ang="0">
                  <a:pos x="1639" y="579"/>
                </a:cxn>
                <a:cxn ang="0">
                  <a:pos x="1582" y="676"/>
                </a:cxn>
                <a:cxn ang="0">
                  <a:pos x="1612" y="815"/>
                </a:cxn>
                <a:cxn ang="0">
                  <a:pos x="1577" y="930"/>
                </a:cxn>
                <a:cxn ang="0">
                  <a:pos x="1557" y="984"/>
                </a:cxn>
                <a:cxn ang="0">
                  <a:pos x="1511" y="1029"/>
                </a:cxn>
                <a:cxn ang="0">
                  <a:pos x="1437" y="1128"/>
                </a:cxn>
                <a:cxn ang="0">
                  <a:pos x="1391" y="1147"/>
                </a:cxn>
                <a:cxn ang="0">
                  <a:pos x="1400" y="1094"/>
                </a:cxn>
                <a:cxn ang="0">
                  <a:pos x="1366" y="1055"/>
                </a:cxn>
                <a:cxn ang="0">
                  <a:pos x="1364" y="1013"/>
                </a:cxn>
                <a:cxn ang="0">
                  <a:pos x="1398" y="925"/>
                </a:cxn>
                <a:cxn ang="0">
                  <a:pos x="1328" y="954"/>
                </a:cxn>
                <a:cxn ang="0">
                  <a:pos x="1273" y="908"/>
                </a:cxn>
                <a:cxn ang="0">
                  <a:pos x="1141" y="928"/>
                </a:cxn>
                <a:cxn ang="0">
                  <a:pos x="1060" y="1036"/>
                </a:cxn>
                <a:cxn ang="0">
                  <a:pos x="973" y="1141"/>
                </a:cxn>
                <a:cxn ang="0">
                  <a:pos x="857" y="1276"/>
                </a:cxn>
                <a:cxn ang="0">
                  <a:pos x="855" y="1357"/>
                </a:cxn>
                <a:cxn ang="0">
                  <a:pos x="864" y="1337"/>
                </a:cxn>
                <a:cxn ang="0">
                  <a:pos x="929" y="1394"/>
                </a:cxn>
                <a:cxn ang="0">
                  <a:pos x="859" y="1414"/>
                </a:cxn>
                <a:cxn ang="0">
                  <a:pos x="808" y="1389"/>
                </a:cxn>
                <a:cxn ang="0">
                  <a:pos x="730" y="1450"/>
                </a:cxn>
                <a:cxn ang="0">
                  <a:pos x="620" y="1461"/>
                </a:cxn>
                <a:cxn ang="0">
                  <a:pos x="626" y="1411"/>
                </a:cxn>
                <a:cxn ang="0">
                  <a:pos x="622" y="1376"/>
                </a:cxn>
                <a:cxn ang="0">
                  <a:pos x="548" y="1338"/>
                </a:cxn>
                <a:cxn ang="0">
                  <a:pos x="509" y="1332"/>
                </a:cxn>
                <a:cxn ang="0">
                  <a:pos x="398" y="1342"/>
                </a:cxn>
                <a:cxn ang="0">
                  <a:pos x="370" y="1373"/>
                </a:cxn>
                <a:cxn ang="0">
                  <a:pos x="353" y="1386"/>
                </a:cxn>
                <a:cxn ang="0">
                  <a:pos x="248" y="1385"/>
                </a:cxn>
                <a:cxn ang="0">
                  <a:pos x="216" y="1293"/>
                </a:cxn>
                <a:cxn ang="0">
                  <a:pos x="161" y="1235"/>
                </a:cxn>
                <a:cxn ang="0">
                  <a:pos x="85" y="1156"/>
                </a:cxn>
                <a:cxn ang="0">
                  <a:pos x="157" y="1093"/>
                </a:cxn>
                <a:cxn ang="0">
                  <a:pos x="157" y="949"/>
                </a:cxn>
                <a:cxn ang="0">
                  <a:pos x="64" y="902"/>
                </a:cxn>
                <a:cxn ang="0">
                  <a:pos x="6" y="865"/>
                </a:cxn>
                <a:cxn ang="0">
                  <a:pos x="60" y="785"/>
                </a:cxn>
                <a:cxn ang="0">
                  <a:pos x="40" y="661"/>
                </a:cxn>
                <a:cxn ang="0">
                  <a:pos x="133" y="492"/>
                </a:cxn>
                <a:cxn ang="0">
                  <a:pos x="256" y="486"/>
                </a:cxn>
                <a:cxn ang="0">
                  <a:pos x="322" y="383"/>
                </a:cxn>
                <a:cxn ang="0">
                  <a:pos x="415" y="410"/>
                </a:cxn>
                <a:cxn ang="0">
                  <a:pos x="487" y="453"/>
                </a:cxn>
                <a:cxn ang="0">
                  <a:pos x="594" y="429"/>
                </a:cxn>
                <a:cxn ang="0">
                  <a:pos x="675" y="383"/>
                </a:cxn>
                <a:cxn ang="0">
                  <a:pos x="711" y="239"/>
                </a:cxn>
                <a:cxn ang="0">
                  <a:pos x="776" y="172"/>
                </a:cxn>
                <a:cxn ang="0">
                  <a:pos x="837" y="114"/>
                </a:cxn>
                <a:cxn ang="0">
                  <a:pos x="905" y="33"/>
                </a:cxn>
                <a:cxn ang="0">
                  <a:pos x="1034" y="55"/>
                </a:cxn>
                <a:cxn ang="0">
                  <a:pos x="1135" y="91"/>
                </a:cxn>
                <a:cxn ang="0">
                  <a:pos x="1240" y="47"/>
                </a:cxn>
              </a:cxnLst>
              <a:rect l="0" t="0" r="r" b="b"/>
              <a:pathLst>
                <a:path w="1680" h="1462">
                  <a:moveTo>
                    <a:pt x="1237" y="0"/>
                  </a:moveTo>
                  <a:lnTo>
                    <a:pt x="1249" y="1"/>
                  </a:lnTo>
                  <a:lnTo>
                    <a:pt x="1252" y="11"/>
                  </a:lnTo>
                  <a:lnTo>
                    <a:pt x="1273" y="24"/>
                  </a:lnTo>
                  <a:lnTo>
                    <a:pt x="1297" y="25"/>
                  </a:lnTo>
                  <a:lnTo>
                    <a:pt x="1296" y="33"/>
                  </a:lnTo>
                  <a:lnTo>
                    <a:pt x="1279" y="56"/>
                  </a:lnTo>
                  <a:lnTo>
                    <a:pt x="1273" y="72"/>
                  </a:lnTo>
                  <a:lnTo>
                    <a:pt x="1272" y="125"/>
                  </a:lnTo>
                  <a:lnTo>
                    <a:pt x="1287" y="141"/>
                  </a:lnTo>
                  <a:lnTo>
                    <a:pt x="1344" y="162"/>
                  </a:lnTo>
                  <a:lnTo>
                    <a:pt x="1352" y="173"/>
                  </a:lnTo>
                  <a:lnTo>
                    <a:pt x="1377" y="179"/>
                  </a:lnTo>
                  <a:lnTo>
                    <a:pt x="1385" y="204"/>
                  </a:lnTo>
                  <a:lnTo>
                    <a:pt x="1422" y="248"/>
                  </a:lnTo>
                  <a:lnTo>
                    <a:pt x="1482" y="259"/>
                  </a:lnTo>
                  <a:lnTo>
                    <a:pt x="1502" y="274"/>
                  </a:lnTo>
                  <a:lnTo>
                    <a:pt x="1516" y="276"/>
                  </a:lnTo>
                  <a:lnTo>
                    <a:pt x="1536" y="317"/>
                  </a:lnTo>
                  <a:lnTo>
                    <a:pt x="1554" y="330"/>
                  </a:lnTo>
                  <a:lnTo>
                    <a:pt x="1596" y="337"/>
                  </a:lnTo>
                  <a:lnTo>
                    <a:pt x="1615" y="357"/>
                  </a:lnTo>
                  <a:lnTo>
                    <a:pt x="1655" y="355"/>
                  </a:lnTo>
                  <a:lnTo>
                    <a:pt x="1655" y="355"/>
                  </a:lnTo>
                  <a:lnTo>
                    <a:pt x="1655" y="382"/>
                  </a:lnTo>
                  <a:lnTo>
                    <a:pt x="1671" y="398"/>
                  </a:lnTo>
                  <a:lnTo>
                    <a:pt x="1671" y="407"/>
                  </a:lnTo>
                  <a:lnTo>
                    <a:pt x="1680" y="417"/>
                  </a:lnTo>
                  <a:lnTo>
                    <a:pt x="1680" y="424"/>
                  </a:lnTo>
                  <a:lnTo>
                    <a:pt x="1656" y="441"/>
                  </a:lnTo>
                  <a:lnTo>
                    <a:pt x="1655" y="447"/>
                  </a:lnTo>
                  <a:lnTo>
                    <a:pt x="1660" y="453"/>
                  </a:lnTo>
                  <a:lnTo>
                    <a:pt x="1652" y="459"/>
                  </a:lnTo>
                  <a:lnTo>
                    <a:pt x="1633" y="461"/>
                  </a:lnTo>
                  <a:lnTo>
                    <a:pt x="1622" y="469"/>
                  </a:lnTo>
                  <a:lnTo>
                    <a:pt x="1620" y="479"/>
                  </a:lnTo>
                  <a:lnTo>
                    <a:pt x="1630" y="496"/>
                  </a:lnTo>
                  <a:lnTo>
                    <a:pt x="1631" y="522"/>
                  </a:lnTo>
                  <a:lnTo>
                    <a:pt x="1623" y="528"/>
                  </a:lnTo>
                  <a:lnTo>
                    <a:pt x="1615" y="550"/>
                  </a:lnTo>
                  <a:lnTo>
                    <a:pt x="1624" y="557"/>
                  </a:lnTo>
                  <a:lnTo>
                    <a:pt x="1624" y="565"/>
                  </a:lnTo>
                  <a:lnTo>
                    <a:pt x="1634" y="569"/>
                  </a:lnTo>
                  <a:lnTo>
                    <a:pt x="1639" y="579"/>
                  </a:lnTo>
                  <a:lnTo>
                    <a:pt x="1640" y="595"/>
                  </a:lnTo>
                  <a:lnTo>
                    <a:pt x="1625" y="617"/>
                  </a:lnTo>
                  <a:lnTo>
                    <a:pt x="1611" y="621"/>
                  </a:lnTo>
                  <a:lnTo>
                    <a:pt x="1615" y="638"/>
                  </a:lnTo>
                  <a:lnTo>
                    <a:pt x="1611" y="648"/>
                  </a:lnTo>
                  <a:lnTo>
                    <a:pt x="1619" y="655"/>
                  </a:lnTo>
                  <a:lnTo>
                    <a:pt x="1618" y="660"/>
                  </a:lnTo>
                  <a:lnTo>
                    <a:pt x="1607" y="665"/>
                  </a:lnTo>
                  <a:lnTo>
                    <a:pt x="1599" y="677"/>
                  </a:lnTo>
                  <a:lnTo>
                    <a:pt x="1590" y="680"/>
                  </a:lnTo>
                  <a:lnTo>
                    <a:pt x="1582" y="676"/>
                  </a:lnTo>
                  <a:lnTo>
                    <a:pt x="1576" y="684"/>
                  </a:lnTo>
                  <a:lnTo>
                    <a:pt x="1570" y="711"/>
                  </a:lnTo>
                  <a:lnTo>
                    <a:pt x="1571" y="722"/>
                  </a:lnTo>
                  <a:lnTo>
                    <a:pt x="1584" y="725"/>
                  </a:lnTo>
                  <a:lnTo>
                    <a:pt x="1604" y="745"/>
                  </a:lnTo>
                  <a:lnTo>
                    <a:pt x="1597" y="755"/>
                  </a:lnTo>
                  <a:lnTo>
                    <a:pt x="1618" y="764"/>
                  </a:lnTo>
                  <a:lnTo>
                    <a:pt x="1616" y="773"/>
                  </a:lnTo>
                  <a:lnTo>
                    <a:pt x="1605" y="783"/>
                  </a:lnTo>
                  <a:lnTo>
                    <a:pt x="1616" y="804"/>
                  </a:lnTo>
                  <a:lnTo>
                    <a:pt x="1612" y="815"/>
                  </a:lnTo>
                  <a:lnTo>
                    <a:pt x="1612" y="838"/>
                  </a:lnTo>
                  <a:lnTo>
                    <a:pt x="1592" y="852"/>
                  </a:lnTo>
                  <a:lnTo>
                    <a:pt x="1564" y="860"/>
                  </a:lnTo>
                  <a:lnTo>
                    <a:pt x="1562" y="868"/>
                  </a:lnTo>
                  <a:lnTo>
                    <a:pt x="1568" y="875"/>
                  </a:lnTo>
                  <a:lnTo>
                    <a:pt x="1589" y="879"/>
                  </a:lnTo>
                  <a:lnTo>
                    <a:pt x="1593" y="892"/>
                  </a:lnTo>
                  <a:lnTo>
                    <a:pt x="1581" y="906"/>
                  </a:lnTo>
                  <a:lnTo>
                    <a:pt x="1575" y="905"/>
                  </a:lnTo>
                  <a:lnTo>
                    <a:pt x="1570" y="910"/>
                  </a:lnTo>
                  <a:lnTo>
                    <a:pt x="1577" y="930"/>
                  </a:lnTo>
                  <a:lnTo>
                    <a:pt x="1587" y="939"/>
                  </a:lnTo>
                  <a:lnTo>
                    <a:pt x="1584" y="951"/>
                  </a:lnTo>
                  <a:lnTo>
                    <a:pt x="1584" y="951"/>
                  </a:lnTo>
                  <a:lnTo>
                    <a:pt x="1579" y="952"/>
                  </a:lnTo>
                  <a:lnTo>
                    <a:pt x="1577" y="962"/>
                  </a:lnTo>
                  <a:lnTo>
                    <a:pt x="1571" y="962"/>
                  </a:lnTo>
                  <a:lnTo>
                    <a:pt x="1574" y="967"/>
                  </a:lnTo>
                  <a:lnTo>
                    <a:pt x="1568" y="974"/>
                  </a:lnTo>
                  <a:lnTo>
                    <a:pt x="1563" y="973"/>
                  </a:lnTo>
                  <a:lnTo>
                    <a:pt x="1565" y="980"/>
                  </a:lnTo>
                  <a:lnTo>
                    <a:pt x="1557" y="984"/>
                  </a:lnTo>
                  <a:lnTo>
                    <a:pt x="1554" y="995"/>
                  </a:lnTo>
                  <a:lnTo>
                    <a:pt x="1545" y="996"/>
                  </a:lnTo>
                  <a:lnTo>
                    <a:pt x="1550" y="998"/>
                  </a:lnTo>
                  <a:lnTo>
                    <a:pt x="1546" y="1005"/>
                  </a:lnTo>
                  <a:lnTo>
                    <a:pt x="1539" y="1006"/>
                  </a:lnTo>
                  <a:lnTo>
                    <a:pt x="1534" y="996"/>
                  </a:lnTo>
                  <a:lnTo>
                    <a:pt x="1536" y="1013"/>
                  </a:lnTo>
                  <a:lnTo>
                    <a:pt x="1532" y="1014"/>
                  </a:lnTo>
                  <a:lnTo>
                    <a:pt x="1529" y="1007"/>
                  </a:lnTo>
                  <a:lnTo>
                    <a:pt x="1525" y="1020"/>
                  </a:lnTo>
                  <a:lnTo>
                    <a:pt x="1511" y="1029"/>
                  </a:lnTo>
                  <a:lnTo>
                    <a:pt x="1505" y="1029"/>
                  </a:lnTo>
                  <a:lnTo>
                    <a:pt x="1509" y="1033"/>
                  </a:lnTo>
                  <a:lnTo>
                    <a:pt x="1507" y="1041"/>
                  </a:lnTo>
                  <a:lnTo>
                    <a:pt x="1499" y="1039"/>
                  </a:lnTo>
                  <a:lnTo>
                    <a:pt x="1491" y="1047"/>
                  </a:lnTo>
                  <a:lnTo>
                    <a:pt x="1496" y="1053"/>
                  </a:lnTo>
                  <a:lnTo>
                    <a:pt x="1483" y="1065"/>
                  </a:lnTo>
                  <a:lnTo>
                    <a:pt x="1474" y="1066"/>
                  </a:lnTo>
                  <a:lnTo>
                    <a:pt x="1468" y="1082"/>
                  </a:lnTo>
                  <a:lnTo>
                    <a:pt x="1448" y="1095"/>
                  </a:lnTo>
                  <a:lnTo>
                    <a:pt x="1437" y="1128"/>
                  </a:lnTo>
                  <a:lnTo>
                    <a:pt x="1428" y="1119"/>
                  </a:lnTo>
                  <a:lnTo>
                    <a:pt x="1423" y="1128"/>
                  </a:lnTo>
                  <a:lnTo>
                    <a:pt x="1415" y="1124"/>
                  </a:lnTo>
                  <a:lnTo>
                    <a:pt x="1407" y="1132"/>
                  </a:lnTo>
                  <a:lnTo>
                    <a:pt x="1402" y="1131"/>
                  </a:lnTo>
                  <a:lnTo>
                    <a:pt x="1403" y="1122"/>
                  </a:lnTo>
                  <a:lnTo>
                    <a:pt x="1396" y="1127"/>
                  </a:lnTo>
                  <a:lnTo>
                    <a:pt x="1400" y="1129"/>
                  </a:lnTo>
                  <a:lnTo>
                    <a:pt x="1399" y="1136"/>
                  </a:lnTo>
                  <a:lnTo>
                    <a:pt x="1392" y="1141"/>
                  </a:lnTo>
                  <a:lnTo>
                    <a:pt x="1391" y="1147"/>
                  </a:lnTo>
                  <a:lnTo>
                    <a:pt x="1380" y="1154"/>
                  </a:lnTo>
                  <a:lnTo>
                    <a:pt x="1379" y="1139"/>
                  </a:lnTo>
                  <a:lnTo>
                    <a:pt x="1384" y="1138"/>
                  </a:lnTo>
                  <a:lnTo>
                    <a:pt x="1384" y="1131"/>
                  </a:lnTo>
                  <a:lnTo>
                    <a:pt x="1388" y="1128"/>
                  </a:lnTo>
                  <a:lnTo>
                    <a:pt x="1388" y="1117"/>
                  </a:lnTo>
                  <a:lnTo>
                    <a:pt x="1382" y="1108"/>
                  </a:lnTo>
                  <a:lnTo>
                    <a:pt x="1385" y="1105"/>
                  </a:lnTo>
                  <a:lnTo>
                    <a:pt x="1388" y="1107"/>
                  </a:lnTo>
                  <a:lnTo>
                    <a:pt x="1390" y="1094"/>
                  </a:lnTo>
                  <a:lnTo>
                    <a:pt x="1400" y="1094"/>
                  </a:lnTo>
                  <a:lnTo>
                    <a:pt x="1396" y="1089"/>
                  </a:lnTo>
                  <a:lnTo>
                    <a:pt x="1404" y="1078"/>
                  </a:lnTo>
                  <a:lnTo>
                    <a:pt x="1404" y="1069"/>
                  </a:lnTo>
                  <a:lnTo>
                    <a:pt x="1398" y="1067"/>
                  </a:lnTo>
                  <a:lnTo>
                    <a:pt x="1390" y="1072"/>
                  </a:lnTo>
                  <a:lnTo>
                    <a:pt x="1383" y="1068"/>
                  </a:lnTo>
                  <a:lnTo>
                    <a:pt x="1360" y="1087"/>
                  </a:lnTo>
                  <a:lnTo>
                    <a:pt x="1356" y="1086"/>
                  </a:lnTo>
                  <a:lnTo>
                    <a:pt x="1357" y="1091"/>
                  </a:lnTo>
                  <a:lnTo>
                    <a:pt x="1347" y="1089"/>
                  </a:lnTo>
                  <a:lnTo>
                    <a:pt x="1366" y="1055"/>
                  </a:lnTo>
                  <a:lnTo>
                    <a:pt x="1363" y="1043"/>
                  </a:lnTo>
                  <a:lnTo>
                    <a:pt x="1358" y="1037"/>
                  </a:lnTo>
                  <a:lnTo>
                    <a:pt x="1361" y="1034"/>
                  </a:lnTo>
                  <a:lnTo>
                    <a:pt x="1358" y="1029"/>
                  </a:lnTo>
                  <a:lnTo>
                    <a:pt x="1346" y="1032"/>
                  </a:lnTo>
                  <a:lnTo>
                    <a:pt x="1351" y="1022"/>
                  </a:lnTo>
                  <a:lnTo>
                    <a:pt x="1357" y="1021"/>
                  </a:lnTo>
                  <a:lnTo>
                    <a:pt x="1362" y="1027"/>
                  </a:lnTo>
                  <a:lnTo>
                    <a:pt x="1366" y="1023"/>
                  </a:lnTo>
                  <a:lnTo>
                    <a:pt x="1357" y="1018"/>
                  </a:lnTo>
                  <a:lnTo>
                    <a:pt x="1364" y="1013"/>
                  </a:lnTo>
                  <a:lnTo>
                    <a:pt x="1363" y="1006"/>
                  </a:lnTo>
                  <a:lnTo>
                    <a:pt x="1372" y="1006"/>
                  </a:lnTo>
                  <a:lnTo>
                    <a:pt x="1375" y="994"/>
                  </a:lnTo>
                  <a:lnTo>
                    <a:pt x="1369" y="992"/>
                  </a:lnTo>
                  <a:lnTo>
                    <a:pt x="1390" y="974"/>
                  </a:lnTo>
                  <a:lnTo>
                    <a:pt x="1388" y="966"/>
                  </a:lnTo>
                  <a:lnTo>
                    <a:pt x="1395" y="951"/>
                  </a:lnTo>
                  <a:lnTo>
                    <a:pt x="1390" y="947"/>
                  </a:lnTo>
                  <a:lnTo>
                    <a:pt x="1403" y="933"/>
                  </a:lnTo>
                  <a:lnTo>
                    <a:pt x="1402" y="926"/>
                  </a:lnTo>
                  <a:lnTo>
                    <a:pt x="1398" y="925"/>
                  </a:lnTo>
                  <a:lnTo>
                    <a:pt x="1402" y="920"/>
                  </a:lnTo>
                  <a:lnTo>
                    <a:pt x="1400" y="905"/>
                  </a:lnTo>
                  <a:lnTo>
                    <a:pt x="1395" y="900"/>
                  </a:lnTo>
                  <a:lnTo>
                    <a:pt x="1369" y="918"/>
                  </a:lnTo>
                  <a:lnTo>
                    <a:pt x="1356" y="943"/>
                  </a:lnTo>
                  <a:lnTo>
                    <a:pt x="1348" y="941"/>
                  </a:lnTo>
                  <a:lnTo>
                    <a:pt x="1347" y="945"/>
                  </a:lnTo>
                  <a:lnTo>
                    <a:pt x="1341" y="945"/>
                  </a:lnTo>
                  <a:lnTo>
                    <a:pt x="1339" y="941"/>
                  </a:lnTo>
                  <a:lnTo>
                    <a:pt x="1339" y="948"/>
                  </a:lnTo>
                  <a:lnTo>
                    <a:pt x="1328" y="954"/>
                  </a:lnTo>
                  <a:lnTo>
                    <a:pt x="1324" y="951"/>
                  </a:lnTo>
                  <a:lnTo>
                    <a:pt x="1323" y="945"/>
                  </a:lnTo>
                  <a:lnTo>
                    <a:pt x="1328" y="920"/>
                  </a:lnTo>
                  <a:lnTo>
                    <a:pt x="1323" y="927"/>
                  </a:lnTo>
                  <a:lnTo>
                    <a:pt x="1314" y="929"/>
                  </a:lnTo>
                  <a:lnTo>
                    <a:pt x="1307" y="922"/>
                  </a:lnTo>
                  <a:lnTo>
                    <a:pt x="1312" y="915"/>
                  </a:lnTo>
                  <a:lnTo>
                    <a:pt x="1309" y="910"/>
                  </a:lnTo>
                  <a:lnTo>
                    <a:pt x="1293" y="903"/>
                  </a:lnTo>
                  <a:lnTo>
                    <a:pt x="1278" y="903"/>
                  </a:lnTo>
                  <a:lnTo>
                    <a:pt x="1273" y="908"/>
                  </a:lnTo>
                  <a:lnTo>
                    <a:pt x="1267" y="907"/>
                  </a:lnTo>
                  <a:lnTo>
                    <a:pt x="1262" y="923"/>
                  </a:lnTo>
                  <a:lnTo>
                    <a:pt x="1254" y="923"/>
                  </a:lnTo>
                  <a:lnTo>
                    <a:pt x="1250" y="919"/>
                  </a:lnTo>
                  <a:lnTo>
                    <a:pt x="1237" y="920"/>
                  </a:lnTo>
                  <a:lnTo>
                    <a:pt x="1230" y="929"/>
                  </a:lnTo>
                  <a:lnTo>
                    <a:pt x="1222" y="922"/>
                  </a:lnTo>
                  <a:lnTo>
                    <a:pt x="1210" y="922"/>
                  </a:lnTo>
                  <a:lnTo>
                    <a:pt x="1190" y="940"/>
                  </a:lnTo>
                  <a:lnTo>
                    <a:pt x="1171" y="930"/>
                  </a:lnTo>
                  <a:lnTo>
                    <a:pt x="1141" y="928"/>
                  </a:lnTo>
                  <a:lnTo>
                    <a:pt x="1131" y="939"/>
                  </a:lnTo>
                  <a:lnTo>
                    <a:pt x="1128" y="949"/>
                  </a:lnTo>
                  <a:lnTo>
                    <a:pt x="1121" y="946"/>
                  </a:lnTo>
                  <a:lnTo>
                    <a:pt x="1102" y="955"/>
                  </a:lnTo>
                  <a:lnTo>
                    <a:pt x="1088" y="976"/>
                  </a:lnTo>
                  <a:lnTo>
                    <a:pt x="1081" y="980"/>
                  </a:lnTo>
                  <a:lnTo>
                    <a:pt x="1068" y="980"/>
                  </a:lnTo>
                  <a:lnTo>
                    <a:pt x="1064" y="1007"/>
                  </a:lnTo>
                  <a:lnTo>
                    <a:pt x="1066" y="1039"/>
                  </a:lnTo>
                  <a:lnTo>
                    <a:pt x="1062" y="1041"/>
                  </a:lnTo>
                  <a:lnTo>
                    <a:pt x="1060" y="1036"/>
                  </a:lnTo>
                  <a:lnTo>
                    <a:pt x="1052" y="1040"/>
                  </a:lnTo>
                  <a:lnTo>
                    <a:pt x="1018" y="1072"/>
                  </a:lnTo>
                  <a:lnTo>
                    <a:pt x="1010" y="1084"/>
                  </a:lnTo>
                  <a:lnTo>
                    <a:pt x="1001" y="1086"/>
                  </a:lnTo>
                  <a:lnTo>
                    <a:pt x="1000" y="1089"/>
                  </a:lnTo>
                  <a:lnTo>
                    <a:pt x="1005" y="1093"/>
                  </a:lnTo>
                  <a:lnTo>
                    <a:pt x="1000" y="1099"/>
                  </a:lnTo>
                  <a:lnTo>
                    <a:pt x="999" y="1128"/>
                  </a:lnTo>
                  <a:lnTo>
                    <a:pt x="991" y="1125"/>
                  </a:lnTo>
                  <a:lnTo>
                    <a:pt x="982" y="1140"/>
                  </a:lnTo>
                  <a:lnTo>
                    <a:pt x="973" y="1141"/>
                  </a:lnTo>
                  <a:lnTo>
                    <a:pt x="960" y="1153"/>
                  </a:lnTo>
                  <a:lnTo>
                    <a:pt x="957" y="1164"/>
                  </a:lnTo>
                  <a:lnTo>
                    <a:pt x="947" y="1163"/>
                  </a:lnTo>
                  <a:lnTo>
                    <a:pt x="931" y="1183"/>
                  </a:lnTo>
                  <a:lnTo>
                    <a:pt x="916" y="1190"/>
                  </a:lnTo>
                  <a:lnTo>
                    <a:pt x="901" y="1203"/>
                  </a:lnTo>
                  <a:lnTo>
                    <a:pt x="879" y="1240"/>
                  </a:lnTo>
                  <a:lnTo>
                    <a:pt x="873" y="1239"/>
                  </a:lnTo>
                  <a:lnTo>
                    <a:pt x="865" y="1245"/>
                  </a:lnTo>
                  <a:lnTo>
                    <a:pt x="871" y="1278"/>
                  </a:lnTo>
                  <a:lnTo>
                    <a:pt x="857" y="1276"/>
                  </a:lnTo>
                  <a:lnTo>
                    <a:pt x="847" y="1279"/>
                  </a:lnTo>
                  <a:lnTo>
                    <a:pt x="848" y="1303"/>
                  </a:lnTo>
                  <a:lnTo>
                    <a:pt x="861" y="1332"/>
                  </a:lnTo>
                  <a:lnTo>
                    <a:pt x="853" y="1325"/>
                  </a:lnTo>
                  <a:lnTo>
                    <a:pt x="852" y="1317"/>
                  </a:lnTo>
                  <a:lnTo>
                    <a:pt x="848" y="1317"/>
                  </a:lnTo>
                  <a:lnTo>
                    <a:pt x="841" y="1340"/>
                  </a:lnTo>
                  <a:lnTo>
                    <a:pt x="837" y="1338"/>
                  </a:lnTo>
                  <a:lnTo>
                    <a:pt x="834" y="1343"/>
                  </a:lnTo>
                  <a:lnTo>
                    <a:pt x="839" y="1353"/>
                  </a:lnTo>
                  <a:lnTo>
                    <a:pt x="855" y="1357"/>
                  </a:lnTo>
                  <a:lnTo>
                    <a:pt x="858" y="1342"/>
                  </a:lnTo>
                  <a:lnTo>
                    <a:pt x="863" y="1339"/>
                  </a:lnTo>
                  <a:lnTo>
                    <a:pt x="865" y="1345"/>
                  </a:lnTo>
                  <a:lnTo>
                    <a:pt x="861" y="1350"/>
                  </a:lnTo>
                  <a:lnTo>
                    <a:pt x="866" y="1354"/>
                  </a:lnTo>
                  <a:lnTo>
                    <a:pt x="865" y="1361"/>
                  </a:lnTo>
                  <a:lnTo>
                    <a:pt x="875" y="1361"/>
                  </a:lnTo>
                  <a:lnTo>
                    <a:pt x="868" y="1348"/>
                  </a:lnTo>
                  <a:lnTo>
                    <a:pt x="871" y="1343"/>
                  </a:lnTo>
                  <a:lnTo>
                    <a:pt x="866" y="1342"/>
                  </a:lnTo>
                  <a:lnTo>
                    <a:pt x="864" y="1337"/>
                  </a:lnTo>
                  <a:lnTo>
                    <a:pt x="877" y="1343"/>
                  </a:lnTo>
                  <a:lnTo>
                    <a:pt x="886" y="1338"/>
                  </a:lnTo>
                  <a:lnTo>
                    <a:pt x="898" y="1352"/>
                  </a:lnTo>
                  <a:lnTo>
                    <a:pt x="909" y="1351"/>
                  </a:lnTo>
                  <a:lnTo>
                    <a:pt x="915" y="1346"/>
                  </a:lnTo>
                  <a:lnTo>
                    <a:pt x="925" y="1365"/>
                  </a:lnTo>
                  <a:lnTo>
                    <a:pt x="936" y="1373"/>
                  </a:lnTo>
                  <a:lnTo>
                    <a:pt x="937" y="1380"/>
                  </a:lnTo>
                  <a:lnTo>
                    <a:pt x="931" y="1382"/>
                  </a:lnTo>
                  <a:lnTo>
                    <a:pt x="935" y="1392"/>
                  </a:lnTo>
                  <a:lnTo>
                    <a:pt x="929" y="1394"/>
                  </a:lnTo>
                  <a:lnTo>
                    <a:pt x="933" y="1403"/>
                  </a:lnTo>
                  <a:lnTo>
                    <a:pt x="902" y="1399"/>
                  </a:lnTo>
                  <a:lnTo>
                    <a:pt x="898" y="1402"/>
                  </a:lnTo>
                  <a:lnTo>
                    <a:pt x="900" y="1411"/>
                  </a:lnTo>
                  <a:lnTo>
                    <a:pt x="888" y="1408"/>
                  </a:lnTo>
                  <a:lnTo>
                    <a:pt x="875" y="1396"/>
                  </a:lnTo>
                  <a:lnTo>
                    <a:pt x="863" y="1399"/>
                  </a:lnTo>
                  <a:lnTo>
                    <a:pt x="857" y="1397"/>
                  </a:lnTo>
                  <a:lnTo>
                    <a:pt x="860" y="1399"/>
                  </a:lnTo>
                  <a:lnTo>
                    <a:pt x="857" y="1400"/>
                  </a:lnTo>
                  <a:lnTo>
                    <a:pt x="859" y="1414"/>
                  </a:lnTo>
                  <a:lnTo>
                    <a:pt x="857" y="1412"/>
                  </a:lnTo>
                  <a:lnTo>
                    <a:pt x="852" y="1418"/>
                  </a:lnTo>
                  <a:lnTo>
                    <a:pt x="848" y="1415"/>
                  </a:lnTo>
                  <a:lnTo>
                    <a:pt x="842" y="1417"/>
                  </a:lnTo>
                  <a:lnTo>
                    <a:pt x="831" y="1425"/>
                  </a:lnTo>
                  <a:lnTo>
                    <a:pt x="822" y="1421"/>
                  </a:lnTo>
                  <a:lnTo>
                    <a:pt x="813" y="1404"/>
                  </a:lnTo>
                  <a:lnTo>
                    <a:pt x="799" y="1401"/>
                  </a:lnTo>
                  <a:lnTo>
                    <a:pt x="803" y="1395"/>
                  </a:lnTo>
                  <a:lnTo>
                    <a:pt x="807" y="1395"/>
                  </a:lnTo>
                  <a:lnTo>
                    <a:pt x="808" y="1389"/>
                  </a:lnTo>
                  <a:lnTo>
                    <a:pt x="795" y="1400"/>
                  </a:lnTo>
                  <a:lnTo>
                    <a:pt x="771" y="1389"/>
                  </a:lnTo>
                  <a:lnTo>
                    <a:pt x="769" y="1407"/>
                  </a:lnTo>
                  <a:lnTo>
                    <a:pt x="766" y="1404"/>
                  </a:lnTo>
                  <a:lnTo>
                    <a:pt x="762" y="1410"/>
                  </a:lnTo>
                  <a:lnTo>
                    <a:pt x="769" y="1410"/>
                  </a:lnTo>
                  <a:lnTo>
                    <a:pt x="768" y="1418"/>
                  </a:lnTo>
                  <a:lnTo>
                    <a:pt x="749" y="1418"/>
                  </a:lnTo>
                  <a:lnTo>
                    <a:pt x="739" y="1422"/>
                  </a:lnTo>
                  <a:lnTo>
                    <a:pt x="733" y="1432"/>
                  </a:lnTo>
                  <a:lnTo>
                    <a:pt x="730" y="1450"/>
                  </a:lnTo>
                  <a:lnTo>
                    <a:pt x="721" y="1446"/>
                  </a:lnTo>
                  <a:lnTo>
                    <a:pt x="713" y="1450"/>
                  </a:lnTo>
                  <a:lnTo>
                    <a:pt x="708" y="1444"/>
                  </a:lnTo>
                  <a:lnTo>
                    <a:pt x="698" y="1442"/>
                  </a:lnTo>
                  <a:lnTo>
                    <a:pt x="695" y="1436"/>
                  </a:lnTo>
                  <a:lnTo>
                    <a:pt x="685" y="1430"/>
                  </a:lnTo>
                  <a:lnTo>
                    <a:pt x="664" y="1436"/>
                  </a:lnTo>
                  <a:lnTo>
                    <a:pt x="661" y="1448"/>
                  </a:lnTo>
                  <a:lnTo>
                    <a:pt x="654" y="1453"/>
                  </a:lnTo>
                  <a:lnTo>
                    <a:pt x="634" y="1454"/>
                  </a:lnTo>
                  <a:lnTo>
                    <a:pt x="620" y="1461"/>
                  </a:lnTo>
                  <a:lnTo>
                    <a:pt x="601" y="1457"/>
                  </a:lnTo>
                  <a:lnTo>
                    <a:pt x="589" y="1462"/>
                  </a:lnTo>
                  <a:lnTo>
                    <a:pt x="591" y="1458"/>
                  </a:lnTo>
                  <a:lnTo>
                    <a:pt x="581" y="1444"/>
                  </a:lnTo>
                  <a:lnTo>
                    <a:pt x="580" y="1433"/>
                  </a:lnTo>
                  <a:lnTo>
                    <a:pt x="568" y="1415"/>
                  </a:lnTo>
                  <a:lnTo>
                    <a:pt x="578" y="1418"/>
                  </a:lnTo>
                  <a:lnTo>
                    <a:pt x="600" y="1404"/>
                  </a:lnTo>
                  <a:lnTo>
                    <a:pt x="611" y="1407"/>
                  </a:lnTo>
                  <a:lnTo>
                    <a:pt x="617" y="1405"/>
                  </a:lnTo>
                  <a:lnTo>
                    <a:pt x="626" y="1411"/>
                  </a:lnTo>
                  <a:lnTo>
                    <a:pt x="655" y="1408"/>
                  </a:lnTo>
                  <a:lnTo>
                    <a:pt x="666" y="1399"/>
                  </a:lnTo>
                  <a:lnTo>
                    <a:pt x="676" y="1399"/>
                  </a:lnTo>
                  <a:lnTo>
                    <a:pt x="677" y="1393"/>
                  </a:lnTo>
                  <a:lnTo>
                    <a:pt x="663" y="1381"/>
                  </a:lnTo>
                  <a:lnTo>
                    <a:pt x="660" y="1384"/>
                  </a:lnTo>
                  <a:lnTo>
                    <a:pt x="660" y="1380"/>
                  </a:lnTo>
                  <a:lnTo>
                    <a:pt x="649" y="1387"/>
                  </a:lnTo>
                  <a:lnTo>
                    <a:pt x="639" y="1380"/>
                  </a:lnTo>
                  <a:lnTo>
                    <a:pt x="624" y="1381"/>
                  </a:lnTo>
                  <a:lnTo>
                    <a:pt x="622" y="1376"/>
                  </a:lnTo>
                  <a:lnTo>
                    <a:pt x="627" y="1371"/>
                  </a:lnTo>
                  <a:lnTo>
                    <a:pt x="620" y="1364"/>
                  </a:lnTo>
                  <a:lnTo>
                    <a:pt x="619" y="1355"/>
                  </a:lnTo>
                  <a:lnTo>
                    <a:pt x="611" y="1346"/>
                  </a:lnTo>
                  <a:lnTo>
                    <a:pt x="604" y="1345"/>
                  </a:lnTo>
                  <a:lnTo>
                    <a:pt x="595" y="1327"/>
                  </a:lnTo>
                  <a:lnTo>
                    <a:pt x="591" y="1327"/>
                  </a:lnTo>
                  <a:lnTo>
                    <a:pt x="586" y="1335"/>
                  </a:lnTo>
                  <a:lnTo>
                    <a:pt x="570" y="1331"/>
                  </a:lnTo>
                  <a:lnTo>
                    <a:pt x="550" y="1334"/>
                  </a:lnTo>
                  <a:lnTo>
                    <a:pt x="548" y="1338"/>
                  </a:lnTo>
                  <a:lnTo>
                    <a:pt x="553" y="1342"/>
                  </a:lnTo>
                  <a:lnTo>
                    <a:pt x="550" y="1347"/>
                  </a:lnTo>
                  <a:lnTo>
                    <a:pt x="554" y="1349"/>
                  </a:lnTo>
                  <a:lnTo>
                    <a:pt x="553" y="1354"/>
                  </a:lnTo>
                  <a:lnTo>
                    <a:pt x="536" y="1358"/>
                  </a:lnTo>
                  <a:lnTo>
                    <a:pt x="535" y="1348"/>
                  </a:lnTo>
                  <a:lnTo>
                    <a:pt x="513" y="1348"/>
                  </a:lnTo>
                  <a:lnTo>
                    <a:pt x="536" y="1340"/>
                  </a:lnTo>
                  <a:lnTo>
                    <a:pt x="537" y="1335"/>
                  </a:lnTo>
                  <a:lnTo>
                    <a:pt x="520" y="1338"/>
                  </a:lnTo>
                  <a:lnTo>
                    <a:pt x="509" y="1332"/>
                  </a:lnTo>
                  <a:lnTo>
                    <a:pt x="509" y="1325"/>
                  </a:lnTo>
                  <a:lnTo>
                    <a:pt x="503" y="1325"/>
                  </a:lnTo>
                  <a:lnTo>
                    <a:pt x="497" y="1318"/>
                  </a:lnTo>
                  <a:lnTo>
                    <a:pt x="482" y="1318"/>
                  </a:lnTo>
                  <a:lnTo>
                    <a:pt x="436" y="1301"/>
                  </a:lnTo>
                  <a:lnTo>
                    <a:pt x="422" y="1302"/>
                  </a:lnTo>
                  <a:lnTo>
                    <a:pt x="406" y="1309"/>
                  </a:lnTo>
                  <a:lnTo>
                    <a:pt x="383" y="1325"/>
                  </a:lnTo>
                  <a:lnTo>
                    <a:pt x="388" y="1326"/>
                  </a:lnTo>
                  <a:lnTo>
                    <a:pt x="389" y="1339"/>
                  </a:lnTo>
                  <a:lnTo>
                    <a:pt x="398" y="1342"/>
                  </a:lnTo>
                  <a:lnTo>
                    <a:pt x="399" y="1352"/>
                  </a:lnTo>
                  <a:lnTo>
                    <a:pt x="388" y="1348"/>
                  </a:lnTo>
                  <a:lnTo>
                    <a:pt x="373" y="1354"/>
                  </a:lnTo>
                  <a:lnTo>
                    <a:pt x="366" y="1348"/>
                  </a:lnTo>
                  <a:lnTo>
                    <a:pt x="372" y="1340"/>
                  </a:lnTo>
                  <a:lnTo>
                    <a:pt x="368" y="1337"/>
                  </a:lnTo>
                  <a:lnTo>
                    <a:pt x="353" y="1353"/>
                  </a:lnTo>
                  <a:lnTo>
                    <a:pt x="355" y="1370"/>
                  </a:lnTo>
                  <a:lnTo>
                    <a:pt x="362" y="1373"/>
                  </a:lnTo>
                  <a:lnTo>
                    <a:pt x="369" y="1365"/>
                  </a:lnTo>
                  <a:lnTo>
                    <a:pt x="370" y="1373"/>
                  </a:lnTo>
                  <a:lnTo>
                    <a:pt x="373" y="1371"/>
                  </a:lnTo>
                  <a:lnTo>
                    <a:pt x="372" y="1368"/>
                  </a:lnTo>
                  <a:lnTo>
                    <a:pt x="377" y="1367"/>
                  </a:lnTo>
                  <a:lnTo>
                    <a:pt x="372" y="1378"/>
                  </a:lnTo>
                  <a:lnTo>
                    <a:pt x="375" y="1384"/>
                  </a:lnTo>
                  <a:lnTo>
                    <a:pt x="372" y="1392"/>
                  </a:lnTo>
                  <a:lnTo>
                    <a:pt x="364" y="1384"/>
                  </a:lnTo>
                  <a:lnTo>
                    <a:pt x="360" y="1385"/>
                  </a:lnTo>
                  <a:lnTo>
                    <a:pt x="358" y="1392"/>
                  </a:lnTo>
                  <a:lnTo>
                    <a:pt x="354" y="1392"/>
                  </a:lnTo>
                  <a:lnTo>
                    <a:pt x="353" y="1386"/>
                  </a:lnTo>
                  <a:lnTo>
                    <a:pt x="341" y="1391"/>
                  </a:lnTo>
                  <a:lnTo>
                    <a:pt x="326" y="1389"/>
                  </a:lnTo>
                  <a:lnTo>
                    <a:pt x="329" y="1384"/>
                  </a:lnTo>
                  <a:lnTo>
                    <a:pt x="325" y="1367"/>
                  </a:lnTo>
                  <a:lnTo>
                    <a:pt x="315" y="1362"/>
                  </a:lnTo>
                  <a:lnTo>
                    <a:pt x="278" y="1366"/>
                  </a:lnTo>
                  <a:lnTo>
                    <a:pt x="267" y="1371"/>
                  </a:lnTo>
                  <a:lnTo>
                    <a:pt x="275" y="1380"/>
                  </a:lnTo>
                  <a:lnTo>
                    <a:pt x="271" y="1387"/>
                  </a:lnTo>
                  <a:lnTo>
                    <a:pt x="256" y="1379"/>
                  </a:lnTo>
                  <a:lnTo>
                    <a:pt x="248" y="1385"/>
                  </a:lnTo>
                  <a:lnTo>
                    <a:pt x="248" y="1392"/>
                  </a:lnTo>
                  <a:lnTo>
                    <a:pt x="226" y="1375"/>
                  </a:lnTo>
                  <a:lnTo>
                    <a:pt x="214" y="1377"/>
                  </a:lnTo>
                  <a:lnTo>
                    <a:pt x="208" y="1371"/>
                  </a:lnTo>
                  <a:lnTo>
                    <a:pt x="196" y="1368"/>
                  </a:lnTo>
                  <a:lnTo>
                    <a:pt x="196" y="1368"/>
                  </a:lnTo>
                  <a:lnTo>
                    <a:pt x="217" y="1360"/>
                  </a:lnTo>
                  <a:lnTo>
                    <a:pt x="217" y="1338"/>
                  </a:lnTo>
                  <a:lnTo>
                    <a:pt x="224" y="1320"/>
                  </a:lnTo>
                  <a:lnTo>
                    <a:pt x="222" y="1299"/>
                  </a:lnTo>
                  <a:lnTo>
                    <a:pt x="216" y="1293"/>
                  </a:lnTo>
                  <a:lnTo>
                    <a:pt x="221" y="1288"/>
                  </a:lnTo>
                  <a:lnTo>
                    <a:pt x="220" y="1280"/>
                  </a:lnTo>
                  <a:lnTo>
                    <a:pt x="209" y="1276"/>
                  </a:lnTo>
                  <a:lnTo>
                    <a:pt x="209" y="1265"/>
                  </a:lnTo>
                  <a:lnTo>
                    <a:pt x="201" y="1266"/>
                  </a:lnTo>
                  <a:lnTo>
                    <a:pt x="191" y="1276"/>
                  </a:lnTo>
                  <a:lnTo>
                    <a:pt x="186" y="1275"/>
                  </a:lnTo>
                  <a:lnTo>
                    <a:pt x="176" y="1258"/>
                  </a:lnTo>
                  <a:lnTo>
                    <a:pt x="182" y="1249"/>
                  </a:lnTo>
                  <a:lnTo>
                    <a:pt x="179" y="1239"/>
                  </a:lnTo>
                  <a:lnTo>
                    <a:pt x="161" y="1235"/>
                  </a:lnTo>
                  <a:lnTo>
                    <a:pt x="151" y="1216"/>
                  </a:lnTo>
                  <a:lnTo>
                    <a:pt x="141" y="1213"/>
                  </a:lnTo>
                  <a:lnTo>
                    <a:pt x="128" y="1220"/>
                  </a:lnTo>
                  <a:lnTo>
                    <a:pt x="116" y="1217"/>
                  </a:lnTo>
                  <a:lnTo>
                    <a:pt x="104" y="1224"/>
                  </a:lnTo>
                  <a:lnTo>
                    <a:pt x="75" y="1193"/>
                  </a:lnTo>
                  <a:lnTo>
                    <a:pt x="82" y="1190"/>
                  </a:lnTo>
                  <a:lnTo>
                    <a:pt x="73" y="1177"/>
                  </a:lnTo>
                  <a:lnTo>
                    <a:pt x="76" y="1169"/>
                  </a:lnTo>
                  <a:lnTo>
                    <a:pt x="85" y="1167"/>
                  </a:lnTo>
                  <a:lnTo>
                    <a:pt x="85" y="1156"/>
                  </a:lnTo>
                  <a:lnTo>
                    <a:pt x="98" y="1146"/>
                  </a:lnTo>
                  <a:lnTo>
                    <a:pt x="104" y="1146"/>
                  </a:lnTo>
                  <a:lnTo>
                    <a:pt x="111" y="1131"/>
                  </a:lnTo>
                  <a:lnTo>
                    <a:pt x="118" y="1130"/>
                  </a:lnTo>
                  <a:lnTo>
                    <a:pt x="123" y="1124"/>
                  </a:lnTo>
                  <a:lnTo>
                    <a:pt x="130" y="1122"/>
                  </a:lnTo>
                  <a:lnTo>
                    <a:pt x="148" y="1137"/>
                  </a:lnTo>
                  <a:lnTo>
                    <a:pt x="157" y="1136"/>
                  </a:lnTo>
                  <a:lnTo>
                    <a:pt x="162" y="1128"/>
                  </a:lnTo>
                  <a:lnTo>
                    <a:pt x="157" y="1120"/>
                  </a:lnTo>
                  <a:lnTo>
                    <a:pt x="157" y="1093"/>
                  </a:lnTo>
                  <a:lnTo>
                    <a:pt x="161" y="1088"/>
                  </a:lnTo>
                  <a:lnTo>
                    <a:pt x="176" y="1086"/>
                  </a:lnTo>
                  <a:lnTo>
                    <a:pt x="182" y="1068"/>
                  </a:lnTo>
                  <a:lnTo>
                    <a:pt x="180" y="1064"/>
                  </a:lnTo>
                  <a:lnTo>
                    <a:pt x="185" y="1057"/>
                  </a:lnTo>
                  <a:lnTo>
                    <a:pt x="186" y="1042"/>
                  </a:lnTo>
                  <a:lnTo>
                    <a:pt x="176" y="1014"/>
                  </a:lnTo>
                  <a:lnTo>
                    <a:pt x="179" y="1001"/>
                  </a:lnTo>
                  <a:lnTo>
                    <a:pt x="169" y="989"/>
                  </a:lnTo>
                  <a:lnTo>
                    <a:pt x="171" y="967"/>
                  </a:lnTo>
                  <a:lnTo>
                    <a:pt x="157" y="949"/>
                  </a:lnTo>
                  <a:lnTo>
                    <a:pt x="157" y="940"/>
                  </a:lnTo>
                  <a:lnTo>
                    <a:pt x="131" y="905"/>
                  </a:lnTo>
                  <a:lnTo>
                    <a:pt x="107" y="888"/>
                  </a:lnTo>
                  <a:lnTo>
                    <a:pt x="94" y="886"/>
                  </a:lnTo>
                  <a:lnTo>
                    <a:pt x="89" y="874"/>
                  </a:lnTo>
                  <a:lnTo>
                    <a:pt x="84" y="878"/>
                  </a:lnTo>
                  <a:lnTo>
                    <a:pt x="85" y="889"/>
                  </a:lnTo>
                  <a:lnTo>
                    <a:pt x="81" y="895"/>
                  </a:lnTo>
                  <a:lnTo>
                    <a:pt x="74" y="896"/>
                  </a:lnTo>
                  <a:lnTo>
                    <a:pt x="71" y="902"/>
                  </a:lnTo>
                  <a:lnTo>
                    <a:pt x="64" y="902"/>
                  </a:lnTo>
                  <a:lnTo>
                    <a:pt x="67" y="892"/>
                  </a:lnTo>
                  <a:lnTo>
                    <a:pt x="61" y="894"/>
                  </a:lnTo>
                  <a:lnTo>
                    <a:pt x="58" y="888"/>
                  </a:lnTo>
                  <a:lnTo>
                    <a:pt x="53" y="887"/>
                  </a:lnTo>
                  <a:lnTo>
                    <a:pt x="46" y="897"/>
                  </a:lnTo>
                  <a:lnTo>
                    <a:pt x="30" y="887"/>
                  </a:lnTo>
                  <a:lnTo>
                    <a:pt x="23" y="876"/>
                  </a:lnTo>
                  <a:lnTo>
                    <a:pt x="1" y="879"/>
                  </a:lnTo>
                  <a:lnTo>
                    <a:pt x="1" y="879"/>
                  </a:lnTo>
                  <a:lnTo>
                    <a:pt x="0" y="867"/>
                  </a:lnTo>
                  <a:lnTo>
                    <a:pt x="6" y="865"/>
                  </a:lnTo>
                  <a:lnTo>
                    <a:pt x="13" y="856"/>
                  </a:lnTo>
                  <a:lnTo>
                    <a:pt x="18" y="858"/>
                  </a:lnTo>
                  <a:lnTo>
                    <a:pt x="25" y="844"/>
                  </a:lnTo>
                  <a:lnTo>
                    <a:pt x="34" y="843"/>
                  </a:lnTo>
                  <a:lnTo>
                    <a:pt x="37" y="833"/>
                  </a:lnTo>
                  <a:lnTo>
                    <a:pt x="35" y="818"/>
                  </a:lnTo>
                  <a:lnTo>
                    <a:pt x="42" y="803"/>
                  </a:lnTo>
                  <a:lnTo>
                    <a:pt x="37" y="794"/>
                  </a:lnTo>
                  <a:lnTo>
                    <a:pt x="47" y="785"/>
                  </a:lnTo>
                  <a:lnTo>
                    <a:pt x="50" y="788"/>
                  </a:lnTo>
                  <a:lnTo>
                    <a:pt x="60" y="785"/>
                  </a:lnTo>
                  <a:lnTo>
                    <a:pt x="63" y="780"/>
                  </a:lnTo>
                  <a:lnTo>
                    <a:pt x="57" y="772"/>
                  </a:lnTo>
                  <a:lnTo>
                    <a:pt x="63" y="752"/>
                  </a:lnTo>
                  <a:lnTo>
                    <a:pt x="55" y="746"/>
                  </a:lnTo>
                  <a:lnTo>
                    <a:pt x="54" y="738"/>
                  </a:lnTo>
                  <a:lnTo>
                    <a:pt x="62" y="726"/>
                  </a:lnTo>
                  <a:lnTo>
                    <a:pt x="60" y="702"/>
                  </a:lnTo>
                  <a:lnTo>
                    <a:pt x="43" y="688"/>
                  </a:lnTo>
                  <a:lnTo>
                    <a:pt x="49" y="681"/>
                  </a:lnTo>
                  <a:lnTo>
                    <a:pt x="49" y="672"/>
                  </a:lnTo>
                  <a:lnTo>
                    <a:pt x="40" y="661"/>
                  </a:lnTo>
                  <a:lnTo>
                    <a:pt x="44" y="649"/>
                  </a:lnTo>
                  <a:lnTo>
                    <a:pt x="56" y="634"/>
                  </a:lnTo>
                  <a:lnTo>
                    <a:pt x="55" y="625"/>
                  </a:lnTo>
                  <a:lnTo>
                    <a:pt x="62" y="608"/>
                  </a:lnTo>
                  <a:lnTo>
                    <a:pt x="60" y="598"/>
                  </a:lnTo>
                  <a:lnTo>
                    <a:pt x="74" y="580"/>
                  </a:lnTo>
                  <a:lnTo>
                    <a:pt x="80" y="558"/>
                  </a:lnTo>
                  <a:lnTo>
                    <a:pt x="76" y="534"/>
                  </a:lnTo>
                  <a:lnTo>
                    <a:pt x="78" y="525"/>
                  </a:lnTo>
                  <a:lnTo>
                    <a:pt x="122" y="507"/>
                  </a:lnTo>
                  <a:lnTo>
                    <a:pt x="133" y="492"/>
                  </a:lnTo>
                  <a:lnTo>
                    <a:pt x="142" y="461"/>
                  </a:lnTo>
                  <a:lnTo>
                    <a:pt x="147" y="456"/>
                  </a:lnTo>
                  <a:lnTo>
                    <a:pt x="162" y="464"/>
                  </a:lnTo>
                  <a:lnTo>
                    <a:pt x="189" y="459"/>
                  </a:lnTo>
                  <a:lnTo>
                    <a:pt x="219" y="483"/>
                  </a:lnTo>
                  <a:lnTo>
                    <a:pt x="229" y="483"/>
                  </a:lnTo>
                  <a:lnTo>
                    <a:pt x="232" y="471"/>
                  </a:lnTo>
                  <a:lnTo>
                    <a:pt x="241" y="473"/>
                  </a:lnTo>
                  <a:lnTo>
                    <a:pt x="257" y="463"/>
                  </a:lnTo>
                  <a:lnTo>
                    <a:pt x="262" y="469"/>
                  </a:lnTo>
                  <a:lnTo>
                    <a:pt x="256" y="486"/>
                  </a:lnTo>
                  <a:lnTo>
                    <a:pt x="271" y="498"/>
                  </a:lnTo>
                  <a:lnTo>
                    <a:pt x="268" y="505"/>
                  </a:lnTo>
                  <a:lnTo>
                    <a:pt x="284" y="508"/>
                  </a:lnTo>
                  <a:lnTo>
                    <a:pt x="292" y="505"/>
                  </a:lnTo>
                  <a:lnTo>
                    <a:pt x="291" y="493"/>
                  </a:lnTo>
                  <a:lnTo>
                    <a:pt x="295" y="482"/>
                  </a:lnTo>
                  <a:lnTo>
                    <a:pt x="316" y="450"/>
                  </a:lnTo>
                  <a:lnTo>
                    <a:pt x="296" y="426"/>
                  </a:lnTo>
                  <a:lnTo>
                    <a:pt x="293" y="409"/>
                  </a:lnTo>
                  <a:lnTo>
                    <a:pt x="303" y="404"/>
                  </a:lnTo>
                  <a:lnTo>
                    <a:pt x="322" y="383"/>
                  </a:lnTo>
                  <a:lnTo>
                    <a:pt x="332" y="388"/>
                  </a:lnTo>
                  <a:lnTo>
                    <a:pt x="334" y="400"/>
                  </a:lnTo>
                  <a:lnTo>
                    <a:pt x="347" y="407"/>
                  </a:lnTo>
                  <a:lnTo>
                    <a:pt x="357" y="400"/>
                  </a:lnTo>
                  <a:lnTo>
                    <a:pt x="368" y="409"/>
                  </a:lnTo>
                  <a:lnTo>
                    <a:pt x="372" y="399"/>
                  </a:lnTo>
                  <a:lnTo>
                    <a:pt x="384" y="403"/>
                  </a:lnTo>
                  <a:lnTo>
                    <a:pt x="394" y="414"/>
                  </a:lnTo>
                  <a:lnTo>
                    <a:pt x="406" y="415"/>
                  </a:lnTo>
                  <a:lnTo>
                    <a:pt x="404" y="406"/>
                  </a:lnTo>
                  <a:lnTo>
                    <a:pt x="415" y="410"/>
                  </a:lnTo>
                  <a:lnTo>
                    <a:pt x="446" y="387"/>
                  </a:lnTo>
                  <a:lnTo>
                    <a:pt x="450" y="378"/>
                  </a:lnTo>
                  <a:lnTo>
                    <a:pt x="463" y="380"/>
                  </a:lnTo>
                  <a:lnTo>
                    <a:pt x="463" y="388"/>
                  </a:lnTo>
                  <a:lnTo>
                    <a:pt x="477" y="396"/>
                  </a:lnTo>
                  <a:lnTo>
                    <a:pt x="477" y="404"/>
                  </a:lnTo>
                  <a:lnTo>
                    <a:pt x="468" y="412"/>
                  </a:lnTo>
                  <a:lnTo>
                    <a:pt x="471" y="419"/>
                  </a:lnTo>
                  <a:lnTo>
                    <a:pt x="470" y="431"/>
                  </a:lnTo>
                  <a:lnTo>
                    <a:pt x="484" y="442"/>
                  </a:lnTo>
                  <a:lnTo>
                    <a:pt x="487" y="453"/>
                  </a:lnTo>
                  <a:lnTo>
                    <a:pt x="500" y="451"/>
                  </a:lnTo>
                  <a:lnTo>
                    <a:pt x="514" y="460"/>
                  </a:lnTo>
                  <a:lnTo>
                    <a:pt x="523" y="460"/>
                  </a:lnTo>
                  <a:lnTo>
                    <a:pt x="522" y="432"/>
                  </a:lnTo>
                  <a:lnTo>
                    <a:pt x="527" y="423"/>
                  </a:lnTo>
                  <a:lnTo>
                    <a:pt x="547" y="428"/>
                  </a:lnTo>
                  <a:lnTo>
                    <a:pt x="561" y="426"/>
                  </a:lnTo>
                  <a:lnTo>
                    <a:pt x="571" y="419"/>
                  </a:lnTo>
                  <a:lnTo>
                    <a:pt x="575" y="424"/>
                  </a:lnTo>
                  <a:lnTo>
                    <a:pt x="584" y="416"/>
                  </a:lnTo>
                  <a:lnTo>
                    <a:pt x="594" y="429"/>
                  </a:lnTo>
                  <a:lnTo>
                    <a:pt x="601" y="427"/>
                  </a:lnTo>
                  <a:lnTo>
                    <a:pt x="611" y="405"/>
                  </a:lnTo>
                  <a:lnTo>
                    <a:pt x="619" y="405"/>
                  </a:lnTo>
                  <a:lnTo>
                    <a:pt x="639" y="396"/>
                  </a:lnTo>
                  <a:lnTo>
                    <a:pt x="656" y="404"/>
                  </a:lnTo>
                  <a:lnTo>
                    <a:pt x="651" y="417"/>
                  </a:lnTo>
                  <a:lnTo>
                    <a:pt x="657" y="420"/>
                  </a:lnTo>
                  <a:lnTo>
                    <a:pt x="679" y="415"/>
                  </a:lnTo>
                  <a:lnTo>
                    <a:pt x="683" y="405"/>
                  </a:lnTo>
                  <a:lnTo>
                    <a:pt x="673" y="389"/>
                  </a:lnTo>
                  <a:lnTo>
                    <a:pt x="675" y="383"/>
                  </a:lnTo>
                  <a:lnTo>
                    <a:pt x="688" y="381"/>
                  </a:lnTo>
                  <a:lnTo>
                    <a:pt x="696" y="365"/>
                  </a:lnTo>
                  <a:lnTo>
                    <a:pt x="714" y="354"/>
                  </a:lnTo>
                  <a:lnTo>
                    <a:pt x="718" y="344"/>
                  </a:lnTo>
                  <a:lnTo>
                    <a:pt x="717" y="338"/>
                  </a:lnTo>
                  <a:lnTo>
                    <a:pt x="703" y="331"/>
                  </a:lnTo>
                  <a:lnTo>
                    <a:pt x="691" y="285"/>
                  </a:lnTo>
                  <a:lnTo>
                    <a:pt x="703" y="278"/>
                  </a:lnTo>
                  <a:lnTo>
                    <a:pt x="704" y="255"/>
                  </a:lnTo>
                  <a:lnTo>
                    <a:pt x="711" y="246"/>
                  </a:lnTo>
                  <a:lnTo>
                    <a:pt x="711" y="239"/>
                  </a:lnTo>
                  <a:lnTo>
                    <a:pt x="724" y="235"/>
                  </a:lnTo>
                  <a:lnTo>
                    <a:pt x="736" y="226"/>
                  </a:lnTo>
                  <a:lnTo>
                    <a:pt x="751" y="231"/>
                  </a:lnTo>
                  <a:lnTo>
                    <a:pt x="758" y="228"/>
                  </a:lnTo>
                  <a:lnTo>
                    <a:pt x="758" y="220"/>
                  </a:lnTo>
                  <a:lnTo>
                    <a:pt x="764" y="214"/>
                  </a:lnTo>
                  <a:lnTo>
                    <a:pt x="774" y="214"/>
                  </a:lnTo>
                  <a:lnTo>
                    <a:pt x="782" y="204"/>
                  </a:lnTo>
                  <a:lnTo>
                    <a:pt x="783" y="193"/>
                  </a:lnTo>
                  <a:lnTo>
                    <a:pt x="773" y="184"/>
                  </a:lnTo>
                  <a:lnTo>
                    <a:pt x="776" y="172"/>
                  </a:lnTo>
                  <a:lnTo>
                    <a:pt x="789" y="155"/>
                  </a:lnTo>
                  <a:lnTo>
                    <a:pt x="786" y="148"/>
                  </a:lnTo>
                  <a:lnTo>
                    <a:pt x="790" y="130"/>
                  </a:lnTo>
                  <a:lnTo>
                    <a:pt x="783" y="128"/>
                  </a:lnTo>
                  <a:lnTo>
                    <a:pt x="786" y="109"/>
                  </a:lnTo>
                  <a:lnTo>
                    <a:pt x="799" y="105"/>
                  </a:lnTo>
                  <a:lnTo>
                    <a:pt x="806" y="97"/>
                  </a:lnTo>
                  <a:lnTo>
                    <a:pt x="822" y="99"/>
                  </a:lnTo>
                  <a:lnTo>
                    <a:pt x="834" y="96"/>
                  </a:lnTo>
                  <a:lnTo>
                    <a:pt x="839" y="102"/>
                  </a:lnTo>
                  <a:lnTo>
                    <a:pt x="837" y="114"/>
                  </a:lnTo>
                  <a:lnTo>
                    <a:pt x="849" y="114"/>
                  </a:lnTo>
                  <a:lnTo>
                    <a:pt x="865" y="89"/>
                  </a:lnTo>
                  <a:lnTo>
                    <a:pt x="866" y="73"/>
                  </a:lnTo>
                  <a:lnTo>
                    <a:pt x="854" y="62"/>
                  </a:lnTo>
                  <a:lnTo>
                    <a:pt x="852" y="52"/>
                  </a:lnTo>
                  <a:lnTo>
                    <a:pt x="867" y="43"/>
                  </a:lnTo>
                  <a:lnTo>
                    <a:pt x="868" y="32"/>
                  </a:lnTo>
                  <a:lnTo>
                    <a:pt x="881" y="24"/>
                  </a:lnTo>
                  <a:lnTo>
                    <a:pt x="890" y="26"/>
                  </a:lnTo>
                  <a:lnTo>
                    <a:pt x="895" y="32"/>
                  </a:lnTo>
                  <a:lnTo>
                    <a:pt x="905" y="33"/>
                  </a:lnTo>
                  <a:lnTo>
                    <a:pt x="909" y="45"/>
                  </a:lnTo>
                  <a:lnTo>
                    <a:pt x="921" y="41"/>
                  </a:lnTo>
                  <a:lnTo>
                    <a:pt x="927" y="30"/>
                  </a:lnTo>
                  <a:lnTo>
                    <a:pt x="937" y="28"/>
                  </a:lnTo>
                  <a:lnTo>
                    <a:pt x="942" y="38"/>
                  </a:lnTo>
                  <a:lnTo>
                    <a:pt x="962" y="35"/>
                  </a:lnTo>
                  <a:lnTo>
                    <a:pt x="982" y="41"/>
                  </a:lnTo>
                  <a:lnTo>
                    <a:pt x="997" y="31"/>
                  </a:lnTo>
                  <a:lnTo>
                    <a:pt x="1002" y="46"/>
                  </a:lnTo>
                  <a:lnTo>
                    <a:pt x="1013" y="56"/>
                  </a:lnTo>
                  <a:lnTo>
                    <a:pt x="1034" y="55"/>
                  </a:lnTo>
                  <a:lnTo>
                    <a:pt x="1043" y="60"/>
                  </a:lnTo>
                  <a:lnTo>
                    <a:pt x="1053" y="53"/>
                  </a:lnTo>
                  <a:lnTo>
                    <a:pt x="1055" y="41"/>
                  </a:lnTo>
                  <a:lnTo>
                    <a:pt x="1067" y="27"/>
                  </a:lnTo>
                  <a:lnTo>
                    <a:pt x="1071" y="28"/>
                  </a:lnTo>
                  <a:lnTo>
                    <a:pt x="1074" y="46"/>
                  </a:lnTo>
                  <a:lnTo>
                    <a:pt x="1097" y="61"/>
                  </a:lnTo>
                  <a:lnTo>
                    <a:pt x="1098" y="70"/>
                  </a:lnTo>
                  <a:lnTo>
                    <a:pt x="1091" y="76"/>
                  </a:lnTo>
                  <a:lnTo>
                    <a:pt x="1107" y="89"/>
                  </a:lnTo>
                  <a:lnTo>
                    <a:pt x="1135" y="91"/>
                  </a:lnTo>
                  <a:lnTo>
                    <a:pt x="1139" y="85"/>
                  </a:lnTo>
                  <a:lnTo>
                    <a:pt x="1139" y="73"/>
                  </a:lnTo>
                  <a:lnTo>
                    <a:pt x="1150" y="66"/>
                  </a:lnTo>
                  <a:lnTo>
                    <a:pt x="1160" y="49"/>
                  </a:lnTo>
                  <a:lnTo>
                    <a:pt x="1177" y="47"/>
                  </a:lnTo>
                  <a:lnTo>
                    <a:pt x="1198" y="37"/>
                  </a:lnTo>
                  <a:lnTo>
                    <a:pt x="1210" y="41"/>
                  </a:lnTo>
                  <a:lnTo>
                    <a:pt x="1217" y="53"/>
                  </a:lnTo>
                  <a:lnTo>
                    <a:pt x="1224" y="50"/>
                  </a:lnTo>
                  <a:lnTo>
                    <a:pt x="1235" y="52"/>
                  </a:lnTo>
                  <a:lnTo>
                    <a:pt x="1240" y="47"/>
                  </a:lnTo>
                  <a:lnTo>
                    <a:pt x="1226" y="19"/>
                  </a:lnTo>
                  <a:lnTo>
                    <a:pt x="1237" y="0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6" name="Freeform 132"/>
            <p:cNvSpPr>
              <a:spLocks/>
            </p:cNvSpPr>
            <p:nvPr/>
          </p:nvSpPr>
          <p:spPr bwMode="auto">
            <a:xfrm>
              <a:off x="297" y="2123"/>
              <a:ext cx="437" cy="353"/>
            </a:xfrm>
            <a:custGeom>
              <a:avLst/>
              <a:gdLst/>
              <a:ahLst/>
              <a:cxnLst>
                <a:cxn ang="0">
                  <a:pos x="367" y="32"/>
                </a:cxn>
                <a:cxn ang="0">
                  <a:pos x="417" y="53"/>
                </a:cxn>
                <a:cxn ang="0">
                  <a:pos x="360" y="83"/>
                </a:cxn>
                <a:cxn ang="0">
                  <a:pos x="328" y="56"/>
                </a:cxn>
                <a:cxn ang="0">
                  <a:pos x="321" y="104"/>
                </a:cxn>
                <a:cxn ang="0">
                  <a:pos x="366" y="114"/>
                </a:cxn>
                <a:cxn ang="0">
                  <a:pos x="366" y="125"/>
                </a:cxn>
                <a:cxn ang="0">
                  <a:pos x="393" y="124"/>
                </a:cxn>
                <a:cxn ang="0">
                  <a:pos x="401" y="147"/>
                </a:cxn>
                <a:cxn ang="0">
                  <a:pos x="437" y="136"/>
                </a:cxn>
                <a:cxn ang="0">
                  <a:pos x="432" y="172"/>
                </a:cxn>
                <a:cxn ang="0">
                  <a:pos x="453" y="205"/>
                </a:cxn>
                <a:cxn ang="0">
                  <a:pos x="434" y="230"/>
                </a:cxn>
                <a:cxn ang="0">
                  <a:pos x="460" y="184"/>
                </a:cxn>
                <a:cxn ang="0">
                  <a:pos x="483" y="166"/>
                </a:cxn>
                <a:cxn ang="0">
                  <a:pos x="543" y="180"/>
                </a:cxn>
                <a:cxn ang="0">
                  <a:pos x="607" y="195"/>
                </a:cxn>
                <a:cxn ang="0">
                  <a:pos x="634" y="188"/>
                </a:cxn>
                <a:cxn ang="0">
                  <a:pos x="687" y="215"/>
                </a:cxn>
                <a:cxn ang="0">
                  <a:pos x="730" y="240"/>
                </a:cxn>
                <a:cxn ang="0">
                  <a:pos x="801" y="298"/>
                </a:cxn>
                <a:cxn ang="0">
                  <a:pos x="872" y="372"/>
                </a:cxn>
                <a:cxn ang="0">
                  <a:pos x="938" y="415"/>
                </a:cxn>
                <a:cxn ang="0">
                  <a:pos x="1003" y="477"/>
                </a:cxn>
                <a:cxn ang="0">
                  <a:pos x="1035" y="490"/>
                </a:cxn>
                <a:cxn ang="0">
                  <a:pos x="1065" y="522"/>
                </a:cxn>
                <a:cxn ang="0">
                  <a:pos x="1086" y="536"/>
                </a:cxn>
                <a:cxn ang="0">
                  <a:pos x="1123" y="557"/>
                </a:cxn>
                <a:cxn ang="0">
                  <a:pos x="1136" y="627"/>
                </a:cxn>
                <a:cxn ang="0">
                  <a:pos x="1152" y="688"/>
                </a:cxn>
                <a:cxn ang="0">
                  <a:pos x="1144" y="762"/>
                </a:cxn>
                <a:cxn ang="0">
                  <a:pos x="1056" y="868"/>
                </a:cxn>
                <a:cxn ang="0">
                  <a:pos x="885" y="936"/>
                </a:cxn>
                <a:cxn ang="0">
                  <a:pos x="722" y="883"/>
                </a:cxn>
                <a:cxn ang="0">
                  <a:pos x="573" y="812"/>
                </a:cxn>
                <a:cxn ang="0">
                  <a:pos x="503" y="792"/>
                </a:cxn>
                <a:cxn ang="0">
                  <a:pos x="484" y="775"/>
                </a:cxn>
                <a:cxn ang="0">
                  <a:pos x="455" y="786"/>
                </a:cxn>
                <a:cxn ang="0">
                  <a:pos x="387" y="704"/>
                </a:cxn>
                <a:cxn ang="0">
                  <a:pos x="333" y="689"/>
                </a:cxn>
                <a:cxn ang="0">
                  <a:pos x="344" y="697"/>
                </a:cxn>
                <a:cxn ang="0">
                  <a:pos x="369" y="740"/>
                </a:cxn>
                <a:cxn ang="0">
                  <a:pos x="382" y="777"/>
                </a:cxn>
                <a:cxn ang="0">
                  <a:pos x="432" y="803"/>
                </a:cxn>
                <a:cxn ang="0">
                  <a:pos x="371" y="811"/>
                </a:cxn>
                <a:cxn ang="0">
                  <a:pos x="348" y="857"/>
                </a:cxn>
                <a:cxn ang="0">
                  <a:pos x="262" y="804"/>
                </a:cxn>
                <a:cxn ang="0">
                  <a:pos x="122" y="806"/>
                </a:cxn>
                <a:cxn ang="0">
                  <a:pos x="109" y="643"/>
                </a:cxn>
                <a:cxn ang="0">
                  <a:pos x="21" y="439"/>
                </a:cxn>
                <a:cxn ang="0">
                  <a:pos x="44" y="227"/>
                </a:cxn>
                <a:cxn ang="0">
                  <a:pos x="96" y="159"/>
                </a:cxn>
                <a:cxn ang="0">
                  <a:pos x="151" y="73"/>
                </a:cxn>
                <a:cxn ang="0">
                  <a:pos x="224" y="67"/>
                </a:cxn>
                <a:cxn ang="0">
                  <a:pos x="234" y="48"/>
                </a:cxn>
                <a:cxn ang="0">
                  <a:pos x="265" y="81"/>
                </a:cxn>
                <a:cxn ang="0">
                  <a:pos x="292" y="62"/>
                </a:cxn>
                <a:cxn ang="0">
                  <a:pos x="328" y="47"/>
                </a:cxn>
                <a:cxn ang="0">
                  <a:pos x="319" y="0"/>
                </a:cxn>
              </a:cxnLst>
              <a:rect l="0" t="0" r="r" b="b"/>
              <a:pathLst>
                <a:path w="1160" h="936">
                  <a:moveTo>
                    <a:pt x="318" y="5"/>
                  </a:moveTo>
                  <a:lnTo>
                    <a:pt x="326" y="1"/>
                  </a:lnTo>
                  <a:lnTo>
                    <a:pt x="337" y="7"/>
                  </a:lnTo>
                  <a:lnTo>
                    <a:pt x="342" y="15"/>
                  </a:lnTo>
                  <a:lnTo>
                    <a:pt x="350" y="17"/>
                  </a:lnTo>
                  <a:lnTo>
                    <a:pt x="367" y="32"/>
                  </a:lnTo>
                  <a:lnTo>
                    <a:pt x="366" y="40"/>
                  </a:lnTo>
                  <a:lnTo>
                    <a:pt x="380" y="45"/>
                  </a:lnTo>
                  <a:lnTo>
                    <a:pt x="383" y="41"/>
                  </a:lnTo>
                  <a:lnTo>
                    <a:pt x="403" y="45"/>
                  </a:lnTo>
                  <a:lnTo>
                    <a:pt x="405" y="50"/>
                  </a:lnTo>
                  <a:lnTo>
                    <a:pt x="417" y="53"/>
                  </a:lnTo>
                  <a:lnTo>
                    <a:pt x="420" y="58"/>
                  </a:lnTo>
                  <a:lnTo>
                    <a:pt x="418" y="79"/>
                  </a:lnTo>
                  <a:lnTo>
                    <a:pt x="406" y="95"/>
                  </a:lnTo>
                  <a:lnTo>
                    <a:pt x="396" y="100"/>
                  </a:lnTo>
                  <a:lnTo>
                    <a:pt x="366" y="90"/>
                  </a:lnTo>
                  <a:lnTo>
                    <a:pt x="360" y="83"/>
                  </a:lnTo>
                  <a:lnTo>
                    <a:pt x="354" y="86"/>
                  </a:lnTo>
                  <a:lnTo>
                    <a:pt x="337" y="83"/>
                  </a:lnTo>
                  <a:lnTo>
                    <a:pt x="335" y="74"/>
                  </a:lnTo>
                  <a:lnTo>
                    <a:pt x="339" y="68"/>
                  </a:lnTo>
                  <a:lnTo>
                    <a:pt x="332" y="53"/>
                  </a:lnTo>
                  <a:lnTo>
                    <a:pt x="328" y="56"/>
                  </a:lnTo>
                  <a:lnTo>
                    <a:pt x="334" y="63"/>
                  </a:lnTo>
                  <a:lnTo>
                    <a:pt x="329" y="76"/>
                  </a:lnTo>
                  <a:lnTo>
                    <a:pt x="324" y="82"/>
                  </a:lnTo>
                  <a:lnTo>
                    <a:pt x="317" y="82"/>
                  </a:lnTo>
                  <a:lnTo>
                    <a:pt x="325" y="91"/>
                  </a:lnTo>
                  <a:lnTo>
                    <a:pt x="321" y="104"/>
                  </a:lnTo>
                  <a:lnTo>
                    <a:pt x="332" y="92"/>
                  </a:lnTo>
                  <a:lnTo>
                    <a:pt x="344" y="99"/>
                  </a:lnTo>
                  <a:lnTo>
                    <a:pt x="357" y="101"/>
                  </a:lnTo>
                  <a:lnTo>
                    <a:pt x="360" y="104"/>
                  </a:lnTo>
                  <a:lnTo>
                    <a:pt x="356" y="112"/>
                  </a:lnTo>
                  <a:lnTo>
                    <a:pt x="366" y="114"/>
                  </a:lnTo>
                  <a:lnTo>
                    <a:pt x="366" y="120"/>
                  </a:lnTo>
                  <a:lnTo>
                    <a:pt x="357" y="123"/>
                  </a:lnTo>
                  <a:lnTo>
                    <a:pt x="344" y="139"/>
                  </a:lnTo>
                  <a:lnTo>
                    <a:pt x="358" y="134"/>
                  </a:lnTo>
                  <a:lnTo>
                    <a:pt x="360" y="124"/>
                  </a:lnTo>
                  <a:lnTo>
                    <a:pt x="366" y="125"/>
                  </a:lnTo>
                  <a:lnTo>
                    <a:pt x="369" y="120"/>
                  </a:lnTo>
                  <a:lnTo>
                    <a:pt x="370" y="123"/>
                  </a:lnTo>
                  <a:lnTo>
                    <a:pt x="374" y="121"/>
                  </a:lnTo>
                  <a:lnTo>
                    <a:pt x="374" y="134"/>
                  </a:lnTo>
                  <a:lnTo>
                    <a:pt x="380" y="124"/>
                  </a:lnTo>
                  <a:lnTo>
                    <a:pt x="393" y="124"/>
                  </a:lnTo>
                  <a:lnTo>
                    <a:pt x="400" y="127"/>
                  </a:lnTo>
                  <a:lnTo>
                    <a:pt x="393" y="138"/>
                  </a:lnTo>
                  <a:lnTo>
                    <a:pt x="392" y="148"/>
                  </a:lnTo>
                  <a:lnTo>
                    <a:pt x="401" y="131"/>
                  </a:lnTo>
                  <a:lnTo>
                    <a:pt x="416" y="129"/>
                  </a:lnTo>
                  <a:lnTo>
                    <a:pt x="401" y="147"/>
                  </a:lnTo>
                  <a:lnTo>
                    <a:pt x="403" y="150"/>
                  </a:lnTo>
                  <a:lnTo>
                    <a:pt x="394" y="169"/>
                  </a:lnTo>
                  <a:lnTo>
                    <a:pt x="401" y="169"/>
                  </a:lnTo>
                  <a:lnTo>
                    <a:pt x="407" y="151"/>
                  </a:lnTo>
                  <a:lnTo>
                    <a:pt x="434" y="140"/>
                  </a:lnTo>
                  <a:lnTo>
                    <a:pt x="437" y="136"/>
                  </a:lnTo>
                  <a:lnTo>
                    <a:pt x="454" y="144"/>
                  </a:lnTo>
                  <a:lnTo>
                    <a:pt x="445" y="154"/>
                  </a:lnTo>
                  <a:lnTo>
                    <a:pt x="451" y="152"/>
                  </a:lnTo>
                  <a:lnTo>
                    <a:pt x="453" y="156"/>
                  </a:lnTo>
                  <a:lnTo>
                    <a:pt x="445" y="172"/>
                  </a:lnTo>
                  <a:lnTo>
                    <a:pt x="432" y="172"/>
                  </a:lnTo>
                  <a:lnTo>
                    <a:pt x="434" y="175"/>
                  </a:lnTo>
                  <a:lnTo>
                    <a:pt x="429" y="179"/>
                  </a:lnTo>
                  <a:lnTo>
                    <a:pt x="456" y="181"/>
                  </a:lnTo>
                  <a:lnTo>
                    <a:pt x="434" y="188"/>
                  </a:lnTo>
                  <a:lnTo>
                    <a:pt x="453" y="192"/>
                  </a:lnTo>
                  <a:lnTo>
                    <a:pt x="453" y="205"/>
                  </a:lnTo>
                  <a:lnTo>
                    <a:pt x="446" y="207"/>
                  </a:lnTo>
                  <a:lnTo>
                    <a:pt x="441" y="218"/>
                  </a:lnTo>
                  <a:lnTo>
                    <a:pt x="420" y="224"/>
                  </a:lnTo>
                  <a:lnTo>
                    <a:pt x="413" y="230"/>
                  </a:lnTo>
                  <a:lnTo>
                    <a:pt x="423" y="227"/>
                  </a:lnTo>
                  <a:lnTo>
                    <a:pt x="434" y="230"/>
                  </a:lnTo>
                  <a:lnTo>
                    <a:pt x="437" y="224"/>
                  </a:lnTo>
                  <a:lnTo>
                    <a:pt x="451" y="222"/>
                  </a:lnTo>
                  <a:lnTo>
                    <a:pt x="450" y="215"/>
                  </a:lnTo>
                  <a:lnTo>
                    <a:pt x="454" y="212"/>
                  </a:lnTo>
                  <a:lnTo>
                    <a:pt x="461" y="195"/>
                  </a:lnTo>
                  <a:lnTo>
                    <a:pt x="460" y="184"/>
                  </a:lnTo>
                  <a:lnTo>
                    <a:pt x="465" y="177"/>
                  </a:lnTo>
                  <a:lnTo>
                    <a:pt x="459" y="179"/>
                  </a:lnTo>
                  <a:lnTo>
                    <a:pt x="460" y="169"/>
                  </a:lnTo>
                  <a:lnTo>
                    <a:pt x="475" y="167"/>
                  </a:lnTo>
                  <a:lnTo>
                    <a:pt x="477" y="171"/>
                  </a:lnTo>
                  <a:lnTo>
                    <a:pt x="483" y="166"/>
                  </a:lnTo>
                  <a:lnTo>
                    <a:pt x="490" y="168"/>
                  </a:lnTo>
                  <a:lnTo>
                    <a:pt x="494" y="165"/>
                  </a:lnTo>
                  <a:lnTo>
                    <a:pt x="506" y="168"/>
                  </a:lnTo>
                  <a:lnTo>
                    <a:pt x="534" y="169"/>
                  </a:lnTo>
                  <a:lnTo>
                    <a:pt x="535" y="176"/>
                  </a:lnTo>
                  <a:lnTo>
                    <a:pt x="543" y="180"/>
                  </a:lnTo>
                  <a:lnTo>
                    <a:pt x="579" y="188"/>
                  </a:lnTo>
                  <a:lnTo>
                    <a:pt x="581" y="194"/>
                  </a:lnTo>
                  <a:lnTo>
                    <a:pt x="586" y="189"/>
                  </a:lnTo>
                  <a:lnTo>
                    <a:pt x="599" y="192"/>
                  </a:lnTo>
                  <a:lnTo>
                    <a:pt x="602" y="198"/>
                  </a:lnTo>
                  <a:lnTo>
                    <a:pt x="607" y="195"/>
                  </a:lnTo>
                  <a:lnTo>
                    <a:pt x="611" y="197"/>
                  </a:lnTo>
                  <a:lnTo>
                    <a:pt x="613" y="194"/>
                  </a:lnTo>
                  <a:lnTo>
                    <a:pt x="603" y="182"/>
                  </a:lnTo>
                  <a:lnTo>
                    <a:pt x="615" y="182"/>
                  </a:lnTo>
                  <a:lnTo>
                    <a:pt x="622" y="188"/>
                  </a:lnTo>
                  <a:lnTo>
                    <a:pt x="634" y="188"/>
                  </a:lnTo>
                  <a:lnTo>
                    <a:pt x="659" y="199"/>
                  </a:lnTo>
                  <a:lnTo>
                    <a:pt x="662" y="196"/>
                  </a:lnTo>
                  <a:lnTo>
                    <a:pt x="671" y="207"/>
                  </a:lnTo>
                  <a:lnTo>
                    <a:pt x="680" y="211"/>
                  </a:lnTo>
                  <a:lnTo>
                    <a:pt x="684" y="208"/>
                  </a:lnTo>
                  <a:lnTo>
                    <a:pt x="687" y="215"/>
                  </a:lnTo>
                  <a:lnTo>
                    <a:pt x="704" y="218"/>
                  </a:lnTo>
                  <a:lnTo>
                    <a:pt x="710" y="233"/>
                  </a:lnTo>
                  <a:lnTo>
                    <a:pt x="712" y="230"/>
                  </a:lnTo>
                  <a:lnTo>
                    <a:pt x="715" y="235"/>
                  </a:lnTo>
                  <a:lnTo>
                    <a:pt x="717" y="233"/>
                  </a:lnTo>
                  <a:lnTo>
                    <a:pt x="730" y="240"/>
                  </a:lnTo>
                  <a:lnTo>
                    <a:pt x="769" y="275"/>
                  </a:lnTo>
                  <a:lnTo>
                    <a:pt x="784" y="283"/>
                  </a:lnTo>
                  <a:lnTo>
                    <a:pt x="788" y="291"/>
                  </a:lnTo>
                  <a:lnTo>
                    <a:pt x="794" y="293"/>
                  </a:lnTo>
                  <a:lnTo>
                    <a:pt x="795" y="298"/>
                  </a:lnTo>
                  <a:lnTo>
                    <a:pt x="801" y="298"/>
                  </a:lnTo>
                  <a:lnTo>
                    <a:pt x="807" y="308"/>
                  </a:lnTo>
                  <a:lnTo>
                    <a:pt x="816" y="310"/>
                  </a:lnTo>
                  <a:lnTo>
                    <a:pt x="829" y="321"/>
                  </a:lnTo>
                  <a:lnTo>
                    <a:pt x="856" y="350"/>
                  </a:lnTo>
                  <a:lnTo>
                    <a:pt x="869" y="373"/>
                  </a:lnTo>
                  <a:lnTo>
                    <a:pt x="872" y="372"/>
                  </a:lnTo>
                  <a:lnTo>
                    <a:pt x="887" y="386"/>
                  </a:lnTo>
                  <a:lnTo>
                    <a:pt x="905" y="412"/>
                  </a:lnTo>
                  <a:lnTo>
                    <a:pt x="910" y="414"/>
                  </a:lnTo>
                  <a:lnTo>
                    <a:pt x="915" y="398"/>
                  </a:lnTo>
                  <a:lnTo>
                    <a:pt x="927" y="414"/>
                  </a:lnTo>
                  <a:lnTo>
                    <a:pt x="938" y="415"/>
                  </a:lnTo>
                  <a:lnTo>
                    <a:pt x="938" y="422"/>
                  </a:lnTo>
                  <a:lnTo>
                    <a:pt x="954" y="439"/>
                  </a:lnTo>
                  <a:lnTo>
                    <a:pt x="954" y="444"/>
                  </a:lnTo>
                  <a:lnTo>
                    <a:pt x="962" y="441"/>
                  </a:lnTo>
                  <a:lnTo>
                    <a:pt x="1006" y="484"/>
                  </a:lnTo>
                  <a:lnTo>
                    <a:pt x="1003" y="477"/>
                  </a:lnTo>
                  <a:lnTo>
                    <a:pt x="1006" y="474"/>
                  </a:lnTo>
                  <a:lnTo>
                    <a:pt x="1012" y="480"/>
                  </a:lnTo>
                  <a:lnTo>
                    <a:pt x="1023" y="478"/>
                  </a:lnTo>
                  <a:lnTo>
                    <a:pt x="1014" y="448"/>
                  </a:lnTo>
                  <a:lnTo>
                    <a:pt x="1029" y="471"/>
                  </a:lnTo>
                  <a:lnTo>
                    <a:pt x="1035" y="490"/>
                  </a:lnTo>
                  <a:lnTo>
                    <a:pt x="1038" y="492"/>
                  </a:lnTo>
                  <a:lnTo>
                    <a:pt x="1040" y="488"/>
                  </a:lnTo>
                  <a:lnTo>
                    <a:pt x="1050" y="502"/>
                  </a:lnTo>
                  <a:lnTo>
                    <a:pt x="1071" y="515"/>
                  </a:lnTo>
                  <a:lnTo>
                    <a:pt x="1071" y="527"/>
                  </a:lnTo>
                  <a:lnTo>
                    <a:pt x="1065" y="522"/>
                  </a:lnTo>
                  <a:lnTo>
                    <a:pt x="1061" y="525"/>
                  </a:lnTo>
                  <a:lnTo>
                    <a:pt x="1073" y="544"/>
                  </a:lnTo>
                  <a:lnTo>
                    <a:pt x="1077" y="543"/>
                  </a:lnTo>
                  <a:lnTo>
                    <a:pt x="1083" y="551"/>
                  </a:lnTo>
                  <a:lnTo>
                    <a:pt x="1088" y="543"/>
                  </a:lnTo>
                  <a:lnTo>
                    <a:pt x="1086" y="536"/>
                  </a:lnTo>
                  <a:lnTo>
                    <a:pt x="1092" y="535"/>
                  </a:lnTo>
                  <a:lnTo>
                    <a:pt x="1093" y="539"/>
                  </a:lnTo>
                  <a:lnTo>
                    <a:pt x="1095" y="535"/>
                  </a:lnTo>
                  <a:lnTo>
                    <a:pt x="1106" y="553"/>
                  </a:lnTo>
                  <a:lnTo>
                    <a:pt x="1117" y="551"/>
                  </a:lnTo>
                  <a:lnTo>
                    <a:pt x="1123" y="557"/>
                  </a:lnTo>
                  <a:lnTo>
                    <a:pt x="1130" y="575"/>
                  </a:lnTo>
                  <a:lnTo>
                    <a:pt x="1124" y="592"/>
                  </a:lnTo>
                  <a:lnTo>
                    <a:pt x="1127" y="603"/>
                  </a:lnTo>
                  <a:lnTo>
                    <a:pt x="1124" y="613"/>
                  </a:lnTo>
                  <a:lnTo>
                    <a:pt x="1133" y="619"/>
                  </a:lnTo>
                  <a:lnTo>
                    <a:pt x="1136" y="627"/>
                  </a:lnTo>
                  <a:lnTo>
                    <a:pt x="1133" y="661"/>
                  </a:lnTo>
                  <a:lnTo>
                    <a:pt x="1138" y="669"/>
                  </a:lnTo>
                  <a:lnTo>
                    <a:pt x="1148" y="675"/>
                  </a:lnTo>
                  <a:lnTo>
                    <a:pt x="1154" y="670"/>
                  </a:lnTo>
                  <a:lnTo>
                    <a:pt x="1157" y="675"/>
                  </a:lnTo>
                  <a:lnTo>
                    <a:pt x="1152" y="688"/>
                  </a:lnTo>
                  <a:lnTo>
                    <a:pt x="1160" y="695"/>
                  </a:lnTo>
                  <a:lnTo>
                    <a:pt x="1155" y="703"/>
                  </a:lnTo>
                  <a:lnTo>
                    <a:pt x="1156" y="725"/>
                  </a:lnTo>
                  <a:lnTo>
                    <a:pt x="1149" y="725"/>
                  </a:lnTo>
                  <a:lnTo>
                    <a:pt x="1152" y="733"/>
                  </a:lnTo>
                  <a:lnTo>
                    <a:pt x="1144" y="762"/>
                  </a:lnTo>
                  <a:lnTo>
                    <a:pt x="1100" y="817"/>
                  </a:lnTo>
                  <a:lnTo>
                    <a:pt x="1098" y="828"/>
                  </a:lnTo>
                  <a:lnTo>
                    <a:pt x="1090" y="832"/>
                  </a:lnTo>
                  <a:lnTo>
                    <a:pt x="1088" y="842"/>
                  </a:lnTo>
                  <a:lnTo>
                    <a:pt x="1078" y="854"/>
                  </a:lnTo>
                  <a:lnTo>
                    <a:pt x="1056" y="868"/>
                  </a:lnTo>
                  <a:lnTo>
                    <a:pt x="1036" y="890"/>
                  </a:lnTo>
                  <a:lnTo>
                    <a:pt x="988" y="905"/>
                  </a:lnTo>
                  <a:lnTo>
                    <a:pt x="956" y="925"/>
                  </a:lnTo>
                  <a:lnTo>
                    <a:pt x="937" y="924"/>
                  </a:lnTo>
                  <a:lnTo>
                    <a:pt x="917" y="933"/>
                  </a:lnTo>
                  <a:lnTo>
                    <a:pt x="885" y="936"/>
                  </a:lnTo>
                  <a:lnTo>
                    <a:pt x="869" y="930"/>
                  </a:lnTo>
                  <a:lnTo>
                    <a:pt x="849" y="928"/>
                  </a:lnTo>
                  <a:lnTo>
                    <a:pt x="828" y="922"/>
                  </a:lnTo>
                  <a:lnTo>
                    <a:pt x="799" y="902"/>
                  </a:lnTo>
                  <a:lnTo>
                    <a:pt x="756" y="884"/>
                  </a:lnTo>
                  <a:lnTo>
                    <a:pt x="722" y="883"/>
                  </a:lnTo>
                  <a:lnTo>
                    <a:pt x="635" y="860"/>
                  </a:lnTo>
                  <a:lnTo>
                    <a:pt x="620" y="853"/>
                  </a:lnTo>
                  <a:lnTo>
                    <a:pt x="617" y="843"/>
                  </a:lnTo>
                  <a:lnTo>
                    <a:pt x="607" y="842"/>
                  </a:lnTo>
                  <a:lnTo>
                    <a:pt x="581" y="815"/>
                  </a:lnTo>
                  <a:lnTo>
                    <a:pt x="573" y="812"/>
                  </a:lnTo>
                  <a:lnTo>
                    <a:pt x="562" y="814"/>
                  </a:lnTo>
                  <a:lnTo>
                    <a:pt x="554" y="823"/>
                  </a:lnTo>
                  <a:lnTo>
                    <a:pt x="542" y="826"/>
                  </a:lnTo>
                  <a:lnTo>
                    <a:pt x="534" y="815"/>
                  </a:lnTo>
                  <a:lnTo>
                    <a:pt x="534" y="801"/>
                  </a:lnTo>
                  <a:lnTo>
                    <a:pt x="503" y="792"/>
                  </a:lnTo>
                  <a:lnTo>
                    <a:pt x="495" y="793"/>
                  </a:lnTo>
                  <a:lnTo>
                    <a:pt x="491" y="791"/>
                  </a:lnTo>
                  <a:lnTo>
                    <a:pt x="490" y="783"/>
                  </a:lnTo>
                  <a:lnTo>
                    <a:pt x="487" y="786"/>
                  </a:lnTo>
                  <a:lnTo>
                    <a:pt x="482" y="781"/>
                  </a:lnTo>
                  <a:lnTo>
                    <a:pt x="484" y="775"/>
                  </a:lnTo>
                  <a:lnTo>
                    <a:pt x="468" y="766"/>
                  </a:lnTo>
                  <a:lnTo>
                    <a:pt x="465" y="756"/>
                  </a:lnTo>
                  <a:lnTo>
                    <a:pt x="465" y="769"/>
                  </a:lnTo>
                  <a:lnTo>
                    <a:pt x="460" y="767"/>
                  </a:lnTo>
                  <a:lnTo>
                    <a:pt x="464" y="781"/>
                  </a:lnTo>
                  <a:lnTo>
                    <a:pt x="455" y="786"/>
                  </a:lnTo>
                  <a:lnTo>
                    <a:pt x="426" y="762"/>
                  </a:lnTo>
                  <a:lnTo>
                    <a:pt x="408" y="744"/>
                  </a:lnTo>
                  <a:lnTo>
                    <a:pt x="390" y="717"/>
                  </a:lnTo>
                  <a:lnTo>
                    <a:pt x="390" y="708"/>
                  </a:lnTo>
                  <a:lnTo>
                    <a:pt x="405" y="701"/>
                  </a:lnTo>
                  <a:lnTo>
                    <a:pt x="387" y="704"/>
                  </a:lnTo>
                  <a:lnTo>
                    <a:pt x="375" y="694"/>
                  </a:lnTo>
                  <a:lnTo>
                    <a:pt x="365" y="697"/>
                  </a:lnTo>
                  <a:lnTo>
                    <a:pt x="358" y="694"/>
                  </a:lnTo>
                  <a:lnTo>
                    <a:pt x="351" y="685"/>
                  </a:lnTo>
                  <a:lnTo>
                    <a:pt x="344" y="692"/>
                  </a:lnTo>
                  <a:lnTo>
                    <a:pt x="333" y="689"/>
                  </a:lnTo>
                  <a:lnTo>
                    <a:pt x="329" y="697"/>
                  </a:lnTo>
                  <a:lnTo>
                    <a:pt x="313" y="689"/>
                  </a:lnTo>
                  <a:lnTo>
                    <a:pt x="330" y="702"/>
                  </a:lnTo>
                  <a:lnTo>
                    <a:pt x="337" y="699"/>
                  </a:lnTo>
                  <a:lnTo>
                    <a:pt x="335" y="693"/>
                  </a:lnTo>
                  <a:lnTo>
                    <a:pt x="344" y="697"/>
                  </a:lnTo>
                  <a:lnTo>
                    <a:pt x="351" y="703"/>
                  </a:lnTo>
                  <a:lnTo>
                    <a:pt x="345" y="704"/>
                  </a:lnTo>
                  <a:lnTo>
                    <a:pt x="350" y="711"/>
                  </a:lnTo>
                  <a:lnTo>
                    <a:pt x="357" y="710"/>
                  </a:lnTo>
                  <a:lnTo>
                    <a:pt x="366" y="716"/>
                  </a:lnTo>
                  <a:lnTo>
                    <a:pt x="369" y="740"/>
                  </a:lnTo>
                  <a:lnTo>
                    <a:pt x="357" y="749"/>
                  </a:lnTo>
                  <a:lnTo>
                    <a:pt x="368" y="749"/>
                  </a:lnTo>
                  <a:lnTo>
                    <a:pt x="383" y="763"/>
                  </a:lnTo>
                  <a:lnTo>
                    <a:pt x="382" y="768"/>
                  </a:lnTo>
                  <a:lnTo>
                    <a:pt x="391" y="775"/>
                  </a:lnTo>
                  <a:lnTo>
                    <a:pt x="382" y="777"/>
                  </a:lnTo>
                  <a:lnTo>
                    <a:pt x="384" y="780"/>
                  </a:lnTo>
                  <a:lnTo>
                    <a:pt x="414" y="794"/>
                  </a:lnTo>
                  <a:lnTo>
                    <a:pt x="433" y="797"/>
                  </a:lnTo>
                  <a:lnTo>
                    <a:pt x="438" y="803"/>
                  </a:lnTo>
                  <a:lnTo>
                    <a:pt x="437" y="808"/>
                  </a:lnTo>
                  <a:lnTo>
                    <a:pt x="432" y="803"/>
                  </a:lnTo>
                  <a:lnTo>
                    <a:pt x="421" y="801"/>
                  </a:lnTo>
                  <a:lnTo>
                    <a:pt x="416" y="814"/>
                  </a:lnTo>
                  <a:lnTo>
                    <a:pt x="395" y="808"/>
                  </a:lnTo>
                  <a:lnTo>
                    <a:pt x="395" y="814"/>
                  </a:lnTo>
                  <a:lnTo>
                    <a:pt x="395" y="814"/>
                  </a:lnTo>
                  <a:lnTo>
                    <a:pt x="371" y="811"/>
                  </a:lnTo>
                  <a:lnTo>
                    <a:pt x="368" y="813"/>
                  </a:lnTo>
                  <a:lnTo>
                    <a:pt x="364" y="835"/>
                  </a:lnTo>
                  <a:lnTo>
                    <a:pt x="345" y="838"/>
                  </a:lnTo>
                  <a:lnTo>
                    <a:pt x="360" y="851"/>
                  </a:lnTo>
                  <a:lnTo>
                    <a:pt x="346" y="846"/>
                  </a:lnTo>
                  <a:lnTo>
                    <a:pt x="348" y="857"/>
                  </a:lnTo>
                  <a:lnTo>
                    <a:pt x="346" y="862"/>
                  </a:lnTo>
                  <a:lnTo>
                    <a:pt x="306" y="860"/>
                  </a:lnTo>
                  <a:lnTo>
                    <a:pt x="296" y="834"/>
                  </a:lnTo>
                  <a:lnTo>
                    <a:pt x="284" y="829"/>
                  </a:lnTo>
                  <a:lnTo>
                    <a:pt x="282" y="805"/>
                  </a:lnTo>
                  <a:lnTo>
                    <a:pt x="262" y="804"/>
                  </a:lnTo>
                  <a:lnTo>
                    <a:pt x="262" y="800"/>
                  </a:lnTo>
                  <a:lnTo>
                    <a:pt x="237" y="803"/>
                  </a:lnTo>
                  <a:lnTo>
                    <a:pt x="201" y="800"/>
                  </a:lnTo>
                  <a:lnTo>
                    <a:pt x="189" y="805"/>
                  </a:lnTo>
                  <a:lnTo>
                    <a:pt x="152" y="808"/>
                  </a:lnTo>
                  <a:lnTo>
                    <a:pt x="122" y="806"/>
                  </a:lnTo>
                  <a:lnTo>
                    <a:pt x="88" y="814"/>
                  </a:lnTo>
                  <a:lnTo>
                    <a:pt x="88" y="814"/>
                  </a:lnTo>
                  <a:lnTo>
                    <a:pt x="59" y="760"/>
                  </a:lnTo>
                  <a:lnTo>
                    <a:pt x="55" y="729"/>
                  </a:lnTo>
                  <a:lnTo>
                    <a:pt x="100" y="650"/>
                  </a:lnTo>
                  <a:lnTo>
                    <a:pt x="109" y="643"/>
                  </a:lnTo>
                  <a:lnTo>
                    <a:pt x="109" y="638"/>
                  </a:lnTo>
                  <a:lnTo>
                    <a:pt x="137" y="600"/>
                  </a:lnTo>
                  <a:lnTo>
                    <a:pt x="144" y="564"/>
                  </a:lnTo>
                  <a:lnTo>
                    <a:pt x="113" y="535"/>
                  </a:lnTo>
                  <a:lnTo>
                    <a:pt x="82" y="469"/>
                  </a:lnTo>
                  <a:lnTo>
                    <a:pt x="21" y="439"/>
                  </a:lnTo>
                  <a:lnTo>
                    <a:pt x="2" y="354"/>
                  </a:lnTo>
                  <a:lnTo>
                    <a:pt x="26" y="307"/>
                  </a:lnTo>
                  <a:lnTo>
                    <a:pt x="33" y="273"/>
                  </a:lnTo>
                  <a:lnTo>
                    <a:pt x="5" y="271"/>
                  </a:lnTo>
                  <a:lnTo>
                    <a:pt x="0" y="265"/>
                  </a:lnTo>
                  <a:lnTo>
                    <a:pt x="44" y="227"/>
                  </a:lnTo>
                  <a:lnTo>
                    <a:pt x="54" y="238"/>
                  </a:lnTo>
                  <a:lnTo>
                    <a:pt x="63" y="230"/>
                  </a:lnTo>
                  <a:lnTo>
                    <a:pt x="74" y="212"/>
                  </a:lnTo>
                  <a:lnTo>
                    <a:pt x="79" y="196"/>
                  </a:lnTo>
                  <a:lnTo>
                    <a:pt x="79" y="166"/>
                  </a:lnTo>
                  <a:lnTo>
                    <a:pt x="96" y="159"/>
                  </a:lnTo>
                  <a:lnTo>
                    <a:pt x="101" y="163"/>
                  </a:lnTo>
                  <a:lnTo>
                    <a:pt x="126" y="136"/>
                  </a:lnTo>
                  <a:lnTo>
                    <a:pt x="140" y="138"/>
                  </a:lnTo>
                  <a:lnTo>
                    <a:pt x="151" y="125"/>
                  </a:lnTo>
                  <a:lnTo>
                    <a:pt x="158" y="101"/>
                  </a:lnTo>
                  <a:lnTo>
                    <a:pt x="151" y="73"/>
                  </a:lnTo>
                  <a:lnTo>
                    <a:pt x="158" y="73"/>
                  </a:lnTo>
                  <a:lnTo>
                    <a:pt x="173" y="85"/>
                  </a:lnTo>
                  <a:lnTo>
                    <a:pt x="188" y="104"/>
                  </a:lnTo>
                  <a:lnTo>
                    <a:pt x="214" y="105"/>
                  </a:lnTo>
                  <a:lnTo>
                    <a:pt x="225" y="93"/>
                  </a:lnTo>
                  <a:lnTo>
                    <a:pt x="224" y="67"/>
                  </a:lnTo>
                  <a:lnTo>
                    <a:pt x="220" y="62"/>
                  </a:lnTo>
                  <a:lnTo>
                    <a:pt x="221" y="55"/>
                  </a:lnTo>
                  <a:lnTo>
                    <a:pt x="216" y="42"/>
                  </a:lnTo>
                  <a:lnTo>
                    <a:pt x="224" y="48"/>
                  </a:lnTo>
                  <a:lnTo>
                    <a:pt x="232" y="44"/>
                  </a:lnTo>
                  <a:lnTo>
                    <a:pt x="234" y="48"/>
                  </a:lnTo>
                  <a:lnTo>
                    <a:pt x="240" y="47"/>
                  </a:lnTo>
                  <a:lnTo>
                    <a:pt x="269" y="63"/>
                  </a:lnTo>
                  <a:lnTo>
                    <a:pt x="269" y="74"/>
                  </a:lnTo>
                  <a:lnTo>
                    <a:pt x="253" y="97"/>
                  </a:lnTo>
                  <a:lnTo>
                    <a:pt x="259" y="93"/>
                  </a:lnTo>
                  <a:lnTo>
                    <a:pt x="265" y="81"/>
                  </a:lnTo>
                  <a:lnTo>
                    <a:pt x="271" y="78"/>
                  </a:lnTo>
                  <a:lnTo>
                    <a:pt x="273" y="68"/>
                  </a:lnTo>
                  <a:lnTo>
                    <a:pt x="294" y="72"/>
                  </a:lnTo>
                  <a:lnTo>
                    <a:pt x="302" y="77"/>
                  </a:lnTo>
                  <a:lnTo>
                    <a:pt x="303" y="73"/>
                  </a:lnTo>
                  <a:lnTo>
                    <a:pt x="292" y="62"/>
                  </a:lnTo>
                  <a:lnTo>
                    <a:pt x="296" y="35"/>
                  </a:lnTo>
                  <a:lnTo>
                    <a:pt x="300" y="30"/>
                  </a:lnTo>
                  <a:lnTo>
                    <a:pt x="307" y="34"/>
                  </a:lnTo>
                  <a:lnTo>
                    <a:pt x="323" y="52"/>
                  </a:lnTo>
                  <a:lnTo>
                    <a:pt x="323" y="46"/>
                  </a:lnTo>
                  <a:lnTo>
                    <a:pt x="328" y="47"/>
                  </a:lnTo>
                  <a:lnTo>
                    <a:pt x="322" y="31"/>
                  </a:lnTo>
                  <a:lnTo>
                    <a:pt x="315" y="24"/>
                  </a:lnTo>
                  <a:lnTo>
                    <a:pt x="319" y="19"/>
                  </a:lnTo>
                  <a:lnTo>
                    <a:pt x="311" y="10"/>
                  </a:lnTo>
                  <a:lnTo>
                    <a:pt x="312" y="0"/>
                  </a:lnTo>
                  <a:lnTo>
                    <a:pt x="319" y="0"/>
                  </a:lnTo>
                  <a:lnTo>
                    <a:pt x="318" y="5"/>
                  </a:lnTo>
                  <a:close/>
                </a:path>
              </a:pathLst>
            </a:custGeom>
            <a:solidFill>
              <a:srgbClr val="CCEC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7" name="Freeform 133"/>
            <p:cNvSpPr>
              <a:spLocks/>
            </p:cNvSpPr>
            <p:nvPr/>
          </p:nvSpPr>
          <p:spPr bwMode="auto">
            <a:xfrm>
              <a:off x="762" y="3230"/>
              <a:ext cx="151" cy="87"/>
            </a:xfrm>
            <a:custGeom>
              <a:avLst/>
              <a:gdLst/>
              <a:ahLst/>
              <a:cxnLst>
                <a:cxn ang="0">
                  <a:pos x="49" y="57"/>
                </a:cxn>
                <a:cxn ang="0">
                  <a:pos x="64" y="67"/>
                </a:cxn>
                <a:cxn ang="0">
                  <a:pos x="87" y="50"/>
                </a:cxn>
                <a:cxn ang="0">
                  <a:pos x="108" y="37"/>
                </a:cxn>
                <a:cxn ang="0">
                  <a:pos x="128" y="54"/>
                </a:cxn>
                <a:cxn ang="0">
                  <a:pos x="162" y="71"/>
                </a:cxn>
                <a:cxn ang="0">
                  <a:pos x="174" y="81"/>
                </a:cxn>
                <a:cxn ang="0">
                  <a:pos x="211" y="103"/>
                </a:cxn>
                <a:cxn ang="0">
                  <a:pos x="219" y="111"/>
                </a:cxn>
                <a:cxn ang="0">
                  <a:pos x="258" y="107"/>
                </a:cxn>
                <a:cxn ang="0">
                  <a:pos x="254" y="91"/>
                </a:cxn>
                <a:cxn ang="0">
                  <a:pos x="265" y="59"/>
                </a:cxn>
                <a:cxn ang="0">
                  <a:pos x="294" y="42"/>
                </a:cxn>
                <a:cxn ang="0">
                  <a:pos x="313" y="0"/>
                </a:cxn>
                <a:cxn ang="0">
                  <a:pos x="321" y="31"/>
                </a:cxn>
                <a:cxn ang="0">
                  <a:pos x="351" y="19"/>
                </a:cxn>
                <a:cxn ang="0">
                  <a:pos x="363" y="15"/>
                </a:cxn>
                <a:cxn ang="0">
                  <a:pos x="366" y="34"/>
                </a:cxn>
                <a:cxn ang="0">
                  <a:pos x="384" y="64"/>
                </a:cxn>
                <a:cxn ang="0">
                  <a:pos x="389" y="94"/>
                </a:cxn>
                <a:cxn ang="0">
                  <a:pos x="399" y="106"/>
                </a:cxn>
                <a:cxn ang="0">
                  <a:pos x="403" y="121"/>
                </a:cxn>
                <a:cxn ang="0">
                  <a:pos x="374" y="151"/>
                </a:cxn>
                <a:cxn ang="0">
                  <a:pos x="327" y="185"/>
                </a:cxn>
                <a:cxn ang="0">
                  <a:pos x="282" y="200"/>
                </a:cxn>
                <a:cxn ang="0">
                  <a:pos x="261" y="191"/>
                </a:cxn>
                <a:cxn ang="0">
                  <a:pos x="221" y="211"/>
                </a:cxn>
                <a:cxn ang="0">
                  <a:pos x="215" y="233"/>
                </a:cxn>
                <a:cxn ang="0">
                  <a:pos x="168" y="223"/>
                </a:cxn>
                <a:cxn ang="0">
                  <a:pos x="141" y="191"/>
                </a:cxn>
                <a:cxn ang="0">
                  <a:pos x="124" y="183"/>
                </a:cxn>
                <a:cxn ang="0">
                  <a:pos x="89" y="192"/>
                </a:cxn>
                <a:cxn ang="0">
                  <a:pos x="83" y="212"/>
                </a:cxn>
                <a:cxn ang="0">
                  <a:pos x="51" y="211"/>
                </a:cxn>
                <a:cxn ang="0">
                  <a:pos x="28" y="214"/>
                </a:cxn>
                <a:cxn ang="0">
                  <a:pos x="14" y="211"/>
                </a:cxn>
                <a:cxn ang="0">
                  <a:pos x="8" y="172"/>
                </a:cxn>
                <a:cxn ang="0">
                  <a:pos x="24" y="168"/>
                </a:cxn>
                <a:cxn ang="0">
                  <a:pos x="31" y="165"/>
                </a:cxn>
                <a:cxn ang="0">
                  <a:pos x="45" y="154"/>
                </a:cxn>
                <a:cxn ang="0">
                  <a:pos x="17" y="151"/>
                </a:cxn>
                <a:cxn ang="0">
                  <a:pos x="0" y="146"/>
                </a:cxn>
                <a:cxn ang="0">
                  <a:pos x="29" y="130"/>
                </a:cxn>
                <a:cxn ang="0">
                  <a:pos x="32" y="118"/>
                </a:cxn>
                <a:cxn ang="0">
                  <a:pos x="41" y="102"/>
                </a:cxn>
                <a:cxn ang="0">
                  <a:pos x="40" y="80"/>
                </a:cxn>
                <a:cxn ang="0">
                  <a:pos x="28" y="80"/>
                </a:cxn>
                <a:cxn ang="0">
                  <a:pos x="19" y="56"/>
                </a:cxn>
              </a:cxnLst>
              <a:rect l="0" t="0" r="r" b="b"/>
              <a:pathLst>
                <a:path w="403" h="233">
                  <a:moveTo>
                    <a:pt x="24" y="54"/>
                  </a:moveTo>
                  <a:lnTo>
                    <a:pt x="37" y="64"/>
                  </a:lnTo>
                  <a:lnTo>
                    <a:pt x="49" y="57"/>
                  </a:lnTo>
                  <a:lnTo>
                    <a:pt x="53" y="58"/>
                  </a:lnTo>
                  <a:lnTo>
                    <a:pt x="57" y="66"/>
                  </a:lnTo>
                  <a:lnTo>
                    <a:pt x="64" y="67"/>
                  </a:lnTo>
                  <a:lnTo>
                    <a:pt x="75" y="58"/>
                  </a:lnTo>
                  <a:lnTo>
                    <a:pt x="83" y="64"/>
                  </a:lnTo>
                  <a:lnTo>
                    <a:pt x="87" y="50"/>
                  </a:lnTo>
                  <a:lnTo>
                    <a:pt x="100" y="44"/>
                  </a:lnTo>
                  <a:lnTo>
                    <a:pt x="102" y="38"/>
                  </a:lnTo>
                  <a:lnTo>
                    <a:pt x="108" y="37"/>
                  </a:lnTo>
                  <a:lnTo>
                    <a:pt x="118" y="42"/>
                  </a:lnTo>
                  <a:lnTo>
                    <a:pt x="128" y="39"/>
                  </a:lnTo>
                  <a:lnTo>
                    <a:pt x="128" y="54"/>
                  </a:lnTo>
                  <a:lnTo>
                    <a:pt x="159" y="61"/>
                  </a:lnTo>
                  <a:lnTo>
                    <a:pt x="159" y="69"/>
                  </a:lnTo>
                  <a:lnTo>
                    <a:pt x="162" y="71"/>
                  </a:lnTo>
                  <a:lnTo>
                    <a:pt x="173" y="69"/>
                  </a:lnTo>
                  <a:lnTo>
                    <a:pt x="175" y="72"/>
                  </a:lnTo>
                  <a:lnTo>
                    <a:pt x="174" y="81"/>
                  </a:lnTo>
                  <a:lnTo>
                    <a:pt x="185" y="91"/>
                  </a:lnTo>
                  <a:lnTo>
                    <a:pt x="196" y="92"/>
                  </a:lnTo>
                  <a:lnTo>
                    <a:pt x="211" y="103"/>
                  </a:lnTo>
                  <a:lnTo>
                    <a:pt x="218" y="96"/>
                  </a:lnTo>
                  <a:lnTo>
                    <a:pt x="224" y="100"/>
                  </a:lnTo>
                  <a:lnTo>
                    <a:pt x="219" y="111"/>
                  </a:lnTo>
                  <a:lnTo>
                    <a:pt x="239" y="104"/>
                  </a:lnTo>
                  <a:lnTo>
                    <a:pt x="246" y="110"/>
                  </a:lnTo>
                  <a:lnTo>
                    <a:pt x="258" y="107"/>
                  </a:lnTo>
                  <a:lnTo>
                    <a:pt x="265" y="110"/>
                  </a:lnTo>
                  <a:lnTo>
                    <a:pt x="268" y="104"/>
                  </a:lnTo>
                  <a:lnTo>
                    <a:pt x="254" y="91"/>
                  </a:lnTo>
                  <a:lnTo>
                    <a:pt x="262" y="81"/>
                  </a:lnTo>
                  <a:lnTo>
                    <a:pt x="260" y="66"/>
                  </a:lnTo>
                  <a:lnTo>
                    <a:pt x="265" y="59"/>
                  </a:lnTo>
                  <a:lnTo>
                    <a:pt x="271" y="67"/>
                  </a:lnTo>
                  <a:lnTo>
                    <a:pt x="277" y="48"/>
                  </a:lnTo>
                  <a:lnTo>
                    <a:pt x="294" y="42"/>
                  </a:lnTo>
                  <a:lnTo>
                    <a:pt x="290" y="25"/>
                  </a:lnTo>
                  <a:lnTo>
                    <a:pt x="296" y="13"/>
                  </a:lnTo>
                  <a:lnTo>
                    <a:pt x="313" y="0"/>
                  </a:lnTo>
                  <a:lnTo>
                    <a:pt x="322" y="2"/>
                  </a:lnTo>
                  <a:lnTo>
                    <a:pt x="316" y="26"/>
                  </a:lnTo>
                  <a:lnTo>
                    <a:pt x="321" y="31"/>
                  </a:lnTo>
                  <a:lnTo>
                    <a:pt x="339" y="29"/>
                  </a:lnTo>
                  <a:lnTo>
                    <a:pt x="351" y="19"/>
                  </a:lnTo>
                  <a:lnTo>
                    <a:pt x="351" y="19"/>
                  </a:lnTo>
                  <a:lnTo>
                    <a:pt x="353" y="30"/>
                  </a:lnTo>
                  <a:lnTo>
                    <a:pt x="357" y="29"/>
                  </a:lnTo>
                  <a:lnTo>
                    <a:pt x="363" y="15"/>
                  </a:lnTo>
                  <a:lnTo>
                    <a:pt x="368" y="17"/>
                  </a:lnTo>
                  <a:lnTo>
                    <a:pt x="371" y="25"/>
                  </a:lnTo>
                  <a:lnTo>
                    <a:pt x="366" y="34"/>
                  </a:lnTo>
                  <a:lnTo>
                    <a:pt x="378" y="45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91" y="86"/>
                  </a:lnTo>
                  <a:lnTo>
                    <a:pt x="382" y="93"/>
                  </a:lnTo>
                  <a:lnTo>
                    <a:pt x="389" y="94"/>
                  </a:lnTo>
                  <a:lnTo>
                    <a:pt x="392" y="99"/>
                  </a:lnTo>
                  <a:lnTo>
                    <a:pt x="385" y="107"/>
                  </a:lnTo>
                  <a:lnTo>
                    <a:pt x="399" y="106"/>
                  </a:lnTo>
                  <a:lnTo>
                    <a:pt x="392" y="117"/>
                  </a:lnTo>
                  <a:lnTo>
                    <a:pt x="394" y="120"/>
                  </a:lnTo>
                  <a:lnTo>
                    <a:pt x="403" y="121"/>
                  </a:lnTo>
                  <a:lnTo>
                    <a:pt x="403" y="133"/>
                  </a:lnTo>
                  <a:lnTo>
                    <a:pt x="395" y="135"/>
                  </a:lnTo>
                  <a:lnTo>
                    <a:pt x="374" y="151"/>
                  </a:lnTo>
                  <a:lnTo>
                    <a:pt x="342" y="161"/>
                  </a:lnTo>
                  <a:lnTo>
                    <a:pt x="327" y="185"/>
                  </a:lnTo>
                  <a:lnTo>
                    <a:pt x="327" y="185"/>
                  </a:lnTo>
                  <a:lnTo>
                    <a:pt x="322" y="193"/>
                  </a:lnTo>
                  <a:lnTo>
                    <a:pt x="302" y="194"/>
                  </a:lnTo>
                  <a:lnTo>
                    <a:pt x="282" y="200"/>
                  </a:lnTo>
                  <a:lnTo>
                    <a:pt x="277" y="198"/>
                  </a:lnTo>
                  <a:lnTo>
                    <a:pt x="275" y="187"/>
                  </a:lnTo>
                  <a:lnTo>
                    <a:pt x="261" y="191"/>
                  </a:lnTo>
                  <a:lnTo>
                    <a:pt x="242" y="189"/>
                  </a:lnTo>
                  <a:lnTo>
                    <a:pt x="220" y="202"/>
                  </a:lnTo>
                  <a:lnTo>
                    <a:pt x="221" y="211"/>
                  </a:lnTo>
                  <a:lnTo>
                    <a:pt x="232" y="225"/>
                  </a:lnTo>
                  <a:lnTo>
                    <a:pt x="229" y="229"/>
                  </a:lnTo>
                  <a:lnTo>
                    <a:pt x="215" y="233"/>
                  </a:lnTo>
                  <a:lnTo>
                    <a:pt x="210" y="227"/>
                  </a:lnTo>
                  <a:lnTo>
                    <a:pt x="191" y="230"/>
                  </a:lnTo>
                  <a:lnTo>
                    <a:pt x="168" y="223"/>
                  </a:lnTo>
                  <a:lnTo>
                    <a:pt x="160" y="215"/>
                  </a:lnTo>
                  <a:lnTo>
                    <a:pt x="158" y="200"/>
                  </a:lnTo>
                  <a:lnTo>
                    <a:pt x="141" y="191"/>
                  </a:lnTo>
                  <a:lnTo>
                    <a:pt x="131" y="190"/>
                  </a:lnTo>
                  <a:lnTo>
                    <a:pt x="129" y="184"/>
                  </a:lnTo>
                  <a:lnTo>
                    <a:pt x="124" y="183"/>
                  </a:lnTo>
                  <a:lnTo>
                    <a:pt x="114" y="188"/>
                  </a:lnTo>
                  <a:lnTo>
                    <a:pt x="96" y="180"/>
                  </a:lnTo>
                  <a:lnTo>
                    <a:pt x="89" y="192"/>
                  </a:lnTo>
                  <a:lnTo>
                    <a:pt x="95" y="203"/>
                  </a:lnTo>
                  <a:lnTo>
                    <a:pt x="91" y="210"/>
                  </a:lnTo>
                  <a:lnTo>
                    <a:pt x="83" y="212"/>
                  </a:lnTo>
                  <a:lnTo>
                    <a:pt x="78" y="208"/>
                  </a:lnTo>
                  <a:lnTo>
                    <a:pt x="68" y="212"/>
                  </a:lnTo>
                  <a:lnTo>
                    <a:pt x="51" y="211"/>
                  </a:lnTo>
                  <a:lnTo>
                    <a:pt x="38" y="218"/>
                  </a:lnTo>
                  <a:lnTo>
                    <a:pt x="33" y="209"/>
                  </a:lnTo>
                  <a:lnTo>
                    <a:pt x="28" y="214"/>
                  </a:lnTo>
                  <a:lnTo>
                    <a:pt x="29" y="225"/>
                  </a:lnTo>
                  <a:lnTo>
                    <a:pt x="14" y="211"/>
                  </a:lnTo>
                  <a:lnTo>
                    <a:pt x="14" y="211"/>
                  </a:lnTo>
                  <a:lnTo>
                    <a:pt x="18" y="202"/>
                  </a:lnTo>
                  <a:lnTo>
                    <a:pt x="29" y="192"/>
                  </a:lnTo>
                  <a:lnTo>
                    <a:pt x="8" y="172"/>
                  </a:lnTo>
                  <a:lnTo>
                    <a:pt x="12" y="164"/>
                  </a:lnTo>
                  <a:lnTo>
                    <a:pt x="17" y="173"/>
                  </a:lnTo>
                  <a:lnTo>
                    <a:pt x="24" y="168"/>
                  </a:lnTo>
                  <a:lnTo>
                    <a:pt x="32" y="174"/>
                  </a:lnTo>
                  <a:lnTo>
                    <a:pt x="34" y="171"/>
                  </a:lnTo>
                  <a:lnTo>
                    <a:pt x="31" y="165"/>
                  </a:lnTo>
                  <a:lnTo>
                    <a:pt x="36" y="162"/>
                  </a:lnTo>
                  <a:lnTo>
                    <a:pt x="48" y="162"/>
                  </a:lnTo>
                  <a:lnTo>
                    <a:pt x="45" y="154"/>
                  </a:lnTo>
                  <a:lnTo>
                    <a:pt x="31" y="155"/>
                  </a:lnTo>
                  <a:lnTo>
                    <a:pt x="26" y="147"/>
                  </a:lnTo>
                  <a:lnTo>
                    <a:pt x="17" y="151"/>
                  </a:lnTo>
                  <a:lnTo>
                    <a:pt x="19" y="155"/>
                  </a:lnTo>
                  <a:lnTo>
                    <a:pt x="9" y="160"/>
                  </a:lnTo>
                  <a:lnTo>
                    <a:pt x="0" y="146"/>
                  </a:lnTo>
                  <a:lnTo>
                    <a:pt x="9" y="150"/>
                  </a:lnTo>
                  <a:lnTo>
                    <a:pt x="28" y="138"/>
                  </a:lnTo>
                  <a:lnTo>
                    <a:pt x="29" y="130"/>
                  </a:lnTo>
                  <a:lnTo>
                    <a:pt x="42" y="128"/>
                  </a:lnTo>
                  <a:lnTo>
                    <a:pt x="38" y="121"/>
                  </a:lnTo>
                  <a:lnTo>
                    <a:pt x="32" y="118"/>
                  </a:lnTo>
                  <a:lnTo>
                    <a:pt x="35" y="108"/>
                  </a:lnTo>
                  <a:lnTo>
                    <a:pt x="41" y="111"/>
                  </a:lnTo>
                  <a:lnTo>
                    <a:pt x="41" y="102"/>
                  </a:lnTo>
                  <a:lnTo>
                    <a:pt x="48" y="97"/>
                  </a:lnTo>
                  <a:lnTo>
                    <a:pt x="42" y="93"/>
                  </a:lnTo>
                  <a:lnTo>
                    <a:pt x="40" y="80"/>
                  </a:lnTo>
                  <a:lnTo>
                    <a:pt x="33" y="82"/>
                  </a:lnTo>
                  <a:lnTo>
                    <a:pt x="31" y="76"/>
                  </a:lnTo>
                  <a:lnTo>
                    <a:pt x="28" y="80"/>
                  </a:lnTo>
                  <a:lnTo>
                    <a:pt x="19" y="71"/>
                  </a:lnTo>
                  <a:lnTo>
                    <a:pt x="14" y="62"/>
                  </a:lnTo>
                  <a:lnTo>
                    <a:pt x="19" y="56"/>
                  </a:lnTo>
                  <a:lnTo>
                    <a:pt x="24" y="57"/>
                  </a:lnTo>
                  <a:lnTo>
                    <a:pt x="24" y="5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8" name="Freeform 134"/>
            <p:cNvSpPr>
              <a:spLocks noEditPoints="1"/>
            </p:cNvSpPr>
            <p:nvPr/>
          </p:nvSpPr>
          <p:spPr bwMode="auto">
            <a:xfrm>
              <a:off x="480" y="3123"/>
              <a:ext cx="216" cy="170"/>
            </a:xfrm>
            <a:custGeom>
              <a:avLst/>
              <a:gdLst/>
              <a:ahLst/>
              <a:cxnLst>
                <a:cxn ang="0">
                  <a:pos x="15" y="121"/>
                </a:cxn>
                <a:cxn ang="0">
                  <a:pos x="25" y="83"/>
                </a:cxn>
                <a:cxn ang="0">
                  <a:pos x="43" y="83"/>
                </a:cxn>
                <a:cxn ang="0">
                  <a:pos x="81" y="96"/>
                </a:cxn>
                <a:cxn ang="0">
                  <a:pos x="124" y="79"/>
                </a:cxn>
                <a:cxn ang="0">
                  <a:pos x="177" y="67"/>
                </a:cxn>
                <a:cxn ang="0">
                  <a:pos x="185" y="27"/>
                </a:cxn>
                <a:cxn ang="0">
                  <a:pos x="217" y="7"/>
                </a:cxn>
                <a:cxn ang="0">
                  <a:pos x="284" y="29"/>
                </a:cxn>
                <a:cxn ang="0">
                  <a:pos x="292" y="61"/>
                </a:cxn>
                <a:cxn ang="0">
                  <a:pos x="295" y="80"/>
                </a:cxn>
                <a:cxn ang="0">
                  <a:pos x="306" y="120"/>
                </a:cxn>
                <a:cxn ang="0">
                  <a:pos x="312" y="156"/>
                </a:cxn>
                <a:cxn ang="0">
                  <a:pos x="354" y="164"/>
                </a:cxn>
                <a:cxn ang="0">
                  <a:pos x="374" y="180"/>
                </a:cxn>
                <a:cxn ang="0">
                  <a:pos x="406" y="187"/>
                </a:cxn>
                <a:cxn ang="0">
                  <a:pos x="441" y="230"/>
                </a:cxn>
                <a:cxn ang="0">
                  <a:pos x="456" y="260"/>
                </a:cxn>
                <a:cxn ang="0">
                  <a:pos x="411" y="293"/>
                </a:cxn>
                <a:cxn ang="0">
                  <a:pos x="407" y="311"/>
                </a:cxn>
                <a:cxn ang="0">
                  <a:pos x="388" y="328"/>
                </a:cxn>
                <a:cxn ang="0">
                  <a:pos x="367" y="358"/>
                </a:cxn>
                <a:cxn ang="0">
                  <a:pos x="345" y="374"/>
                </a:cxn>
                <a:cxn ang="0">
                  <a:pos x="328" y="394"/>
                </a:cxn>
                <a:cxn ang="0">
                  <a:pos x="330" y="408"/>
                </a:cxn>
                <a:cxn ang="0">
                  <a:pos x="316" y="428"/>
                </a:cxn>
                <a:cxn ang="0">
                  <a:pos x="289" y="384"/>
                </a:cxn>
                <a:cxn ang="0">
                  <a:pos x="283" y="364"/>
                </a:cxn>
                <a:cxn ang="0">
                  <a:pos x="252" y="335"/>
                </a:cxn>
                <a:cxn ang="0">
                  <a:pos x="216" y="355"/>
                </a:cxn>
                <a:cxn ang="0">
                  <a:pos x="186" y="336"/>
                </a:cxn>
                <a:cxn ang="0">
                  <a:pos x="179" y="302"/>
                </a:cxn>
                <a:cxn ang="0">
                  <a:pos x="177" y="289"/>
                </a:cxn>
                <a:cxn ang="0">
                  <a:pos x="188" y="272"/>
                </a:cxn>
                <a:cxn ang="0">
                  <a:pos x="202" y="262"/>
                </a:cxn>
                <a:cxn ang="0">
                  <a:pos x="204" y="238"/>
                </a:cxn>
                <a:cxn ang="0">
                  <a:pos x="220" y="229"/>
                </a:cxn>
                <a:cxn ang="0">
                  <a:pos x="251" y="205"/>
                </a:cxn>
                <a:cxn ang="0">
                  <a:pos x="231" y="169"/>
                </a:cxn>
                <a:cxn ang="0">
                  <a:pos x="207" y="173"/>
                </a:cxn>
                <a:cxn ang="0">
                  <a:pos x="198" y="178"/>
                </a:cxn>
                <a:cxn ang="0">
                  <a:pos x="197" y="191"/>
                </a:cxn>
                <a:cxn ang="0">
                  <a:pos x="205" y="201"/>
                </a:cxn>
                <a:cxn ang="0">
                  <a:pos x="181" y="237"/>
                </a:cxn>
                <a:cxn ang="0">
                  <a:pos x="163" y="231"/>
                </a:cxn>
                <a:cxn ang="0">
                  <a:pos x="165" y="270"/>
                </a:cxn>
                <a:cxn ang="0">
                  <a:pos x="149" y="281"/>
                </a:cxn>
                <a:cxn ang="0">
                  <a:pos x="114" y="266"/>
                </a:cxn>
                <a:cxn ang="0">
                  <a:pos x="91" y="286"/>
                </a:cxn>
                <a:cxn ang="0">
                  <a:pos x="56" y="268"/>
                </a:cxn>
                <a:cxn ang="0">
                  <a:pos x="20" y="273"/>
                </a:cxn>
                <a:cxn ang="0">
                  <a:pos x="23" y="216"/>
                </a:cxn>
                <a:cxn ang="0">
                  <a:pos x="186" y="162"/>
                </a:cxn>
                <a:cxn ang="0">
                  <a:pos x="187" y="158"/>
                </a:cxn>
                <a:cxn ang="0">
                  <a:pos x="201" y="161"/>
                </a:cxn>
                <a:cxn ang="0">
                  <a:pos x="172" y="199"/>
                </a:cxn>
                <a:cxn ang="0">
                  <a:pos x="164" y="198"/>
                </a:cxn>
                <a:cxn ang="0">
                  <a:pos x="167" y="194"/>
                </a:cxn>
                <a:cxn ang="0">
                  <a:pos x="249" y="183"/>
                </a:cxn>
                <a:cxn ang="0">
                  <a:pos x="165" y="279"/>
                </a:cxn>
                <a:cxn ang="0">
                  <a:pos x="165" y="280"/>
                </a:cxn>
                <a:cxn ang="0">
                  <a:pos x="173" y="290"/>
                </a:cxn>
              </a:cxnLst>
              <a:rect l="0" t="0" r="r" b="b"/>
              <a:pathLst>
                <a:path w="456" h="428">
                  <a:moveTo>
                    <a:pt x="0" y="163"/>
                  </a:moveTo>
                  <a:lnTo>
                    <a:pt x="17" y="142"/>
                  </a:lnTo>
                  <a:lnTo>
                    <a:pt x="12" y="138"/>
                  </a:lnTo>
                  <a:lnTo>
                    <a:pt x="19" y="129"/>
                  </a:lnTo>
                  <a:lnTo>
                    <a:pt x="15" y="121"/>
                  </a:lnTo>
                  <a:lnTo>
                    <a:pt x="32" y="116"/>
                  </a:lnTo>
                  <a:lnTo>
                    <a:pt x="28" y="107"/>
                  </a:lnTo>
                  <a:lnTo>
                    <a:pt x="33" y="95"/>
                  </a:lnTo>
                  <a:lnTo>
                    <a:pt x="24" y="95"/>
                  </a:lnTo>
                  <a:lnTo>
                    <a:pt x="25" y="83"/>
                  </a:lnTo>
                  <a:lnTo>
                    <a:pt x="32" y="88"/>
                  </a:lnTo>
                  <a:lnTo>
                    <a:pt x="34" y="81"/>
                  </a:lnTo>
                  <a:lnTo>
                    <a:pt x="37" y="84"/>
                  </a:lnTo>
                  <a:lnTo>
                    <a:pt x="42" y="80"/>
                  </a:lnTo>
                  <a:lnTo>
                    <a:pt x="43" y="83"/>
                  </a:lnTo>
                  <a:lnTo>
                    <a:pt x="47" y="78"/>
                  </a:lnTo>
                  <a:lnTo>
                    <a:pt x="54" y="82"/>
                  </a:lnTo>
                  <a:lnTo>
                    <a:pt x="56" y="93"/>
                  </a:lnTo>
                  <a:lnTo>
                    <a:pt x="61" y="90"/>
                  </a:lnTo>
                  <a:lnTo>
                    <a:pt x="81" y="96"/>
                  </a:lnTo>
                  <a:lnTo>
                    <a:pt x="85" y="101"/>
                  </a:lnTo>
                  <a:lnTo>
                    <a:pt x="90" y="89"/>
                  </a:lnTo>
                  <a:lnTo>
                    <a:pt x="98" y="91"/>
                  </a:lnTo>
                  <a:lnTo>
                    <a:pt x="116" y="77"/>
                  </a:lnTo>
                  <a:lnTo>
                    <a:pt x="124" y="79"/>
                  </a:lnTo>
                  <a:lnTo>
                    <a:pt x="126" y="75"/>
                  </a:lnTo>
                  <a:lnTo>
                    <a:pt x="151" y="63"/>
                  </a:lnTo>
                  <a:lnTo>
                    <a:pt x="150" y="59"/>
                  </a:lnTo>
                  <a:lnTo>
                    <a:pt x="168" y="67"/>
                  </a:lnTo>
                  <a:lnTo>
                    <a:pt x="177" y="67"/>
                  </a:lnTo>
                  <a:lnTo>
                    <a:pt x="176" y="51"/>
                  </a:lnTo>
                  <a:lnTo>
                    <a:pt x="180" y="46"/>
                  </a:lnTo>
                  <a:lnTo>
                    <a:pt x="179" y="38"/>
                  </a:lnTo>
                  <a:lnTo>
                    <a:pt x="174" y="33"/>
                  </a:lnTo>
                  <a:lnTo>
                    <a:pt x="185" y="27"/>
                  </a:lnTo>
                  <a:lnTo>
                    <a:pt x="198" y="32"/>
                  </a:lnTo>
                  <a:lnTo>
                    <a:pt x="206" y="26"/>
                  </a:lnTo>
                  <a:lnTo>
                    <a:pt x="211" y="28"/>
                  </a:lnTo>
                  <a:lnTo>
                    <a:pt x="218" y="19"/>
                  </a:lnTo>
                  <a:lnTo>
                    <a:pt x="217" y="7"/>
                  </a:lnTo>
                  <a:lnTo>
                    <a:pt x="232" y="0"/>
                  </a:lnTo>
                  <a:lnTo>
                    <a:pt x="249" y="13"/>
                  </a:lnTo>
                  <a:lnTo>
                    <a:pt x="257" y="15"/>
                  </a:lnTo>
                  <a:lnTo>
                    <a:pt x="263" y="31"/>
                  </a:lnTo>
                  <a:lnTo>
                    <a:pt x="284" y="29"/>
                  </a:lnTo>
                  <a:lnTo>
                    <a:pt x="284" y="29"/>
                  </a:lnTo>
                  <a:lnTo>
                    <a:pt x="294" y="40"/>
                  </a:lnTo>
                  <a:lnTo>
                    <a:pt x="294" y="40"/>
                  </a:lnTo>
                  <a:lnTo>
                    <a:pt x="286" y="42"/>
                  </a:lnTo>
                  <a:lnTo>
                    <a:pt x="292" y="61"/>
                  </a:lnTo>
                  <a:lnTo>
                    <a:pt x="284" y="69"/>
                  </a:lnTo>
                  <a:lnTo>
                    <a:pt x="289" y="71"/>
                  </a:lnTo>
                  <a:lnTo>
                    <a:pt x="286" y="74"/>
                  </a:lnTo>
                  <a:lnTo>
                    <a:pt x="289" y="81"/>
                  </a:lnTo>
                  <a:lnTo>
                    <a:pt x="295" y="80"/>
                  </a:lnTo>
                  <a:lnTo>
                    <a:pt x="295" y="90"/>
                  </a:lnTo>
                  <a:lnTo>
                    <a:pt x="299" y="91"/>
                  </a:lnTo>
                  <a:lnTo>
                    <a:pt x="295" y="111"/>
                  </a:lnTo>
                  <a:lnTo>
                    <a:pt x="301" y="121"/>
                  </a:lnTo>
                  <a:lnTo>
                    <a:pt x="306" y="120"/>
                  </a:lnTo>
                  <a:lnTo>
                    <a:pt x="303" y="125"/>
                  </a:lnTo>
                  <a:lnTo>
                    <a:pt x="308" y="143"/>
                  </a:lnTo>
                  <a:lnTo>
                    <a:pt x="314" y="151"/>
                  </a:lnTo>
                  <a:lnTo>
                    <a:pt x="310" y="153"/>
                  </a:lnTo>
                  <a:lnTo>
                    <a:pt x="312" y="156"/>
                  </a:lnTo>
                  <a:lnTo>
                    <a:pt x="323" y="156"/>
                  </a:lnTo>
                  <a:lnTo>
                    <a:pt x="333" y="165"/>
                  </a:lnTo>
                  <a:lnTo>
                    <a:pt x="352" y="162"/>
                  </a:lnTo>
                  <a:lnTo>
                    <a:pt x="349" y="165"/>
                  </a:lnTo>
                  <a:lnTo>
                    <a:pt x="354" y="164"/>
                  </a:lnTo>
                  <a:lnTo>
                    <a:pt x="351" y="168"/>
                  </a:lnTo>
                  <a:lnTo>
                    <a:pt x="358" y="178"/>
                  </a:lnTo>
                  <a:lnTo>
                    <a:pt x="371" y="179"/>
                  </a:lnTo>
                  <a:lnTo>
                    <a:pt x="378" y="176"/>
                  </a:lnTo>
                  <a:lnTo>
                    <a:pt x="374" y="180"/>
                  </a:lnTo>
                  <a:lnTo>
                    <a:pt x="377" y="190"/>
                  </a:lnTo>
                  <a:lnTo>
                    <a:pt x="390" y="190"/>
                  </a:lnTo>
                  <a:lnTo>
                    <a:pt x="391" y="194"/>
                  </a:lnTo>
                  <a:lnTo>
                    <a:pt x="395" y="187"/>
                  </a:lnTo>
                  <a:lnTo>
                    <a:pt x="406" y="187"/>
                  </a:lnTo>
                  <a:lnTo>
                    <a:pt x="414" y="179"/>
                  </a:lnTo>
                  <a:lnTo>
                    <a:pt x="427" y="181"/>
                  </a:lnTo>
                  <a:lnTo>
                    <a:pt x="429" y="196"/>
                  </a:lnTo>
                  <a:lnTo>
                    <a:pt x="444" y="208"/>
                  </a:lnTo>
                  <a:lnTo>
                    <a:pt x="441" y="230"/>
                  </a:lnTo>
                  <a:lnTo>
                    <a:pt x="451" y="229"/>
                  </a:lnTo>
                  <a:lnTo>
                    <a:pt x="454" y="234"/>
                  </a:lnTo>
                  <a:lnTo>
                    <a:pt x="449" y="246"/>
                  </a:lnTo>
                  <a:lnTo>
                    <a:pt x="456" y="260"/>
                  </a:lnTo>
                  <a:lnTo>
                    <a:pt x="456" y="260"/>
                  </a:lnTo>
                  <a:lnTo>
                    <a:pt x="452" y="261"/>
                  </a:lnTo>
                  <a:lnTo>
                    <a:pt x="450" y="270"/>
                  </a:lnTo>
                  <a:lnTo>
                    <a:pt x="435" y="280"/>
                  </a:lnTo>
                  <a:lnTo>
                    <a:pt x="418" y="282"/>
                  </a:lnTo>
                  <a:lnTo>
                    <a:pt x="411" y="293"/>
                  </a:lnTo>
                  <a:lnTo>
                    <a:pt x="419" y="290"/>
                  </a:lnTo>
                  <a:lnTo>
                    <a:pt x="423" y="294"/>
                  </a:lnTo>
                  <a:lnTo>
                    <a:pt x="418" y="310"/>
                  </a:lnTo>
                  <a:lnTo>
                    <a:pt x="415" y="308"/>
                  </a:lnTo>
                  <a:lnTo>
                    <a:pt x="407" y="311"/>
                  </a:lnTo>
                  <a:lnTo>
                    <a:pt x="402" y="308"/>
                  </a:lnTo>
                  <a:lnTo>
                    <a:pt x="400" y="315"/>
                  </a:lnTo>
                  <a:lnTo>
                    <a:pt x="394" y="315"/>
                  </a:lnTo>
                  <a:lnTo>
                    <a:pt x="387" y="323"/>
                  </a:lnTo>
                  <a:lnTo>
                    <a:pt x="388" y="328"/>
                  </a:lnTo>
                  <a:lnTo>
                    <a:pt x="381" y="334"/>
                  </a:lnTo>
                  <a:lnTo>
                    <a:pt x="382" y="340"/>
                  </a:lnTo>
                  <a:lnTo>
                    <a:pt x="375" y="350"/>
                  </a:lnTo>
                  <a:lnTo>
                    <a:pt x="379" y="352"/>
                  </a:lnTo>
                  <a:lnTo>
                    <a:pt x="367" y="358"/>
                  </a:lnTo>
                  <a:lnTo>
                    <a:pt x="367" y="368"/>
                  </a:lnTo>
                  <a:lnTo>
                    <a:pt x="360" y="366"/>
                  </a:lnTo>
                  <a:lnTo>
                    <a:pt x="357" y="370"/>
                  </a:lnTo>
                  <a:lnTo>
                    <a:pt x="348" y="370"/>
                  </a:lnTo>
                  <a:lnTo>
                    <a:pt x="345" y="374"/>
                  </a:lnTo>
                  <a:lnTo>
                    <a:pt x="340" y="370"/>
                  </a:lnTo>
                  <a:lnTo>
                    <a:pt x="331" y="373"/>
                  </a:lnTo>
                  <a:lnTo>
                    <a:pt x="328" y="383"/>
                  </a:lnTo>
                  <a:lnTo>
                    <a:pt x="333" y="385"/>
                  </a:lnTo>
                  <a:lnTo>
                    <a:pt x="328" y="394"/>
                  </a:lnTo>
                  <a:lnTo>
                    <a:pt x="344" y="401"/>
                  </a:lnTo>
                  <a:lnTo>
                    <a:pt x="344" y="406"/>
                  </a:lnTo>
                  <a:lnTo>
                    <a:pt x="340" y="408"/>
                  </a:lnTo>
                  <a:lnTo>
                    <a:pt x="338" y="414"/>
                  </a:lnTo>
                  <a:lnTo>
                    <a:pt x="330" y="408"/>
                  </a:lnTo>
                  <a:lnTo>
                    <a:pt x="328" y="415"/>
                  </a:lnTo>
                  <a:lnTo>
                    <a:pt x="321" y="413"/>
                  </a:lnTo>
                  <a:lnTo>
                    <a:pt x="320" y="426"/>
                  </a:lnTo>
                  <a:lnTo>
                    <a:pt x="316" y="428"/>
                  </a:lnTo>
                  <a:lnTo>
                    <a:pt x="316" y="428"/>
                  </a:lnTo>
                  <a:lnTo>
                    <a:pt x="299" y="421"/>
                  </a:lnTo>
                  <a:lnTo>
                    <a:pt x="298" y="415"/>
                  </a:lnTo>
                  <a:lnTo>
                    <a:pt x="302" y="410"/>
                  </a:lnTo>
                  <a:lnTo>
                    <a:pt x="294" y="402"/>
                  </a:lnTo>
                  <a:lnTo>
                    <a:pt x="289" y="384"/>
                  </a:lnTo>
                  <a:lnTo>
                    <a:pt x="298" y="382"/>
                  </a:lnTo>
                  <a:lnTo>
                    <a:pt x="301" y="372"/>
                  </a:lnTo>
                  <a:lnTo>
                    <a:pt x="299" y="367"/>
                  </a:lnTo>
                  <a:lnTo>
                    <a:pt x="292" y="369"/>
                  </a:lnTo>
                  <a:lnTo>
                    <a:pt x="283" y="364"/>
                  </a:lnTo>
                  <a:lnTo>
                    <a:pt x="279" y="369"/>
                  </a:lnTo>
                  <a:lnTo>
                    <a:pt x="267" y="357"/>
                  </a:lnTo>
                  <a:lnTo>
                    <a:pt x="260" y="355"/>
                  </a:lnTo>
                  <a:lnTo>
                    <a:pt x="261" y="349"/>
                  </a:lnTo>
                  <a:lnTo>
                    <a:pt x="252" y="335"/>
                  </a:lnTo>
                  <a:lnTo>
                    <a:pt x="237" y="338"/>
                  </a:lnTo>
                  <a:lnTo>
                    <a:pt x="237" y="352"/>
                  </a:lnTo>
                  <a:lnTo>
                    <a:pt x="229" y="357"/>
                  </a:lnTo>
                  <a:lnTo>
                    <a:pt x="221" y="353"/>
                  </a:lnTo>
                  <a:lnTo>
                    <a:pt x="216" y="355"/>
                  </a:lnTo>
                  <a:lnTo>
                    <a:pt x="214" y="345"/>
                  </a:lnTo>
                  <a:lnTo>
                    <a:pt x="208" y="338"/>
                  </a:lnTo>
                  <a:lnTo>
                    <a:pt x="195" y="337"/>
                  </a:lnTo>
                  <a:lnTo>
                    <a:pt x="195" y="340"/>
                  </a:lnTo>
                  <a:lnTo>
                    <a:pt x="186" y="336"/>
                  </a:lnTo>
                  <a:lnTo>
                    <a:pt x="186" y="336"/>
                  </a:lnTo>
                  <a:lnTo>
                    <a:pt x="183" y="333"/>
                  </a:lnTo>
                  <a:lnTo>
                    <a:pt x="184" y="318"/>
                  </a:lnTo>
                  <a:lnTo>
                    <a:pt x="176" y="304"/>
                  </a:lnTo>
                  <a:lnTo>
                    <a:pt x="179" y="302"/>
                  </a:lnTo>
                  <a:lnTo>
                    <a:pt x="179" y="297"/>
                  </a:lnTo>
                  <a:lnTo>
                    <a:pt x="173" y="295"/>
                  </a:lnTo>
                  <a:lnTo>
                    <a:pt x="173" y="290"/>
                  </a:lnTo>
                  <a:lnTo>
                    <a:pt x="177" y="289"/>
                  </a:lnTo>
                  <a:lnTo>
                    <a:pt x="177" y="289"/>
                  </a:lnTo>
                  <a:lnTo>
                    <a:pt x="178" y="288"/>
                  </a:lnTo>
                  <a:lnTo>
                    <a:pt x="178" y="288"/>
                  </a:lnTo>
                  <a:lnTo>
                    <a:pt x="184" y="286"/>
                  </a:lnTo>
                  <a:lnTo>
                    <a:pt x="183" y="275"/>
                  </a:lnTo>
                  <a:lnTo>
                    <a:pt x="188" y="272"/>
                  </a:lnTo>
                  <a:lnTo>
                    <a:pt x="193" y="274"/>
                  </a:lnTo>
                  <a:lnTo>
                    <a:pt x="193" y="271"/>
                  </a:lnTo>
                  <a:lnTo>
                    <a:pt x="197" y="277"/>
                  </a:lnTo>
                  <a:lnTo>
                    <a:pt x="205" y="272"/>
                  </a:lnTo>
                  <a:lnTo>
                    <a:pt x="202" y="262"/>
                  </a:lnTo>
                  <a:lnTo>
                    <a:pt x="206" y="262"/>
                  </a:lnTo>
                  <a:lnTo>
                    <a:pt x="204" y="259"/>
                  </a:lnTo>
                  <a:lnTo>
                    <a:pt x="210" y="250"/>
                  </a:lnTo>
                  <a:lnTo>
                    <a:pt x="202" y="242"/>
                  </a:lnTo>
                  <a:lnTo>
                    <a:pt x="204" y="238"/>
                  </a:lnTo>
                  <a:lnTo>
                    <a:pt x="208" y="236"/>
                  </a:lnTo>
                  <a:lnTo>
                    <a:pt x="216" y="243"/>
                  </a:lnTo>
                  <a:lnTo>
                    <a:pt x="217" y="237"/>
                  </a:lnTo>
                  <a:lnTo>
                    <a:pt x="223" y="234"/>
                  </a:lnTo>
                  <a:lnTo>
                    <a:pt x="220" y="229"/>
                  </a:lnTo>
                  <a:lnTo>
                    <a:pt x="222" y="221"/>
                  </a:lnTo>
                  <a:lnTo>
                    <a:pt x="234" y="219"/>
                  </a:lnTo>
                  <a:lnTo>
                    <a:pt x="246" y="201"/>
                  </a:lnTo>
                  <a:lnTo>
                    <a:pt x="250" y="200"/>
                  </a:lnTo>
                  <a:lnTo>
                    <a:pt x="251" y="205"/>
                  </a:lnTo>
                  <a:lnTo>
                    <a:pt x="255" y="205"/>
                  </a:lnTo>
                  <a:lnTo>
                    <a:pt x="256" y="199"/>
                  </a:lnTo>
                  <a:lnTo>
                    <a:pt x="244" y="193"/>
                  </a:lnTo>
                  <a:lnTo>
                    <a:pt x="244" y="181"/>
                  </a:lnTo>
                  <a:lnTo>
                    <a:pt x="231" y="169"/>
                  </a:lnTo>
                  <a:lnTo>
                    <a:pt x="219" y="167"/>
                  </a:lnTo>
                  <a:lnTo>
                    <a:pt x="220" y="160"/>
                  </a:lnTo>
                  <a:lnTo>
                    <a:pt x="215" y="162"/>
                  </a:lnTo>
                  <a:lnTo>
                    <a:pt x="217" y="168"/>
                  </a:lnTo>
                  <a:lnTo>
                    <a:pt x="207" y="173"/>
                  </a:lnTo>
                  <a:lnTo>
                    <a:pt x="203" y="167"/>
                  </a:lnTo>
                  <a:lnTo>
                    <a:pt x="206" y="161"/>
                  </a:lnTo>
                  <a:lnTo>
                    <a:pt x="199" y="160"/>
                  </a:lnTo>
                  <a:lnTo>
                    <a:pt x="205" y="174"/>
                  </a:lnTo>
                  <a:lnTo>
                    <a:pt x="198" y="178"/>
                  </a:lnTo>
                  <a:lnTo>
                    <a:pt x="200" y="182"/>
                  </a:lnTo>
                  <a:lnTo>
                    <a:pt x="204" y="180"/>
                  </a:lnTo>
                  <a:lnTo>
                    <a:pt x="201" y="187"/>
                  </a:lnTo>
                  <a:lnTo>
                    <a:pt x="196" y="186"/>
                  </a:lnTo>
                  <a:lnTo>
                    <a:pt x="197" y="191"/>
                  </a:lnTo>
                  <a:lnTo>
                    <a:pt x="202" y="187"/>
                  </a:lnTo>
                  <a:lnTo>
                    <a:pt x="204" y="201"/>
                  </a:lnTo>
                  <a:lnTo>
                    <a:pt x="201" y="200"/>
                  </a:lnTo>
                  <a:lnTo>
                    <a:pt x="198" y="204"/>
                  </a:lnTo>
                  <a:lnTo>
                    <a:pt x="205" y="201"/>
                  </a:lnTo>
                  <a:lnTo>
                    <a:pt x="206" y="207"/>
                  </a:lnTo>
                  <a:lnTo>
                    <a:pt x="197" y="207"/>
                  </a:lnTo>
                  <a:lnTo>
                    <a:pt x="189" y="214"/>
                  </a:lnTo>
                  <a:lnTo>
                    <a:pt x="177" y="217"/>
                  </a:lnTo>
                  <a:lnTo>
                    <a:pt x="181" y="237"/>
                  </a:lnTo>
                  <a:lnTo>
                    <a:pt x="177" y="238"/>
                  </a:lnTo>
                  <a:lnTo>
                    <a:pt x="182" y="243"/>
                  </a:lnTo>
                  <a:lnTo>
                    <a:pt x="174" y="239"/>
                  </a:lnTo>
                  <a:lnTo>
                    <a:pt x="166" y="240"/>
                  </a:lnTo>
                  <a:lnTo>
                    <a:pt x="163" y="231"/>
                  </a:lnTo>
                  <a:lnTo>
                    <a:pt x="152" y="232"/>
                  </a:lnTo>
                  <a:lnTo>
                    <a:pt x="151" y="243"/>
                  </a:lnTo>
                  <a:lnTo>
                    <a:pt x="156" y="252"/>
                  </a:lnTo>
                  <a:lnTo>
                    <a:pt x="171" y="267"/>
                  </a:lnTo>
                  <a:lnTo>
                    <a:pt x="165" y="270"/>
                  </a:lnTo>
                  <a:lnTo>
                    <a:pt x="164" y="275"/>
                  </a:lnTo>
                  <a:lnTo>
                    <a:pt x="164" y="275"/>
                  </a:lnTo>
                  <a:lnTo>
                    <a:pt x="164" y="275"/>
                  </a:lnTo>
                  <a:lnTo>
                    <a:pt x="164" y="275"/>
                  </a:lnTo>
                  <a:lnTo>
                    <a:pt x="149" y="281"/>
                  </a:lnTo>
                  <a:lnTo>
                    <a:pt x="147" y="273"/>
                  </a:lnTo>
                  <a:lnTo>
                    <a:pt x="133" y="273"/>
                  </a:lnTo>
                  <a:lnTo>
                    <a:pt x="130" y="260"/>
                  </a:lnTo>
                  <a:lnTo>
                    <a:pt x="125" y="266"/>
                  </a:lnTo>
                  <a:lnTo>
                    <a:pt x="114" y="266"/>
                  </a:lnTo>
                  <a:lnTo>
                    <a:pt x="113" y="273"/>
                  </a:lnTo>
                  <a:lnTo>
                    <a:pt x="109" y="273"/>
                  </a:lnTo>
                  <a:lnTo>
                    <a:pt x="103" y="286"/>
                  </a:lnTo>
                  <a:lnTo>
                    <a:pt x="101" y="283"/>
                  </a:lnTo>
                  <a:lnTo>
                    <a:pt x="91" y="286"/>
                  </a:lnTo>
                  <a:lnTo>
                    <a:pt x="88" y="281"/>
                  </a:lnTo>
                  <a:lnTo>
                    <a:pt x="81" y="282"/>
                  </a:lnTo>
                  <a:lnTo>
                    <a:pt x="75" y="276"/>
                  </a:lnTo>
                  <a:lnTo>
                    <a:pt x="65" y="277"/>
                  </a:lnTo>
                  <a:lnTo>
                    <a:pt x="56" y="268"/>
                  </a:lnTo>
                  <a:lnTo>
                    <a:pt x="44" y="269"/>
                  </a:lnTo>
                  <a:lnTo>
                    <a:pt x="34" y="279"/>
                  </a:lnTo>
                  <a:lnTo>
                    <a:pt x="24" y="278"/>
                  </a:lnTo>
                  <a:lnTo>
                    <a:pt x="20" y="273"/>
                  </a:lnTo>
                  <a:lnTo>
                    <a:pt x="20" y="273"/>
                  </a:lnTo>
                  <a:lnTo>
                    <a:pt x="12" y="264"/>
                  </a:lnTo>
                  <a:lnTo>
                    <a:pt x="17" y="247"/>
                  </a:lnTo>
                  <a:lnTo>
                    <a:pt x="15" y="224"/>
                  </a:lnTo>
                  <a:lnTo>
                    <a:pt x="23" y="221"/>
                  </a:lnTo>
                  <a:lnTo>
                    <a:pt x="23" y="216"/>
                  </a:lnTo>
                  <a:lnTo>
                    <a:pt x="17" y="210"/>
                  </a:lnTo>
                  <a:lnTo>
                    <a:pt x="17" y="189"/>
                  </a:lnTo>
                  <a:lnTo>
                    <a:pt x="13" y="188"/>
                  </a:lnTo>
                  <a:lnTo>
                    <a:pt x="0" y="163"/>
                  </a:lnTo>
                  <a:close/>
                  <a:moveTo>
                    <a:pt x="186" y="162"/>
                  </a:moveTo>
                  <a:lnTo>
                    <a:pt x="181" y="160"/>
                  </a:lnTo>
                  <a:lnTo>
                    <a:pt x="180" y="151"/>
                  </a:lnTo>
                  <a:lnTo>
                    <a:pt x="185" y="150"/>
                  </a:lnTo>
                  <a:lnTo>
                    <a:pt x="192" y="157"/>
                  </a:lnTo>
                  <a:lnTo>
                    <a:pt x="187" y="158"/>
                  </a:lnTo>
                  <a:lnTo>
                    <a:pt x="186" y="162"/>
                  </a:lnTo>
                  <a:close/>
                  <a:moveTo>
                    <a:pt x="206" y="155"/>
                  </a:moveTo>
                  <a:lnTo>
                    <a:pt x="208" y="157"/>
                  </a:lnTo>
                  <a:lnTo>
                    <a:pt x="208" y="157"/>
                  </a:lnTo>
                  <a:lnTo>
                    <a:pt x="201" y="161"/>
                  </a:lnTo>
                  <a:lnTo>
                    <a:pt x="203" y="157"/>
                  </a:lnTo>
                  <a:lnTo>
                    <a:pt x="203" y="157"/>
                  </a:lnTo>
                  <a:lnTo>
                    <a:pt x="206" y="155"/>
                  </a:lnTo>
                  <a:close/>
                  <a:moveTo>
                    <a:pt x="166" y="194"/>
                  </a:moveTo>
                  <a:lnTo>
                    <a:pt x="172" y="199"/>
                  </a:lnTo>
                  <a:lnTo>
                    <a:pt x="179" y="197"/>
                  </a:lnTo>
                  <a:lnTo>
                    <a:pt x="177" y="195"/>
                  </a:lnTo>
                  <a:lnTo>
                    <a:pt x="179" y="199"/>
                  </a:lnTo>
                  <a:lnTo>
                    <a:pt x="168" y="201"/>
                  </a:lnTo>
                  <a:lnTo>
                    <a:pt x="164" y="198"/>
                  </a:lnTo>
                  <a:lnTo>
                    <a:pt x="168" y="196"/>
                  </a:lnTo>
                  <a:lnTo>
                    <a:pt x="163" y="197"/>
                  </a:lnTo>
                  <a:lnTo>
                    <a:pt x="163" y="194"/>
                  </a:lnTo>
                  <a:lnTo>
                    <a:pt x="158" y="197"/>
                  </a:lnTo>
                  <a:lnTo>
                    <a:pt x="167" y="194"/>
                  </a:lnTo>
                  <a:lnTo>
                    <a:pt x="167" y="194"/>
                  </a:lnTo>
                  <a:lnTo>
                    <a:pt x="166" y="194"/>
                  </a:lnTo>
                  <a:close/>
                  <a:moveTo>
                    <a:pt x="244" y="183"/>
                  </a:moveTo>
                  <a:lnTo>
                    <a:pt x="249" y="183"/>
                  </a:lnTo>
                  <a:lnTo>
                    <a:pt x="249" y="183"/>
                  </a:lnTo>
                  <a:lnTo>
                    <a:pt x="245" y="184"/>
                  </a:lnTo>
                  <a:lnTo>
                    <a:pt x="245" y="184"/>
                  </a:lnTo>
                  <a:lnTo>
                    <a:pt x="244" y="183"/>
                  </a:lnTo>
                  <a:close/>
                  <a:moveTo>
                    <a:pt x="165" y="279"/>
                  </a:moveTo>
                  <a:lnTo>
                    <a:pt x="165" y="279"/>
                  </a:lnTo>
                  <a:lnTo>
                    <a:pt x="165" y="279"/>
                  </a:lnTo>
                  <a:lnTo>
                    <a:pt x="165" y="279"/>
                  </a:lnTo>
                  <a:close/>
                  <a:moveTo>
                    <a:pt x="165" y="280"/>
                  </a:moveTo>
                  <a:lnTo>
                    <a:pt x="165" y="280"/>
                  </a:lnTo>
                  <a:lnTo>
                    <a:pt x="165" y="280"/>
                  </a:lnTo>
                  <a:lnTo>
                    <a:pt x="165" y="280"/>
                  </a:lnTo>
                  <a:lnTo>
                    <a:pt x="165" y="280"/>
                  </a:lnTo>
                  <a:close/>
                  <a:moveTo>
                    <a:pt x="174" y="290"/>
                  </a:moveTo>
                  <a:lnTo>
                    <a:pt x="173" y="290"/>
                  </a:lnTo>
                  <a:lnTo>
                    <a:pt x="173" y="290"/>
                  </a:lnTo>
                  <a:lnTo>
                    <a:pt x="174" y="290"/>
                  </a:lnTo>
                  <a:close/>
                </a:path>
              </a:pathLst>
            </a:custGeom>
            <a:solidFill>
              <a:srgbClr val="FF66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59" name="Freeform 135"/>
            <p:cNvSpPr>
              <a:spLocks/>
            </p:cNvSpPr>
            <p:nvPr/>
          </p:nvSpPr>
          <p:spPr bwMode="auto">
            <a:xfrm>
              <a:off x="339" y="2966"/>
              <a:ext cx="230" cy="161"/>
            </a:xfrm>
            <a:custGeom>
              <a:avLst/>
              <a:gdLst/>
              <a:ahLst/>
              <a:cxnLst>
                <a:cxn ang="0">
                  <a:pos x="44" y="163"/>
                </a:cxn>
                <a:cxn ang="0">
                  <a:pos x="45" y="128"/>
                </a:cxn>
                <a:cxn ang="0">
                  <a:pos x="47" y="116"/>
                </a:cxn>
                <a:cxn ang="0">
                  <a:pos x="90" y="121"/>
                </a:cxn>
                <a:cxn ang="0">
                  <a:pos x="115" y="87"/>
                </a:cxn>
                <a:cxn ang="0">
                  <a:pos x="144" y="72"/>
                </a:cxn>
                <a:cxn ang="0">
                  <a:pos x="167" y="41"/>
                </a:cxn>
                <a:cxn ang="0">
                  <a:pos x="181" y="13"/>
                </a:cxn>
                <a:cxn ang="0">
                  <a:pos x="199" y="23"/>
                </a:cxn>
                <a:cxn ang="0">
                  <a:pos x="238" y="24"/>
                </a:cxn>
                <a:cxn ang="0">
                  <a:pos x="277" y="57"/>
                </a:cxn>
                <a:cxn ang="0">
                  <a:pos x="282" y="25"/>
                </a:cxn>
                <a:cxn ang="0">
                  <a:pos x="310" y="9"/>
                </a:cxn>
                <a:cxn ang="0">
                  <a:pos x="347" y="14"/>
                </a:cxn>
                <a:cxn ang="0">
                  <a:pos x="387" y="44"/>
                </a:cxn>
                <a:cxn ang="0">
                  <a:pos x="406" y="45"/>
                </a:cxn>
                <a:cxn ang="0">
                  <a:pos x="460" y="55"/>
                </a:cxn>
                <a:cxn ang="0">
                  <a:pos x="473" y="68"/>
                </a:cxn>
                <a:cxn ang="0">
                  <a:pos x="496" y="103"/>
                </a:cxn>
                <a:cxn ang="0">
                  <a:pos x="518" y="94"/>
                </a:cxn>
                <a:cxn ang="0">
                  <a:pos x="546" y="101"/>
                </a:cxn>
                <a:cxn ang="0">
                  <a:pos x="586" y="127"/>
                </a:cxn>
                <a:cxn ang="0">
                  <a:pos x="593" y="148"/>
                </a:cxn>
                <a:cxn ang="0">
                  <a:pos x="610" y="153"/>
                </a:cxn>
                <a:cxn ang="0">
                  <a:pos x="587" y="162"/>
                </a:cxn>
                <a:cxn ang="0">
                  <a:pos x="568" y="164"/>
                </a:cxn>
                <a:cxn ang="0">
                  <a:pos x="511" y="179"/>
                </a:cxn>
                <a:cxn ang="0">
                  <a:pos x="499" y="207"/>
                </a:cxn>
                <a:cxn ang="0">
                  <a:pos x="478" y="206"/>
                </a:cxn>
                <a:cxn ang="0">
                  <a:pos x="457" y="211"/>
                </a:cxn>
                <a:cxn ang="0">
                  <a:pos x="455" y="233"/>
                </a:cxn>
                <a:cxn ang="0">
                  <a:pos x="426" y="218"/>
                </a:cxn>
                <a:cxn ang="0">
                  <a:pos x="399" y="212"/>
                </a:cxn>
                <a:cxn ang="0">
                  <a:pos x="367" y="221"/>
                </a:cxn>
                <a:cxn ang="0">
                  <a:pos x="364" y="267"/>
                </a:cxn>
                <a:cxn ang="0">
                  <a:pos x="356" y="292"/>
                </a:cxn>
                <a:cxn ang="0">
                  <a:pos x="331" y="298"/>
                </a:cxn>
                <a:cxn ang="0">
                  <a:pos x="333" y="318"/>
                </a:cxn>
                <a:cxn ang="0">
                  <a:pos x="323" y="333"/>
                </a:cxn>
                <a:cxn ang="0">
                  <a:pos x="318" y="335"/>
                </a:cxn>
                <a:cxn ang="0">
                  <a:pos x="296" y="341"/>
                </a:cxn>
                <a:cxn ang="0">
                  <a:pos x="273" y="360"/>
                </a:cxn>
                <a:cxn ang="0">
                  <a:pos x="250" y="368"/>
                </a:cxn>
                <a:cxn ang="0">
                  <a:pos x="237" y="384"/>
                </a:cxn>
                <a:cxn ang="0">
                  <a:pos x="216" y="390"/>
                </a:cxn>
                <a:cxn ang="0">
                  <a:pos x="214" y="402"/>
                </a:cxn>
                <a:cxn ang="0">
                  <a:pos x="200" y="396"/>
                </a:cxn>
                <a:cxn ang="0">
                  <a:pos x="185" y="409"/>
                </a:cxn>
                <a:cxn ang="0">
                  <a:pos x="178" y="427"/>
                </a:cxn>
                <a:cxn ang="0">
                  <a:pos x="121" y="418"/>
                </a:cxn>
                <a:cxn ang="0">
                  <a:pos x="105" y="422"/>
                </a:cxn>
                <a:cxn ang="0">
                  <a:pos x="106" y="374"/>
                </a:cxn>
                <a:cxn ang="0">
                  <a:pos x="75" y="333"/>
                </a:cxn>
                <a:cxn ang="0">
                  <a:pos x="75" y="305"/>
                </a:cxn>
                <a:cxn ang="0">
                  <a:pos x="81" y="275"/>
                </a:cxn>
                <a:cxn ang="0">
                  <a:pos x="41" y="256"/>
                </a:cxn>
                <a:cxn ang="0">
                  <a:pos x="18" y="235"/>
                </a:cxn>
                <a:cxn ang="0">
                  <a:pos x="0" y="211"/>
                </a:cxn>
              </a:cxnLst>
              <a:rect l="0" t="0" r="r" b="b"/>
              <a:pathLst>
                <a:path w="610" h="428">
                  <a:moveTo>
                    <a:pt x="23" y="167"/>
                  </a:moveTo>
                  <a:lnTo>
                    <a:pt x="33" y="171"/>
                  </a:lnTo>
                  <a:lnTo>
                    <a:pt x="44" y="163"/>
                  </a:lnTo>
                  <a:lnTo>
                    <a:pt x="44" y="149"/>
                  </a:lnTo>
                  <a:lnTo>
                    <a:pt x="40" y="137"/>
                  </a:lnTo>
                  <a:lnTo>
                    <a:pt x="45" y="128"/>
                  </a:lnTo>
                  <a:lnTo>
                    <a:pt x="41" y="123"/>
                  </a:lnTo>
                  <a:lnTo>
                    <a:pt x="44" y="118"/>
                  </a:lnTo>
                  <a:lnTo>
                    <a:pt x="47" y="116"/>
                  </a:lnTo>
                  <a:lnTo>
                    <a:pt x="64" y="127"/>
                  </a:lnTo>
                  <a:lnTo>
                    <a:pt x="79" y="117"/>
                  </a:lnTo>
                  <a:lnTo>
                    <a:pt x="90" y="121"/>
                  </a:lnTo>
                  <a:lnTo>
                    <a:pt x="95" y="119"/>
                  </a:lnTo>
                  <a:lnTo>
                    <a:pt x="99" y="101"/>
                  </a:lnTo>
                  <a:lnTo>
                    <a:pt x="115" y="87"/>
                  </a:lnTo>
                  <a:lnTo>
                    <a:pt x="124" y="64"/>
                  </a:lnTo>
                  <a:lnTo>
                    <a:pt x="134" y="64"/>
                  </a:lnTo>
                  <a:lnTo>
                    <a:pt x="144" y="72"/>
                  </a:lnTo>
                  <a:lnTo>
                    <a:pt x="156" y="67"/>
                  </a:lnTo>
                  <a:lnTo>
                    <a:pt x="167" y="50"/>
                  </a:lnTo>
                  <a:lnTo>
                    <a:pt x="167" y="41"/>
                  </a:lnTo>
                  <a:lnTo>
                    <a:pt x="173" y="36"/>
                  </a:lnTo>
                  <a:lnTo>
                    <a:pt x="169" y="11"/>
                  </a:lnTo>
                  <a:lnTo>
                    <a:pt x="181" y="13"/>
                  </a:lnTo>
                  <a:lnTo>
                    <a:pt x="190" y="24"/>
                  </a:lnTo>
                  <a:lnTo>
                    <a:pt x="194" y="24"/>
                  </a:lnTo>
                  <a:lnTo>
                    <a:pt x="199" y="23"/>
                  </a:lnTo>
                  <a:lnTo>
                    <a:pt x="203" y="5"/>
                  </a:lnTo>
                  <a:lnTo>
                    <a:pt x="208" y="3"/>
                  </a:lnTo>
                  <a:lnTo>
                    <a:pt x="238" y="24"/>
                  </a:lnTo>
                  <a:lnTo>
                    <a:pt x="242" y="44"/>
                  </a:lnTo>
                  <a:lnTo>
                    <a:pt x="269" y="60"/>
                  </a:lnTo>
                  <a:lnTo>
                    <a:pt x="277" y="57"/>
                  </a:lnTo>
                  <a:lnTo>
                    <a:pt x="283" y="47"/>
                  </a:lnTo>
                  <a:lnTo>
                    <a:pt x="279" y="36"/>
                  </a:lnTo>
                  <a:lnTo>
                    <a:pt x="282" y="25"/>
                  </a:lnTo>
                  <a:lnTo>
                    <a:pt x="296" y="13"/>
                  </a:lnTo>
                  <a:lnTo>
                    <a:pt x="305" y="0"/>
                  </a:lnTo>
                  <a:lnTo>
                    <a:pt x="310" y="9"/>
                  </a:lnTo>
                  <a:lnTo>
                    <a:pt x="329" y="22"/>
                  </a:lnTo>
                  <a:lnTo>
                    <a:pt x="338" y="11"/>
                  </a:lnTo>
                  <a:lnTo>
                    <a:pt x="347" y="14"/>
                  </a:lnTo>
                  <a:lnTo>
                    <a:pt x="361" y="10"/>
                  </a:lnTo>
                  <a:lnTo>
                    <a:pt x="379" y="42"/>
                  </a:lnTo>
                  <a:lnTo>
                    <a:pt x="387" y="44"/>
                  </a:lnTo>
                  <a:lnTo>
                    <a:pt x="395" y="51"/>
                  </a:lnTo>
                  <a:lnTo>
                    <a:pt x="402" y="53"/>
                  </a:lnTo>
                  <a:lnTo>
                    <a:pt x="406" y="45"/>
                  </a:lnTo>
                  <a:lnTo>
                    <a:pt x="421" y="43"/>
                  </a:lnTo>
                  <a:lnTo>
                    <a:pt x="446" y="56"/>
                  </a:lnTo>
                  <a:lnTo>
                    <a:pt x="460" y="55"/>
                  </a:lnTo>
                  <a:lnTo>
                    <a:pt x="460" y="55"/>
                  </a:lnTo>
                  <a:lnTo>
                    <a:pt x="478" y="64"/>
                  </a:lnTo>
                  <a:lnTo>
                    <a:pt x="473" y="68"/>
                  </a:lnTo>
                  <a:lnTo>
                    <a:pt x="477" y="72"/>
                  </a:lnTo>
                  <a:lnTo>
                    <a:pt x="499" y="78"/>
                  </a:lnTo>
                  <a:lnTo>
                    <a:pt x="496" y="103"/>
                  </a:lnTo>
                  <a:lnTo>
                    <a:pt x="504" y="98"/>
                  </a:lnTo>
                  <a:lnTo>
                    <a:pt x="506" y="111"/>
                  </a:lnTo>
                  <a:lnTo>
                    <a:pt x="518" y="94"/>
                  </a:lnTo>
                  <a:lnTo>
                    <a:pt x="525" y="94"/>
                  </a:lnTo>
                  <a:lnTo>
                    <a:pt x="541" y="103"/>
                  </a:lnTo>
                  <a:lnTo>
                    <a:pt x="546" y="101"/>
                  </a:lnTo>
                  <a:lnTo>
                    <a:pt x="553" y="109"/>
                  </a:lnTo>
                  <a:lnTo>
                    <a:pt x="580" y="120"/>
                  </a:lnTo>
                  <a:lnTo>
                    <a:pt x="586" y="127"/>
                  </a:lnTo>
                  <a:lnTo>
                    <a:pt x="587" y="136"/>
                  </a:lnTo>
                  <a:lnTo>
                    <a:pt x="593" y="140"/>
                  </a:lnTo>
                  <a:lnTo>
                    <a:pt x="593" y="148"/>
                  </a:lnTo>
                  <a:lnTo>
                    <a:pt x="598" y="152"/>
                  </a:lnTo>
                  <a:lnTo>
                    <a:pt x="610" y="153"/>
                  </a:lnTo>
                  <a:lnTo>
                    <a:pt x="610" y="153"/>
                  </a:lnTo>
                  <a:lnTo>
                    <a:pt x="604" y="159"/>
                  </a:lnTo>
                  <a:lnTo>
                    <a:pt x="593" y="156"/>
                  </a:lnTo>
                  <a:lnTo>
                    <a:pt x="587" y="162"/>
                  </a:lnTo>
                  <a:lnTo>
                    <a:pt x="583" y="159"/>
                  </a:lnTo>
                  <a:lnTo>
                    <a:pt x="576" y="167"/>
                  </a:lnTo>
                  <a:lnTo>
                    <a:pt x="568" y="164"/>
                  </a:lnTo>
                  <a:lnTo>
                    <a:pt x="566" y="175"/>
                  </a:lnTo>
                  <a:lnTo>
                    <a:pt x="533" y="168"/>
                  </a:lnTo>
                  <a:lnTo>
                    <a:pt x="511" y="179"/>
                  </a:lnTo>
                  <a:lnTo>
                    <a:pt x="508" y="184"/>
                  </a:lnTo>
                  <a:lnTo>
                    <a:pt x="512" y="192"/>
                  </a:lnTo>
                  <a:lnTo>
                    <a:pt x="499" y="207"/>
                  </a:lnTo>
                  <a:lnTo>
                    <a:pt x="490" y="209"/>
                  </a:lnTo>
                  <a:lnTo>
                    <a:pt x="486" y="213"/>
                  </a:lnTo>
                  <a:lnTo>
                    <a:pt x="478" y="206"/>
                  </a:lnTo>
                  <a:lnTo>
                    <a:pt x="474" y="208"/>
                  </a:lnTo>
                  <a:lnTo>
                    <a:pt x="465" y="203"/>
                  </a:lnTo>
                  <a:lnTo>
                    <a:pt x="457" y="211"/>
                  </a:lnTo>
                  <a:lnTo>
                    <a:pt x="457" y="220"/>
                  </a:lnTo>
                  <a:lnTo>
                    <a:pt x="461" y="227"/>
                  </a:lnTo>
                  <a:lnTo>
                    <a:pt x="455" y="233"/>
                  </a:lnTo>
                  <a:lnTo>
                    <a:pt x="436" y="222"/>
                  </a:lnTo>
                  <a:lnTo>
                    <a:pt x="430" y="224"/>
                  </a:lnTo>
                  <a:lnTo>
                    <a:pt x="426" y="218"/>
                  </a:lnTo>
                  <a:lnTo>
                    <a:pt x="418" y="218"/>
                  </a:lnTo>
                  <a:lnTo>
                    <a:pt x="410" y="210"/>
                  </a:lnTo>
                  <a:lnTo>
                    <a:pt x="399" y="212"/>
                  </a:lnTo>
                  <a:lnTo>
                    <a:pt x="398" y="207"/>
                  </a:lnTo>
                  <a:lnTo>
                    <a:pt x="384" y="223"/>
                  </a:lnTo>
                  <a:lnTo>
                    <a:pt x="367" y="221"/>
                  </a:lnTo>
                  <a:lnTo>
                    <a:pt x="352" y="240"/>
                  </a:lnTo>
                  <a:lnTo>
                    <a:pt x="367" y="252"/>
                  </a:lnTo>
                  <a:lnTo>
                    <a:pt x="364" y="267"/>
                  </a:lnTo>
                  <a:lnTo>
                    <a:pt x="354" y="274"/>
                  </a:lnTo>
                  <a:lnTo>
                    <a:pt x="352" y="283"/>
                  </a:lnTo>
                  <a:lnTo>
                    <a:pt x="356" y="292"/>
                  </a:lnTo>
                  <a:lnTo>
                    <a:pt x="350" y="297"/>
                  </a:lnTo>
                  <a:lnTo>
                    <a:pt x="342" y="294"/>
                  </a:lnTo>
                  <a:lnTo>
                    <a:pt x="331" y="298"/>
                  </a:lnTo>
                  <a:lnTo>
                    <a:pt x="334" y="303"/>
                  </a:lnTo>
                  <a:lnTo>
                    <a:pt x="331" y="310"/>
                  </a:lnTo>
                  <a:lnTo>
                    <a:pt x="333" y="318"/>
                  </a:lnTo>
                  <a:lnTo>
                    <a:pt x="326" y="320"/>
                  </a:lnTo>
                  <a:lnTo>
                    <a:pt x="324" y="326"/>
                  </a:lnTo>
                  <a:lnTo>
                    <a:pt x="323" y="333"/>
                  </a:lnTo>
                  <a:lnTo>
                    <a:pt x="330" y="337"/>
                  </a:lnTo>
                  <a:lnTo>
                    <a:pt x="328" y="346"/>
                  </a:lnTo>
                  <a:lnTo>
                    <a:pt x="318" y="335"/>
                  </a:lnTo>
                  <a:lnTo>
                    <a:pt x="307" y="342"/>
                  </a:lnTo>
                  <a:lnTo>
                    <a:pt x="300" y="336"/>
                  </a:lnTo>
                  <a:lnTo>
                    <a:pt x="296" y="341"/>
                  </a:lnTo>
                  <a:lnTo>
                    <a:pt x="290" y="337"/>
                  </a:lnTo>
                  <a:lnTo>
                    <a:pt x="286" y="339"/>
                  </a:lnTo>
                  <a:lnTo>
                    <a:pt x="273" y="360"/>
                  </a:lnTo>
                  <a:lnTo>
                    <a:pt x="263" y="360"/>
                  </a:lnTo>
                  <a:lnTo>
                    <a:pt x="258" y="368"/>
                  </a:lnTo>
                  <a:lnTo>
                    <a:pt x="250" y="368"/>
                  </a:lnTo>
                  <a:lnTo>
                    <a:pt x="249" y="372"/>
                  </a:lnTo>
                  <a:lnTo>
                    <a:pt x="238" y="371"/>
                  </a:lnTo>
                  <a:lnTo>
                    <a:pt x="237" y="384"/>
                  </a:lnTo>
                  <a:lnTo>
                    <a:pt x="229" y="383"/>
                  </a:lnTo>
                  <a:lnTo>
                    <a:pt x="226" y="387"/>
                  </a:lnTo>
                  <a:lnTo>
                    <a:pt x="216" y="390"/>
                  </a:lnTo>
                  <a:lnTo>
                    <a:pt x="217" y="396"/>
                  </a:lnTo>
                  <a:lnTo>
                    <a:pt x="212" y="396"/>
                  </a:lnTo>
                  <a:lnTo>
                    <a:pt x="214" y="402"/>
                  </a:lnTo>
                  <a:lnTo>
                    <a:pt x="211" y="404"/>
                  </a:lnTo>
                  <a:lnTo>
                    <a:pt x="207" y="395"/>
                  </a:lnTo>
                  <a:lnTo>
                    <a:pt x="200" y="396"/>
                  </a:lnTo>
                  <a:lnTo>
                    <a:pt x="197" y="402"/>
                  </a:lnTo>
                  <a:lnTo>
                    <a:pt x="192" y="399"/>
                  </a:lnTo>
                  <a:lnTo>
                    <a:pt x="185" y="409"/>
                  </a:lnTo>
                  <a:lnTo>
                    <a:pt x="189" y="414"/>
                  </a:lnTo>
                  <a:lnTo>
                    <a:pt x="183" y="415"/>
                  </a:lnTo>
                  <a:lnTo>
                    <a:pt x="178" y="427"/>
                  </a:lnTo>
                  <a:lnTo>
                    <a:pt x="147" y="422"/>
                  </a:lnTo>
                  <a:lnTo>
                    <a:pt x="142" y="428"/>
                  </a:lnTo>
                  <a:lnTo>
                    <a:pt x="121" y="418"/>
                  </a:lnTo>
                  <a:lnTo>
                    <a:pt x="121" y="418"/>
                  </a:lnTo>
                  <a:lnTo>
                    <a:pt x="116" y="416"/>
                  </a:lnTo>
                  <a:lnTo>
                    <a:pt x="105" y="422"/>
                  </a:lnTo>
                  <a:lnTo>
                    <a:pt x="96" y="416"/>
                  </a:lnTo>
                  <a:lnTo>
                    <a:pt x="93" y="407"/>
                  </a:lnTo>
                  <a:lnTo>
                    <a:pt x="106" y="374"/>
                  </a:lnTo>
                  <a:lnTo>
                    <a:pt x="73" y="352"/>
                  </a:lnTo>
                  <a:lnTo>
                    <a:pt x="79" y="336"/>
                  </a:lnTo>
                  <a:lnTo>
                    <a:pt x="75" y="333"/>
                  </a:lnTo>
                  <a:lnTo>
                    <a:pt x="94" y="312"/>
                  </a:lnTo>
                  <a:lnTo>
                    <a:pt x="85" y="312"/>
                  </a:lnTo>
                  <a:lnTo>
                    <a:pt x="75" y="305"/>
                  </a:lnTo>
                  <a:lnTo>
                    <a:pt x="81" y="289"/>
                  </a:lnTo>
                  <a:lnTo>
                    <a:pt x="73" y="285"/>
                  </a:lnTo>
                  <a:lnTo>
                    <a:pt x="81" y="275"/>
                  </a:lnTo>
                  <a:lnTo>
                    <a:pt x="81" y="264"/>
                  </a:lnTo>
                  <a:lnTo>
                    <a:pt x="57" y="264"/>
                  </a:lnTo>
                  <a:lnTo>
                    <a:pt x="41" y="256"/>
                  </a:lnTo>
                  <a:lnTo>
                    <a:pt x="32" y="256"/>
                  </a:lnTo>
                  <a:lnTo>
                    <a:pt x="31" y="247"/>
                  </a:lnTo>
                  <a:lnTo>
                    <a:pt x="18" y="235"/>
                  </a:lnTo>
                  <a:lnTo>
                    <a:pt x="2" y="231"/>
                  </a:lnTo>
                  <a:lnTo>
                    <a:pt x="5" y="219"/>
                  </a:lnTo>
                  <a:lnTo>
                    <a:pt x="0" y="211"/>
                  </a:lnTo>
                  <a:lnTo>
                    <a:pt x="23" y="194"/>
                  </a:lnTo>
                  <a:lnTo>
                    <a:pt x="23" y="167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0" name="Freeform 136"/>
            <p:cNvSpPr>
              <a:spLocks noEditPoints="1"/>
            </p:cNvSpPr>
            <p:nvPr/>
          </p:nvSpPr>
          <p:spPr bwMode="auto">
            <a:xfrm>
              <a:off x="797" y="2071"/>
              <a:ext cx="758" cy="422"/>
            </a:xfrm>
            <a:custGeom>
              <a:avLst/>
              <a:gdLst/>
              <a:ahLst/>
              <a:cxnLst>
                <a:cxn ang="0">
                  <a:pos x="743" y="509"/>
                </a:cxn>
                <a:cxn ang="0">
                  <a:pos x="1434" y="350"/>
                </a:cxn>
                <a:cxn ang="0">
                  <a:pos x="601" y="307"/>
                </a:cxn>
                <a:cxn ang="0">
                  <a:pos x="610" y="354"/>
                </a:cxn>
                <a:cxn ang="0">
                  <a:pos x="543" y="427"/>
                </a:cxn>
                <a:cxn ang="0">
                  <a:pos x="455" y="418"/>
                </a:cxn>
                <a:cxn ang="0">
                  <a:pos x="450" y="325"/>
                </a:cxn>
                <a:cxn ang="0">
                  <a:pos x="328" y="899"/>
                </a:cxn>
                <a:cxn ang="0">
                  <a:pos x="405" y="780"/>
                </a:cxn>
                <a:cxn ang="0">
                  <a:pos x="486" y="696"/>
                </a:cxn>
                <a:cxn ang="0">
                  <a:pos x="502" y="691"/>
                </a:cxn>
                <a:cxn ang="0">
                  <a:pos x="607" y="609"/>
                </a:cxn>
                <a:cxn ang="0">
                  <a:pos x="675" y="536"/>
                </a:cxn>
                <a:cxn ang="0">
                  <a:pos x="773" y="501"/>
                </a:cxn>
                <a:cxn ang="0">
                  <a:pos x="813" y="512"/>
                </a:cxn>
                <a:cxn ang="0">
                  <a:pos x="853" y="509"/>
                </a:cxn>
                <a:cxn ang="0">
                  <a:pos x="1016" y="386"/>
                </a:cxn>
                <a:cxn ang="0">
                  <a:pos x="935" y="413"/>
                </a:cxn>
                <a:cxn ang="0">
                  <a:pos x="957" y="500"/>
                </a:cxn>
                <a:cxn ang="0">
                  <a:pos x="933" y="548"/>
                </a:cxn>
                <a:cxn ang="0">
                  <a:pos x="896" y="587"/>
                </a:cxn>
                <a:cxn ang="0">
                  <a:pos x="953" y="579"/>
                </a:cxn>
                <a:cxn ang="0">
                  <a:pos x="981" y="602"/>
                </a:cxn>
                <a:cxn ang="0">
                  <a:pos x="1044" y="574"/>
                </a:cxn>
                <a:cxn ang="0">
                  <a:pos x="1074" y="505"/>
                </a:cxn>
                <a:cxn ang="0">
                  <a:pos x="1237" y="499"/>
                </a:cxn>
                <a:cxn ang="0">
                  <a:pos x="1313" y="438"/>
                </a:cxn>
                <a:cxn ang="0">
                  <a:pos x="1432" y="388"/>
                </a:cxn>
                <a:cxn ang="0">
                  <a:pos x="1418" y="486"/>
                </a:cxn>
                <a:cxn ang="0">
                  <a:pos x="1483" y="473"/>
                </a:cxn>
                <a:cxn ang="0">
                  <a:pos x="1606" y="433"/>
                </a:cxn>
                <a:cxn ang="0">
                  <a:pos x="1579" y="346"/>
                </a:cxn>
                <a:cxn ang="0">
                  <a:pos x="1518" y="240"/>
                </a:cxn>
                <a:cxn ang="0">
                  <a:pos x="1571" y="198"/>
                </a:cxn>
                <a:cxn ang="0">
                  <a:pos x="1684" y="193"/>
                </a:cxn>
                <a:cxn ang="0">
                  <a:pos x="1937" y="298"/>
                </a:cxn>
                <a:cxn ang="0">
                  <a:pos x="1929" y="413"/>
                </a:cxn>
                <a:cxn ang="0">
                  <a:pos x="2010" y="508"/>
                </a:cxn>
                <a:cxn ang="0">
                  <a:pos x="1901" y="582"/>
                </a:cxn>
                <a:cxn ang="0">
                  <a:pos x="1765" y="765"/>
                </a:cxn>
                <a:cxn ang="0">
                  <a:pos x="742" y="879"/>
                </a:cxn>
                <a:cxn ang="0">
                  <a:pos x="407" y="1114"/>
                </a:cxn>
                <a:cxn ang="0">
                  <a:pos x="124" y="1022"/>
                </a:cxn>
                <a:cxn ang="0">
                  <a:pos x="110" y="898"/>
                </a:cxn>
                <a:cxn ang="0">
                  <a:pos x="69" y="821"/>
                </a:cxn>
                <a:cxn ang="0">
                  <a:pos x="79" y="698"/>
                </a:cxn>
                <a:cxn ang="0">
                  <a:pos x="82" y="631"/>
                </a:cxn>
                <a:cxn ang="0">
                  <a:pos x="70" y="494"/>
                </a:cxn>
                <a:cxn ang="0">
                  <a:pos x="274" y="581"/>
                </a:cxn>
                <a:cxn ang="0">
                  <a:pos x="272" y="668"/>
                </a:cxn>
                <a:cxn ang="0">
                  <a:pos x="184" y="699"/>
                </a:cxn>
                <a:cxn ang="0">
                  <a:pos x="149" y="787"/>
                </a:cxn>
                <a:cxn ang="0">
                  <a:pos x="290" y="888"/>
                </a:cxn>
                <a:cxn ang="0">
                  <a:pos x="1483" y="92"/>
                </a:cxn>
                <a:cxn ang="0">
                  <a:pos x="1545" y="199"/>
                </a:cxn>
                <a:cxn ang="0">
                  <a:pos x="1505" y="206"/>
                </a:cxn>
                <a:cxn ang="0">
                  <a:pos x="1467" y="183"/>
                </a:cxn>
                <a:cxn ang="0">
                  <a:pos x="1427" y="162"/>
                </a:cxn>
                <a:cxn ang="0">
                  <a:pos x="1377" y="78"/>
                </a:cxn>
                <a:cxn ang="0">
                  <a:pos x="1359" y="56"/>
                </a:cxn>
                <a:cxn ang="0">
                  <a:pos x="1394" y="11"/>
                </a:cxn>
              </a:cxnLst>
              <a:rect l="0" t="0" r="r" b="b"/>
              <a:pathLst>
                <a:path w="2013" h="1119">
                  <a:moveTo>
                    <a:pt x="737" y="512"/>
                  </a:moveTo>
                  <a:lnTo>
                    <a:pt x="722" y="517"/>
                  </a:lnTo>
                  <a:lnTo>
                    <a:pt x="709" y="516"/>
                  </a:lnTo>
                  <a:lnTo>
                    <a:pt x="702" y="521"/>
                  </a:lnTo>
                  <a:lnTo>
                    <a:pt x="691" y="520"/>
                  </a:lnTo>
                  <a:lnTo>
                    <a:pt x="691" y="525"/>
                  </a:lnTo>
                  <a:lnTo>
                    <a:pt x="677" y="532"/>
                  </a:lnTo>
                  <a:lnTo>
                    <a:pt x="691" y="515"/>
                  </a:lnTo>
                  <a:lnTo>
                    <a:pt x="704" y="507"/>
                  </a:lnTo>
                  <a:lnTo>
                    <a:pt x="743" y="509"/>
                  </a:lnTo>
                  <a:lnTo>
                    <a:pt x="737" y="512"/>
                  </a:lnTo>
                  <a:close/>
                  <a:moveTo>
                    <a:pt x="1393" y="295"/>
                  </a:moveTo>
                  <a:lnTo>
                    <a:pt x="1421" y="307"/>
                  </a:lnTo>
                  <a:lnTo>
                    <a:pt x="1432" y="316"/>
                  </a:lnTo>
                  <a:lnTo>
                    <a:pt x="1436" y="323"/>
                  </a:lnTo>
                  <a:lnTo>
                    <a:pt x="1436" y="328"/>
                  </a:lnTo>
                  <a:lnTo>
                    <a:pt x="1433" y="328"/>
                  </a:lnTo>
                  <a:lnTo>
                    <a:pt x="1438" y="334"/>
                  </a:lnTo>
                  <a:lnTo>
                    <a:pt x="1441" y="353"/>
                  </a:lnTo>
                  <a:lnTo>
                    <a:pt x="1434" y="350"/>
                  </a:lnTo>
                  <a:lnTo>
                    <a:pt x="1427" y="321"/>
                  </a:lnTo>
                  <a:lnTo>
                    <a:pt x="1410" y="309"/>
                  </a:lnTo>
                  <a:lnTo>
                    <a:pt x="1399" y="307"/>
                  </a:lnTo>
                  <a:lnTo>
                    <a:pt x="1387" y="295"/>
                  </a:lnTo>
                  <a:lnTo>
                    <a:pt x="1386" y="282"/>
                  </a:lnTo>
                  <a:lnTo>
                    <a:pt x="1393" y="295"/>
                  </a:lnTo>
                  <a:close/>
                  <a:moveTo>
                    <a:pt x="580" y="285"/>
                  </a:moveTo>
                  <a:lnTo>
                    <a:pt x="603" y="302"/>
                  </a:lnTo>
                  <a:lnTo>
                    <a:pt x="598" y="302"/>
                  </a:lnTo>
                  <a:lnTo>
                    <a:pt x="601" y="307"/>
                  </a:lnTo>
                  <a:lnTo>
                    <a:pt x="605" y="303"/>
                  </a:lnTo>
                  <a:lnTo>
                    <a:pt x="618" y="315"/>
                  </a:lnTo>
                  <a:lnTo>
                    <a:pt x="628" y="334"/>
                  </a:lnTo>
                  <a:lnTo>
                    <a:pt x="630" y="356"/>
                  </a:lnTo>
                  <a:lnTo>
                    <a:pt x="616" y="384"/>
                  </a:lnTo>
                  <a:lnTo>
                    <a:pt x="614" y="375"/>
                  </a:lnTo>
                  <a:lnTo>
                    <a:pt x="628" y="337"/>
                  </a:lnTo>
                  <a:lnTo>
                    <a:pt x="625" y="329"/>
                  </a:lnTo>
                  <a:lnTo>
                    <a:pt x="624" y="341"/>
                  </a:lnTo>
                  <a:lnTo>
                    <a:pt x="610" y="354"/>
                  </a:lnTo>
                  <a:lnTo>
                    <a:pt x="611" y="361"/>
                  </a:lnTo>
                  <a:lnTo>
                    <a:pt x="592" y="372"/>
                  </a:lnTo>
                  <a:lnTo>
                    <a:pt x="595" y="373"/>
                  </a:lnTo>
                  <a:lnTo>
                    <a:pt x="590" y="378"/>
                  </a:lnTo>
                  <a:lnTo>
                    <a:pt x="591" y="382"/>
                  </a:lnTo>
                  <a:lnTo>
                    <a:pt x="595" y="382"/>
                  </a:lnTo>
                  <a:lnTo>
                    <a:pt x="585" y="393"/>
                  </a:lnTo>
                  <a:lnTo>
                    <a:pt x="574" y="416"/>
                  </a:lnTo>
                  <a:lnTo>
                    <a:pt x="547" y="430"/>
                  </a:lnTo>
                  <a:lnTo>
                    <a:pt x="543" y="427"/>
                  </a:lnTo>
                  <a:lnTo>
                    <a:pt x="544" y="432"/>
                  </a:lnTo>
                  <a:lnTo>
                    <a:pt x="510" y="446"/>
                  </a:lnTo>
                  <a:lnTo>
                    <a:pt x="510" y="443"/>
                  </a:lnTo>
                  <a:lnTo>
                    <a:pt x="491" y="450"/>
                  </a:lnTo>
                  <a:lnTo>
                    <a:pt x="488" y="443"/>
                  </a:lnTo>
                  <a:lnTo>
                    <a:pt x="485" y="453"/>
                  </a:lnTo>
                  <a:lnTo>
                    <a:pt x="471" y="446"/>
                  </a:lnTo>
                  <a:lnTo>
                    <a:pt x="477" y="448"/>
                  </a:lnTo>
                  <a:lnTo>
                    <a:pt x="450" y="419"/>
                  </a:lnTo>
                  <a:lnTo>
                    <a:pt x="455" y="418"/>
                  </a:lnTo>
                  <a:lnTo>
                    <a:pt x="449" y="412"/>
                  </a:lnTo>
                  <a:lnTo>
                    <a:pt x="448" y="416"/>
                  </a:lnTo>
                  <a:lnTo>
                    <a:pt x="446" y="414"/>
                  </a:lnTo>
                  <a:lnTo>
                    <a:pt x="448" y="430"/>
                  </a:lnTo>
                  <a:lnTo>
                    <a:pt x="462" y="448"/>
                  </a:lnTo>
                  <a:lnTo>
                    <a:pt x="456" y="444"/>
                  </a:lnTo>
                  <a:lnTo>
                    <a:pt x="448" y="436"/>
                  </a:lnTo>
                  <a:lnTo>
                    <a:pt x="445" y="423"/>
                  </a:lnTo>
                  <a:lnTo>
                    <a:pt x="445" y="358"/>
                  </a:lnTo>
                  <a:lnTo>
                    <a:pt x="450" y="325"/>
                  </a:lnTo>
                  <a:lnTo>
                    <a:pt x="463" y="293"/>
                  </a:lnTo>
                  <a:lnTo>
                    <a:pt x="486" y="267"/>
                  </a:lnTo>
                  <a:lnTo>
                    <a:pt x="501" y="257"/>
                  </a:lnTo>
                  <a:lnTo>
                    <a:pt x="534" y="252"/>
                  </a:lnTo>
                  <a:lnTo>
                    <a:pt x="551" y="260"/>
                  </a:lnTo>
                  <a:lnTo>
                    <a:pt x="580" y="285"/>
                  </a:lnTo>
                  <a:close/>
                  <a:moveTo>
                    <a:pt x="296" y="897"/>
                  </a:moveTo>
                  <a:lnTo>
                    <a:pt x="296" y="900"/>
                  </a:lnTo>
                  <a:lnTo>
                    <a:pt x="325" y="893"/>
                  </a:lnTo>
                  <a:lnTo>
                    <a:pt x="328" y="899"/>
                  </a:lnTo>
                  <a:lnTo>
                    <a:pt x="331" y="892"/>
                  </a:lnTo>
                  <a:lnTo>
                    <a:pt x="341" y="891"/>
                  </a:lnTo>
                  <a:lnTo>
                    <a:pt x="371" y="876"/>
                  </a:lnTo>
                  <a:lnTo>
                    <a:pt x="390" y="884"/>
                  </a:lnTo>
                  <a:lnTo>
                    <a:pt x="387" y="877"/>
                  </a:lnTo>
                  <a:lnTo>
                    <a:pt x="402" y="855"/>
                  </a:lnTo>
                  <a:lnTo>
                    <a:pt x="403" y="825"/>
                  </a:lnTo>
                  <a:lnTo>
                    <a:pt x="396" y="813"/>
                  </a:lnTo>
                  <a:lnTo>
                    <a:pt x="406" y="802"/>
                  </a:lnTo>
                  <a:lnTo>
                    <a:pt x="405" y="780"/>
                  </a:lnTo>
                  <a:lnTo>
                    <a:pt x="419" y="756"/>
                  </a:lnTo>
                  <a:lnTo>
                    <a:pt x="411" y="726"/>
                  </a:lnTo>
                  <a:lnTo>
                    <a:pt x="425" y="710"/>
                  </a:lnTo>
                  <a:lnTo>
                    <a:pt x="435" y="716"/>
                  </a:lnTo>
                  <a:lnTo>
                    <a:pt x="432" y="717"/>
                  </a:lnTo>
                  <a:lnTo>
                    <a:pt x="433" y="723"/>
                  </a:lnTo>
                  <a:lnTo>
                    <a:pt x="447" y="707"/>
                  </a:lnTo>
                  <a:lnTo>
                    <a:pt x="456" y="704"/>
                  </a:lnTo>
                  <a:lnTo>
                    <a:pt x="467" y="710"/>
                  </a:lnTo>
                  <a:lnTo>
                    <a:pt x="486" y="696"/>
                  </a:lnTo>
                  <a:lnTo>
                    <a:pt x="489" y="698"/>
                  </a:lnTo>
                  <a:lnTo>
                    <a:pt x="486" y="701"/>
                  </a:lnTo>
                  <a:lnTo>
                    <a:pt x="503" y="700"/>
                  </a:lnTo>
                  <a:lnTo>
                    <a:pt x="516" y="708"/>
                  </a:lnTo>
                  <a:lnTo>
                    <a:pt x="511" y="711"/>
                  </a:lnTo>
                  <a:lnTo>
                    <a:pt x="513" y="716"/>
                  </a:lnTo>
                  <a:lnTo>
                    <a:pt x="520" y="714"/>
                  </a:lnTo>
                  <a:lnTo>
                    <a:pt x="515" y="713"/>
                  </a:lnTo>
                  <a:lnTo>
                    <a:pt x="519" y="707"/>
                  </a:lnTo>
                  <a:lnTo>
                    <a:pt x="502" y="691"/>
                  </a:lnTo>
                  <a:lnTo>
                    <a:pt x="491" y="695"/>
                  </a:lnTo>
                  <a:lnTo>
                    <a:pt x="496" y="679"/>
                  </a:lnTo>
                  <a:lnTo>
                    <a:pt x="494" y="664"/>
                  </a:lnTo>
                  <a:lnTo>
                    <a:pt x="479" y="644"/>
                  </a:lnTo>
                  <a:lnTo>
                    <a:pt x="500" y="662"/>
                  </a:lnTo>
                  <a:lnTo>
                    <a:pt x="515" y="664"/>
                  </a:lnTo>
                  <a:lnTo>
                    <a:pt x="529" y="659"/>
                  </a:lnTo>
                  <a:lnTo>
                    <a:pt x="566" y="635"/>
                  </a:lnTo>
                  <a:lnTo>
                    <a:pt x="609" y="600"/>
                  </a:lnTo>
                  <a:lnTo>
                    <a:pt x="607" y="609"/>
                  </a:lnTo>
                  <a:lnTo>
                    <a:pt x="588" y="622"/>
                  </a:lnTo>
                  <a:lnTo>
                    <a:pt x="592" y="626"/>
                  </a:lnTo>
                  <a:lnTo>
                    <a:pt x="599" y="623"/>
                  </a:lnTo>
                  <a:lnTo>
                    <a:pt x="598" y="619"/>
                  </a:lnTo>
                  <a:lnTo>
                    <a:pt x="604" y="619"/>
                  </a:lnTo>
                  <a:lnTo>
                    <a:pt x="603" y="613"/>
                  </a:lnTo>
                  <a:lnTo>
                    <a:pt x="608" y="611"/>
                  </a:lnTo>
                  <a:lnTo>
                    <a:pt x="613" y="603"/>
                  </a:lnTo>
                  <a:lnTo>
                    <a:pt x="611" y="598"/>
                  </a:lnTo>
                  <a:lnTo>
                    <a:pt x="675" y="536"/>
                  </a:lnTo>
                  <a:lnTo>
                    <a:pt x="685" y="542"/>
                  </a:lnTo>
                  <a:lnTo>
                    <a:pt x="720" y="532"/>
                  </a:lnTo>
                  <a:lnTo>
                    <a:pt x="726" y="526"/>
                  </a:lnTo>
                  <a:lnTo>
                    <a:pt x="732" y="526"/>
                  </a:lnTo>
                  <a:lnTo>
                    <a:pt x="733" y="521"/>
                  </a:lnTo>
                  <a:lnTo>
                    <a:pt x="745" y="523"/>
                  </a:lnTo>
                  <a:lnTo>
                    <a:pt x="749" y="517"/>
                  </a:lnTo>
                  <a:lnTo>
                    <a:pt x="740" y="516"/>
                  </a:lnTo>
                  <a:lnTo>
                    <a:pt x="746" y="507"/>
                  </a:lnTo>
                  <a:lnTo>
                    <a:pt x="773" y="501"/>
                  </a:lnTo>
                  <a:lnTo>
                    <a:pt x="803" y="486"/>
                  </a:lnTo>
                  <a:lnTo>
                    <a:pt x="807" y="488"/>
                  </a:lnTo>
                  <a:lnTo>
                    <a:pt x="798" y="501"/>
                  </a:lnTo>
                  <a:lnTo>
                    <a:pt x="788" y="501"/>
                  </a:lnTo>
                  <a:lnTo>
                    <a:pt x="789" y="511"/>
                  </a:lnTo>
                  <a:lnTo>
                    <a:pt x="797" y="502"/>
                  </a:lnTo>
                  <a:lnTo>
                    <a:pt x="805" y="507"/>
                  </a:lnTo>
                  <a:lnTo>
                    <a:pt x="805" y="514"/>
                  </a:lnTo>
                  <a:lnTo>
                    <a:pt x="810" y="511"/>
                  </a:lnTo>
                  <a:lnTo>
                    <a:pt x="813" y="512"/>
                  </a:lnTo>
                  <a:lnTo>
                    <a:pt x="811" y="514"/>
                  </a:lnTo>
                  <a:lnTo>
                    <a:pt x="812" y="525"/>
                  </a:lnTo>
                  <a:lnTo>
                    <a:pt x="802" y="531"/>
                  </a:lnTo>
                  <a:lnTo>
                    <a:pt x="799" y="537"/>
                  </a:lnTo>
                  <a:lnTo>
                    <a:pt x="813" y="550"/>
                  </a:lnTo>
                  <a:lnTo>
                    <a:pt x="814" y="546"/>
                  </a:lnTo>
                  <a:lnTo>
                    <a:pt x="823" y="545"/>
                  </a:lnTo>
                  <a:lnTo>
                    <a:pt x="839" y="528"/>
                  </a:lnTo>
                  <a:lnTo>
                    <a:pt x="848" y="523"/>
                  </a:lnTo>
                  <a:lnTo>
                    <a:pt x="853" y="509"/>
                  </a:lnTo>
                  <a:lnTo>
                    <a:pt x="837" y="499"/>
                  </a:lnTo>
                  <a:lnTo>
                    <a:pt x="834" y="488"/>
                  </a:lnTo>
                  <a:lnTo>
                    <a:pt x="828" y="485"/>
                  </a:lnTo>
                  <a:lnTo>
                    <a:pt x="832" y="473"/>
                  </a:lnTo>
                  <a:lnTo>
                    <a:pt x="820" y="486"/>
                  </a:lnTo>
                  <a:lnTo>
                    <a:pt x="810" y="481"/>
                  </a:lnTo>
                  <a:lnTo>
                    <a:pt x="907" y="409"/>
                  </a:lnTo>
                  <a:lnTo>
                    <a:pt x="953" y="390"/>
                  </a:lnTo>
                  <a:lnTo>
                    <a:pt x="1004" y="382"/>
                  </a:lnTo>
                  <a:lnTo>
                    <a:pt x="1016" y="386"/>
                  </a:lnTo>
                  <a:lnTo>
                    <a:pt x="1010" y="390"/>
                  </a:lnTo>
                  <a:lnTo>
                    <a:pt x="1003" y="386"/>
                  </a:lnTo>
                  <a:lnTo>
                    <a:pt x="995" y="392"/>
                  </a:lnTo>
                  <a:lnTo>
                    <a:pt x="954" y="402"/>
                  </a:lnTo>
                  <a:lnTo>
                    <a:pt x="930" y="405"/>
                  </a:lnTo>
                  <a:lnTo>
                    <a:pt x="933" y="408"/>
                  </a:lnTo>
                  <a:lnTo>
                    <a:pt x="927" y="413"/>
                  </a:lnTo>
                  <a:lnTo>
                    <a:pt x="939" y="422"/>
                  </a:lnTo>
                  <a:lnTo>
                    <a:pt x="941" y="419"/>
                  </a:lnTo>
                  <a:lnTo>
                    <a:pt x="935" y="413"/>
                  </a:lnTo>
                  <a:lnTo>
                    <a:pt x="947" y="414"/>
                  </a:lnTo>
                  <a:lnTo>
                    <a:pt x="965" y="423"/>
                  </a:lnTo>
                  <a:lnTo>
                    <a:pt x="962" y="432"/>
                  </a:lnTo>
                  <a:lnTo>
                    <a:pt x="954" y="433"/>
                  </a:lnTo>
                  <a:lnTo>
                    <a:pt x="950" y="447"/>
                  </a:lnTo>
                  <a:lnTo>
                    <a:pt x="951" y="458"/>
                  </a:lnTo>
                  <a:lnTo>
                    <a:pt x="942" y="468"/>
                  </a:lnTo>
                  <a:lnTo>
                    <a:pt x="938" y="480"/>
                  </a:lnTo>
                  <a:lnTo>
                    <a:pt x="946" y="484"/>
                  </a:lnTo>
                  <a:lnTo>
                    <a:pt x="957" y="500"/>
                  </a:lnTo>
                  <a:lnTo>
                    <a:pt x="960" y="528"/>
                  </a:lnTo>
                  <a:lnTo>
                    <a:pt x="948" y="537"/>
                  </a:lnTo>
                  <a:lnTo>
                    <a:pt x="949" y="545"/>
                  </a:lnTo>
                  <a:lnTo>
                    <a:pt x="943" y="543"/>
                  </a:lnTo>
                  <a:lnTo>
                    <a:pt x="936" y="532"/>
                  </a:lnTo>
                  <a:lnTo>
                    <a:pt x="930" y="534"/>
                  </a:lnTo>
                  <a:lnTo>
                    <a:pt x="927" y="530"/>
                  </a:lnTo>
                  <a:lnTo>
                    <a:pt x="928" y="534"/>
                  </a:lnTo>
                  <a:lnTo>
                    <a:pt x="934" y="536"/>
                  </a:lnTo>
                  <a:lnTo>
                    <a:pt x="933" y="548"/>
                  </a:lnTo>
                  <a:lnTo>
                    <a:pt x="929" y="540"/>
                  </a:lnTo>
                  <a:lnTo>
                    <a:pt x="918" y="535"/>
                  </a:lnTo>
                  <a:lnTo>
                    <a:pt x="903" y="543"/>
                  </a:lnTo>
                  <a:lnTo>
                    <a:pt x="893" y="559"/>
                  </a:lnTo>
                  <a:lnTo>
                    <a:pt x="893" y="572"/>
                  </a:lnTo>
                  <a:lnTo>
                    <a:pt x="888" y="572"/>
                  </a:lnTo>
                  <a:lnTo>
                    <a:pt x="891" y="590"/>
                  </a:lnTo>
                  <a:lnTo>
                    <a:pt x="885" y="592"/>
                  </a:lnTo>
                  <a:lnTo>
                    <a:pt x="888" y="594"/>
                  </a:lnTo>
                  <a:lnTo>
                    <a:pt x="896" y="587"/>
                  </a:lnTo>
                  <a:lnTo>
                    <a:pt x="895" y="579"/>
                  </a:lnTo>
                  <a:lnTo>
                    <a:pt x="899" y="571"/>
                  </a:lnTo>
                  <a:lnTo>
                    <a:pt x="914" y="566"/>
                  </a:lnTo>
                  <a:lnTo>
                    <a:pt x="924" y="568"/>
                  </a:lnTo>
                  <a:lnTo>
                    <a:pt x="938" y="564"/>
                  </a:lnTo>
                  <a:lnTo>
                    <a:pt x="944" y="568"/>
                  </a:lnTo>
                  <a:lnTo>
                    <a:pt x="947" y="566"/>
                  </a:lnTo>
                  <a:lnTo>
                    <a:pt x="952" y="570"/>
                  </a:lnTo>
                  <a:lnTo>
                    <a:pt x="949" y="574"/>
                  </a:lnTo>
                  <a:lnTo>
                    <a:pt x="953" y="579"/>
                  </a:lnTo>
                  <a:lnTo>
                    <a:pt x="964" y="571"/>
                  </a:lnTo>
                  <a:lnTo>
                    <a:pt x="959" y="580"/>
                  </a:lnTo>
                  <a:lnTo>
                    <a:pt x="966" y="570"/>
                  </a:lnTo>
                  <a:lnTo>
                    <a:pt x="967" y="576"/>
                  </a:lnTo>
                  <a:lnTo>
                    <a:pt x="973" y="568"/>
                  </a:lnTo>
                  <a:lnTo>
                    <a:pt x="972" y="580"/>
                  </a:lnTo>
                  <a:lnTo>
                    <a:pt x="975" y="598"/>
                  </a:lnTo>
                  <a:lnTo>
                    <a:pt x="960" y="625"/>
                  </a:lnTo>
                  <a:lnTo>
                    <a:pt x="963" y="627"/>
                  </a:lnTo>
                  <a:lnTo>
                    <a:pt x="981" y="602"/>
                  </a:lnTo>
                  <a:lnTo>
                    <a:pt x="986" y="571"/>
                  </a:lnTo>
                  <a:lnTo>
                    <a:pt x="994" y="569"/>
                  </a:lnTo>
                  <a:lnTo>
                    <a:pt x="1008" y="553"/>
                  </a:lnTo>
                  <a:lnTo>
                    <a:pt x="1014" y="555"/>
                  </a:lnTo>
                  <a:lnTo>
                    <a:pt x="1024" y="583"/>
                  </a:lnTo>
                  <a:lnTo>
                    <a:pt x="1030" y="588"/>
                  </a:lnTo>
                  <a:lnTo>
                    <a:pt x="1041" y="588"/>
                  </a:lnTo>
                  <a:lnTo>
                    <a:pt x="1038" y="598"/>
                  </a:lnTo>
                  <a:lnTo>
                    <a:pt x="1045" y="584"/>
                  </a:lnTo>
                  <a:lnTo>
                    <a:pt x="1044" y="574"/>
                  </a:lnTo>
                  <a:lnTo>
                    <a:pt x="1050" y="565"/>
                  </a:lnTo>
                  <a:lnTo>
                    <a:pt x="1042" y="548"/>
                  </a:lnTo>
                  <a:lnTo>
                    <a:pt x="1045" y="550"/>
                  </a:lnTo>
                  <a:lnTo>
                    <a:pt x="1043" y="546"/>
                  </a:lnTo>
                  <a:lnTo>
                    <a:pt x="1055" y="521"/>
                  </a:lnTo>
                  <a:lnTo>
                    <a:pt x="1061" y="521"/>
                  </a:lnTo>
                  <a:lnTo>
                    <a:pt x="1060" y="517"/>
                  </a:lnTo>
                  <a:lnTo>
                    <a:pt x="1071" y="506"/>
                  </a:lnTo>
                  <a:lnTo>
                    <a:pt x="1075" y="508"/>
                  </a:lnTo>
                  <a:lnTo>
                    <a:pt x="1074" y="505"/>
                  </a:lnTo>
                  <a:lnTo>
                    <a:pt x="1087" y="492"/>
                  </a:lnTo>
                  <a:lnTo>
                    <a:pt x="1112" y="492"/>
                  </a:lnTo>
                  <a:lnTo>
                    <a:pt x="1139" y="469"/>
                  </a:lnTo>
                  <a:lnTo>
                    <a:pt x="1149" y="468"/>
                  </a:lnTo>
                  <a:lnTo>
                    <a:pt x="1167" y="481"/>
                  </a:lnTo>
                  <a:lnTo>
                    <a:pt x="1182" y="482"/>
                  </a:lnTo>
                  <a:lnTo>
                    <a:pt x="1199" y="474"/>
                  </a:lnTo>
                  <a:lnTo>
                    <a:pt x="1212" y="480"/>
                  </a:lnTo>
                  <a:lnTo>
                    <a:pt x="1220" y="490"/>
                  </a:lnTo>
                  <a:lnTo>
                    <a:pt x="1237" y="499"/>
                  </a:lnTo>
                  <a:lnTo>
                    <a:pt x="1261" y="496"/>
                  </a:lnTo>
                  <a:lnTo>
                    <a:pt x="1275" y="482"/>
                  </a:lnTo>
                  <a:lnTo>
                    <a:pt x="1275" y="471"/>
                  </a:lnTo>
                  <a:lnTo>
                    <a:pt x="1291" y="446"/>
                  </a:lnTo>
                  <a:lnTo>
                    <a:pt x="1283" y="443"/>
                  </a:lnTo>
                  <a:lnTo>
                    <a:pt x="1266" y="452"/>
                  </a:lnTo>
                  <a:lnTo>
                    <a:pt x="1251" y="452"/>
                  </a:lnTo>
                  <a:lnTo>
                    <a:pt x="1315" y="430"/>
                  </a:lnTo>
                  <a:lnTo>
                    <a:pt x="1318" y="432"/>
                  </a:lnTo>
                  <a:lnTo>
                    <a:pt x="1313" y="438"/>
                  </a:lnTo>
                  <a:lnTo>
                    <a:pt x="1316" y="448"/>
                  </a:lnTo>
                  <a:lnTo>
                    <a:pt x="1323" y="442"/>
                  </a:lnTo>
                  <a:lnTo>
                    <a:pt x="1324" y="436"/>
                  </a:lnTo>
                  <a:lnTo>
                    <a:pt x="1319" y="431"/>
                  </a:lnTo>
                  <a:lnTo>
                    <a:pt x="1321" y="427"/>
                  </a:lnTo>
                  <a:lnTo>
                    <a:pt x="1403" y="385"/>
                  </a:lnTo>
                  <a:lnTo>
                    <a:pt x="1430" y="384"/>
                  </a:lnTo>
                  <a:lnTo>
                    <a:pt x="1439" y="388"/>
                  </a:lnTo>
                  <a:lnTo>
                    <a:pt x="1439" y="391"/>
                  </a:lnTo>
                  <a:lnTo>
                    <a:pt x="1432" y="388"/>
                  </a:lnTo>
                  <a:lnTo>
                    <a:pt x="1421" y="392"/>
                  </a:lnTo>
                  <a:lnTo>
                    <a:pt x="1411" y="402"/>
                  </a:lnTo>
                  <a:lnTo>
                    <a:pt x="1422" y="406"/>
                  </a:lnTo>
                  <a:lnTo>
                    <a:pt x="1448" y="427"/>
                  </a:lnTo>
                  <a:lnTo>
                    <a:pt x="1458" y="448"/>
                  </a:lnTo>
                  <a:lnTo>
                    <a:pt x="1451" y="463"/>
                  </a:lnTo>
                  <a:lnTo>
                    <a:pt x="1435" y="461"/>
                  </a:lnTo>
                  <a:lnTo>
                    <a:pt x="1427" y="465"/>
                  </a:lnTo>
                  <a:lnTo>
                    <a:pt x="1427" y="475"/>
                  </a:lnTo>
                  <a:lnTo>
                    <a:pt x="1418" y="486"/>
                  </a:lnTo>
                  <a:lnTo>
                    <a:pt x="1426" y="502"/>
                  </a:lnTo>
                  <a:lnTo>
                    <a:pt x="1422" y="526"/>
                  </a:lnTo>
                  <a:lnTo>
                    <a:pt x="1427" y="532"/>
                  </a:lnTo>
                  <a:lnTo>
                    <a:pt x="1445" y="535"/>
                  </a:lnTo>
                  <a:lnTo>
                    <a:pt x="1459" y="544"/>
                  </a:lnTo>
                  <a:lnTo>
                    <a:pt x="1481" y="538"/>
                  </a:lnTo>
                  <a:lnTo>
                    <a:pt x="1484" y="532"/>
                  </a:lnTo>
                  <a:lnTo>
                    <a:pt x="1491" y="531"/>
                  </a:lnTo>
                  <a:lnTo>
                    <a:pt x="1497" y="517"/>
                  </a:lnTo>
                  <a:lnTo>
                    <a:pt x="1483" y="473"/>
                  </a:lnTo>
                  <a:lnTo>
                    <a:pt x="1495" y="453"/>
                  </a:lnTo>
                  <a:lnTo>
                    <a:pt x="1506" y="462"/>
                  </a:lnTo>
                  <a:lnTo>
                    <a:pt x="1540" y="458"/>
                  </a:lnTo>
                  <a:lnTo>
                    <a:pt x="1557" y="445"/>
                  </a:lnTo>
                  <a:lnTo>
                    <a:pt x="1573" y="415"/>
                  </a:lnTo>
                  <a:lnTo>
                    <a:pt x="1580" y="409"/>
                  </a:lnTo>
                  <a:lnTo>
                    <a:pt x="1588" y="410"/>
                  </a:lnTo>
                  <a:lnTo>
                    <a:pt x="1586" y="419"/>
                  </a:lnTo>
                  <a:lnTo>
                    <a:pt x="1600" y="419"/>
                  </a:lnTo>
                  <a:lnTo>
                    <a:pt x="1606" y="433"/>
                  </a:lnTo>
                  <a:lnTo>
                    <a:pt x="1611" y="433"/>
                  </a:lnTo>
                  <a:lnTo>
                    <a:pt x="1607" y="431"/>
                  </a:lnTo>
                  <a:lnTo>
                    <a:pt x="1608" y="417"/>
                  </a:lnTo>
                  <a:lnTo>
                    <a:pt x="1589" y="400"/>
                  </a:lnTo>
                  <a:lnTo>
                    <a:pt x="1587" y="404"/>
                  </a:lnTo>
                  <a:lnTo>
                    <a:pt x="1585" y="401"/>
                  </a:lnTo>
                  <a:lnTo>
                    <a:pt x="1590" y="383"/>
                  </a:lnTo>
                  <a:lnTo>
                    <a:pt x="1586" y="369"/>
                  </a:lnTo>
                  <a:lnTo>
                    <a:pt x="1588" y="364"/>
                  </a:lnTo>
                  <a:lnTo>
                    <a:pt x="1579" y="346"/>
                  </a:lnTo>
                  <a:lnTo>
                    <a:pt x="1574" y="341"/>
                  </a:lnTo>
                  <a:lnTo>
                    <a:pt x="1570" y="343"/>
                  </a:lnTo>
                  <a:lnTo>
                    <a:pt x="1571" y="357"/>
                  </a:lnTo>
                  <a:lnTo>
                    <a:pt x="1560" y="350"/>
                  </a:lnTo>
                  <a:lnTo>
                    <a:pt x="1558" y="317"/>
                  </a:lnTo>
                  <a:lnTo>
                    <a:pt x="1529" y="268"/>
                  </a:lnTo>
                  <a:lnTo>
                    <a:pt x="1528" y="260"/>
                  </a:lnTo>
                  <a:lnTo>
                    <a:pt x="1521" y="254"/>
                  </a:lnTo>
                  <a:lnTo>
                    <a:pt x="1522" y="245"/>
                  </a:lnTo>
                  <a:lnTo>
                    <a:pt x="1518" y="240"/>
                  </a:lnTo>
                  <a:lnTo>
                    <a:pt x="1521" y="222"/>
                  </a:lnTo>
                  <a:lnTo>
                    <a:pt x="1532" y="212"/>
                  </a:lnTo>
                  <a:lnTo>
                    <a:pt x="1541" y="215"/>
                  </a:lnTo>
                  <a:lnTo>
                    <a:pt x="1560" y="214"/>
                  </a:lnTo>
                  <a:lnTo>
                    <a:pt x="1558" y="223"/>
                  </a:lnTo>
                  <a:lnTo>
                    <a:pt x="1569" y="226"/>
                  </a:lnTo>
                  <a:lnTo>
                    <a:pt x="1572" y="223"/>
                  </a:lnTo>
                  <a:lnTo>
                    <a:pt x="1563" y="203"/>
                  </a:lnTo>
                  <a:lnTo>
                    <a:pt x="1563" y="196"/>
                  </a:lnTo>
                  <a:lnTo>
                    <a:pt x="1571" y="198"/>
                  </a:lnTo>
                  <a:lnTo>
                    <a:pt x="1566" y="174"/>
                  </a:lnTo>
                  <a:lnTo>
                    <a:pt x="1578" y="161"/>
                  </a:lnTo>
                  <a:lnTo>
                    <a:pt x="1596" y="169"/>
                  </a:lnTo>
                  <a:lnTo>
                    <a:pt x="1601" y="159"/>
                  </a:lnTo>
                  <a:lnTo>
                    <a:pt x="1608" y="172"/>
                  </a:lnTo>
                  <a:lnTo>
                    <a:pt x="1618" y="171"/>
                  </a:lnTo>
                  <a:lnTo>
                    <a:pt x="1623" y="179"/>
                  </a:lnTo>
                  <a:lnTo>
                    <a:pt x="1634" y="183"/>
                  </a:lnTo>
                  <a:lnTo>
                    <a:pt x="1656" y="184"/>
                  </a:lnTo>
                  <a:lnTo>
                    <a:pt x="1684" y="193"/>
                  </a:lnTo>
                  <a:lnTo>
                    <a:pt x="1756" y="198"/>
                  </a:lnTo>
                  <a:lnTo>
                    <a:pt x="1769" y="203"/>
                  </a:lnTo>
                  <a:lnTo>
                    <a:pt x="1769" y="211"/>
                  </a:lnTo>
                  <a:lnTo>
                    <a:pt x="1770" y="202"/>
                  </a:lnTo>
                  <a:lnTo>
                    <a:pt x="1821" y="222"/>
                  </a:lnTo>
                  <a:lnTo>
                    <a:pt x="1894" y="259"/>
                  </a:lnTo>
                  <a:lnTo>
                    <a:pt x="1905" y="271"/>
                  </a:lnTo>
                  <a:lnTo>
                    <a:pt x="1903" y="275"/>
                  </a:lnTo>
                  <a:lnTo>
                    <a:pt x="1907" y="272"/>
                  </a:lnTo>
                  <a:lnTo>
                    <a:pt x="1937" y="298"/>
                  </a:lnTo>
                  <a:lnTo>
                    <a:pt x="1944" y="315"/>
                  </a:lnTo>
                  <a:lnTo>
                    <a:pt x="1944" y="315"/>
                  </a:lnTo>
                  <a:lnTo>
                    <a:pt x="1934" y="325"/>
                  </a:lnTo>
                  <a:lnTo>
                    <a:pt x="1929" y="339"/>
                  </a:lnTo>
                  <a:lnTo>
                    <a:pt x="1931" y="360"/>
                  </a:lnTo>
                  <a:lnTo>
                    <a:pt x="1928" y="367"/>
                  </a:lnTo>
                  <a:lnTo>
                    <a:pt x="1914" y="377"/>
                  </a:lnTo>
                  <a:lnTo>
                    <a:pt x="1921" y="397"/>
                  </a:lnTo>
                  <a:lnTo>
                    <a:pt x="1918" y="404"/>
                  </a:lnTo>
                  <a:lnTo>
                    <a:pt x="1929" y="413"/>
                  </a:lnTo>
                  <a:lnTo>
                    <a:pt x="1932" y="404"/>
                  </a:lnTo>
                  <a:lnTo>
                    <a:pt x="1939" y="407"/>
                  </a:lnTo>
                  <a:lnTo>
                    <a:pt x="1960" y="427"/>
                  </a:lnTo>
                  <a:lnTo>
                    <a:pt x="1977" y="425"/>
                  </a:lnTo>
                  <a:lnTo>
                    <a:pt x="1989" y="433"/>
                  </a:lnTo>
                  <a:lnTo>
                    <a:pt x="1989" y="444"/>
                  </a:lnTo>
                  <a:lnTo>
                    <a:pt x="2005" y="453"/>
                  </a:lnTo>
                  <a:lnTo>
                    <a:pt x="2001" y="466"/>
                  </a:lnTo>
                  <a:lnTo>
                    <a:pt x="2013" y="495"/>
                  </a:lnTo>
                  <a:lnTo>
                    <a:pt x="2010" y="508"/>
                  </a:lnTo>
                  <a:lnTo>
                    <a:pt x="1993" y="525"/>
                  </a:lnTo>
                  <a:lnTo>
                    <a:pt x="1993" y="525"/>
                  </a:lnTo>
                  <a:lnTo>
                    <a:pt x="1978" y="534"/>
                  </a:lnTo>
                  <a:lnTo>
                    <a:pt x="1970" y="534"/>
                  </a:lnTo>
                  <a:lnTo>
                    <a:pt x="1955" y="525"/>
                  </a:lnTo>
                  <a:lnTo>
                    <a:pt x="1945" y="529"/>
                  </a:lnTo>
                  <a:lnTo>
                    <a:pt x="1928" y="529"/>
                  </a:lnTo>
                  <a:lnTo>
                    <a:pt x="1912" y="543"/>
                  </a:lnTo>
                  <a:lnTo>
                    <a:pt x="1914" y="577"/>
                  </a:lnTo>
                  <a:lnTo>
                    <a:pt x="1901" y="582"/>
                  </a:lnTo>
                  <a:lnTo>
                    <a:pt x="1898" y="592"/>
                  </a:lnTo>
                  <a:lnTo>
                    <a:pt x="1854" y="617"/>
                  </a:lnTo>
                  <a:lnTo>
                    <a:pt x="1859" y="644"/>
                  </a:lnTo>
                  <a:lnTo>
                    <a:pt x="1836" y="671"/>
                  </a:lnTo>
                  <a:lnTo>
                    <a:pt x="1837" y="683"/>
                  </a:lnTo>
                  <a:lnTo>
                    <a:pt x="1819" y="674"/>
                  </a:lnTo>
                  <a:lnTo>
                    <a:pt x="1804" y="678"/>
                  </a:lnTo>
                  <a:lnTo>
                    <a:pt x="1782" y="701"/>
                  </a:lnTo>
                  <a:lnTo>
                    <a:pt x="1767" y="733"/>
                  </a:lnTo>
                  <a:lnTo>
                    <a:pt x="1765" y="765"/>
                  </a:lnTo>
                  <a:lnTo>
                    <a:pt x="1665" y="835"/>
                  </a:lnTo>
                  <a:lnTo>
                    <a:pt x="1654" y="854"/>
                  </a:lnTo>
                  <a:lnTo>
                    <a:pt x="1640" y="852"/>
                  </a:lnTo>
                  <a:lnTo>
                    <a:pt x="1625" y="861"/>
                  </a:lnTo>
                  <a:lnTo>
                    <a:pt x="1615" y="858"/>
                  </a:lnTo>
                  <a:lnTo>
                    <a:pt x="1140" y="863"/>
                  </a:lnTo>
                  <a:lnTo>
                    <a:pt x="1016" y="859"/>
                  </a:lnTo>
                  <a:lnTo>
                    <a:pt x="799" y="840"/>
                  </a:lnTo>
                  <a:lnTo>
                    <a:pt x="752" y="878"/>
                  </a:lnTo>
                  <a:lnTo>
                    <a:pt x="742" y="879"/>
                  </a:lnTo>
                  <a:lnTo>
                    <a:pt x="744" y="908"/>
                  </a:lnTo>
                  <a:lnTo>
                    <a:pt x="509" y="1059"/>
                  </a:lnTo>
                  <a:lnTo>
                    <a:pt x="509" y="1059"/>
                  </a:lnTo>
                  <a:lnTo>
                    <a:pt x="485" y="1054"/>
                  </a:lnTo>
                  <a:lnTo>
                    <a:pt x="468" y="1055"/>
                  </a:lnTo>
                  <a:lnTo>
                    <a:pt x="455" y="1051"/>
                  </a:lnTo>
                  <a:lnTo>
                    <a:pt x="435" y="1053"/>
                  </a:lnTo>
                  <a:lnTo>
                    <a:pt x="405" y="1079"/>
                  </a:lnTo>
                  <a:lnTo>
                    <a:pt x="396" y="1095"/>
                  </a:lnTo>
                  <a:lnTo>
                    <a:pt x="407" y="1114"/>
                  </a:lnTo>
                  <a:lnTo>
                    <a:pt x="403" y="1118"/>
                  </a:lnTo>
                  <a:lnTo>
                    <a:pt x="373" y="1115"/>
                  </a:lnTo>
                  <a:lnTo>
                    <a:pt x="348" y="1119"/>
                  </a:lnTo>
                  <a:lnTo>
                    <a:pt x="283" y="1066"/>
                  </a:lnTo>
                  <a:lnTo>
                    <a:pt x="259" y="1076"/>
                  </a:lnTo>
                  <a:lnTo>
                    <a:pt x="233" y="1057"/>
                  </a:lnTo>
                  <a:lnTo>
                    <a:pt x="217" y="1064"/>
                  </a:lnTo>
                  <a:lnTo>
                    <a:pt x="211" y="1063"/>
                  </a:lnTo>
                  <a:lnTo>
                    <a:pt x="174" y="1036"/>
                  </a:lnTo>
                  <a:lnTo>
                    <a:pt x="124" y="1022"/>
                  </a:lnTo>
                  <a:lnTo>
                    <a:pt x="108" y="999"/>
                  </a:lnTo>
                  <a:lnTo>
                    <a:pt x="86" y="994"/>
                  </a:lnTo>
                  <a:lnTo>
                    <a:pt x="86" y="994"/>
                  </a:lnTo>
                  <a:lnTo>
                    <a:pt x="94" y="976"/>
                  </a:lnTo>
                  <a:lnTo>
                    <a:pt x="100" y="973"/>
                  </a:lnTo>
                  <a:lnTo>
                    <a:pt x="107" y="941"/>
                  </a:lnTo>
                  <a:lnTo>
                    <a:pt x="120" y="937"/>
                  </a:lnTo>
                  <a:lnTo>
                    <a:pt x="110" y="934"/>
                  </a:lnTo>
                  <a:lnTo>
                    <a:pt x="99" y="908"/>
                  </a:lnTo>
                  <a:lnTo>
                    <a:pt x="110" y="898"/>
                  </a:lnTo>
                  <a:lnTo>
                    <a:pt x="109" y="883"/>
                  </a:lnTo>
                  <a:lnTo>
                    <a:pt x="114" y="880"/>
                  </a:lnTo>
                  <a:lnTo>
                    <a:pt x="102" y="858"/>
                  </a:lnTo>
                  <a:lnTo>
                    <a:pt x="93" y="850"/>
                  </a:lnTo>
                  <a:lnTo>
                    <a:pt x="94" y="843"/>
                  </a:lnTo>
                  <a:lnTo>
                    <a:pt x="101" y="838"/>
                  </a:lnTo>
                  <a:lnTo>
                    <a:pt x="91" y="843"/>
                  </a:lnTo>
                  <a:lnTo>
                    <a:pt x="82" y="832"/>
                  </a:lnTo>
                  <a:lnTo>
                    <a:pt x="82" y="826"/>
                  </a:lnTo>
                  <a:lnTo>
                    <a:pt x="69" y="821"/>
                  </a:lnTo>
                  <a:lnTo>
                    <a:pt x="53" y="822"/>
                  </a:lnTo>
                  <a:lnTo>
                    <a:pt x="46" y="814"/>
                  </a:lnTo>
                  <a:lnTo>
                    <a:pt x="46" y="799"/>
                  </a:lnTo>
                  <a:lnTo>
                    <a:pt x="62" y="733"/>
                  </a:lnTo>
                  <a:lnTo>
                    <a:pt x="74" y="706"/>
                  </a:lnTo>
                  <a:lnTo>
                    <a:pt x="78" y="704"/>
                  </a:lnTo>
                  <a:lnTo>
                    <a:pt x="77" y="712"/>
                  </a:lnTo>
                  <a:lnTo>
                    <a:pt x="82" y="702"/>
                  </a:lnTo>
                  <a:lnTo>
                    <a:pt x="85" y="703"/>
                  </a:lnTo>
                  <a:lnTo>
                    <a:pt x="79" y="698"/>
                  </a:lnTo>
                  <a:lnTo>
                    <a:pt x="76" y="699"/>
                  </a:lnTo>
                  <a:lnTo>
                    <a:pt x="82" y="679"/>
                  </a:lnTo>
                  <a:lnTo>
                    <a:pt x="76" y="662"/>
                  </a:lnTo>
                  <a:lnTo>
                    <a:pt x="81" y="653"/>
                  </a:lnTo>
                  <a:lnTo>
                    <a:pt x="88" y="653"/>
                  </a:lnTo>
                  <a:lnTo>
                    <a:pt x="84" y="647"/>
                  </a:lnTo>
                  <a:lnTo>
                    <a:pt x="94" y="644"/>
                  </a:lnTo>
                  <a:lnTo>
                    <a:pt x="85" y="642"/>
                  </a:lnTo>
                  <a:lnTo>
                    <a:pt x="82" y="645"/>
                  </a:lnTo>
                  <a:lnTo>
                    <a:pt x="82" y="631"/>
                  </a:lnTo>
                  <a:lnTo>
                    <a:pt x="99" y="616"/>
                  </a:lnTo>
                  <a:lnTo>
                    <a:pt x="86" y="619"/>
                  </a:lnTo>
                  <a:lnTo>
                    <a:pt x="88" y="573"/>
                  </a:lnTo>
                  <a:lnTo>
                    <a:pt x="84" y="551"/>
                  </a:lnTo>
                  <a:lnTo>
                    <a:pt x="68" y="531"/>
                  </a:lnTo>
                  <a:lnTo>
                    <a:pt x="12" y="483"/>
                  </a:lnTo>
                  <a:lnTo>
                    <a:pt x="0" y="468"/>
                  </a:lnTo>
                  <a:lnTo>
                    <a:pt x="0" y="461"/>
                  </a:lnTo>
                  <a:lnTo>
                    <a:pt x="17" y="461"/>
                  </a:lnTo>
                  <a:lnTo>
                    <a:pt x="70" y="494"/>
                  </a:lnTo>
                  <a:lnTo>
                    <a:pt x="129" y="493"/>
                  </a:lnTo>
                  <a:lnTo>
                    <a:pt x="176" y="497"/>
                  </a:lnTo>
                  <a:lnTo>
                    <a:pt x="204" y="504"/>
                  </a:lnTo>
                  <a:lnTo>
                    <a:pt x="247" y="524"/>
                  </a:lnTo>
                  <a:lnTo>
                    <a:pt x="237" y="519"/>
                  </a:lnTo>
                  <a:lnTo>
                    <a:pt x="234" y="523"/>
                  </a:lnTo>
                  <a:lnTo>
                    <a:pt x="247" y="541"/>
                  </a:lnTo>
                  <a:lnTo>
                    <a:pt x="248" y="550"/>
                  </a:lnTo>
                  <a:lnTo>
                    <a:pt x="258" y="556"/>
                  </a:lnTo>
                  <a:lnTo>
                    <a:pt x="274" y="581"/>
                  </a:lnTo>
                  <a:lnTo>
                    <a:pt x="293" y="595"/>
                  </a:lnTo>
                  <a:lnTo>
                    <a:pt x="294" y="599"/>
                  </a:lnTo>
                  <a:lnTo>
                    <a:pt x="288" y="602"/>
                  </a:lnTo>
                  <a:lnTo>
                    <a:pt x="293" y="600"/>
                  </a:lnTo>
                  <a:lnTo>
                    <a:pt x="295" y="621"/>
                  </a:lnTo>
                  <a:lnTo>
                    <a:pt x="307" y="647"/>
                  </a:lnTo>
                  <a:lnTo>
                    <a:pt x="306" y="668"/>
                  </a:lnTo>
                  <a:lnTo>
                    <a:pt x="283" y="669"/>
                  </a:lnTo>
                  <a:lnTo>
                    <a:pt x="270" y="664"/>
                  </a:lnTo>
                  <a:lnTo>
                    <a:pt x="272" y="668"/>
                  </a:lnTo>
                  <a:lnTo>
                    <a:pt x="251" y="675"/>
                  </a:lnTo>
                  <a:lnTo>
                    <a:pt x="242" y="674"/>
                  </a:lnTo>
                  <a:lnTo>
                    <a:pt x="233" y="682"/>
                  </a:lnTo>
                  <a:lnTo>
                    <a:pt x="216" y="685"/>
                  </a:lnTo>
                  <a:lnTo>
                    <a:pt x="215" y="681"/>
                  </a:lnTo>
                  <a:lnTo>
                    <a:pt x="202" y="684"/>
                  </a:lnTo>
                  <a:lnTo>
                    <a:pt x="185" y="697"/>
                  </a:lnTo>
                  <a:lnTo>
                    <a:pt x="182" y="696"/>
                  </a:lnTo>
                  <a:lnTo>
                    <a:pt x="179" y="700"/>
                  </a:lnTo>
                  <a:lnTo>
                    <a:pt x="184" y="699"/>
                  </a:lnTo>
                  <a:lnTo>
                    <a:pt x="187" y="705"/>
                  </a:lnTo>
                  <a:lnTo>
                    <a:pt x="183" y="725"/>
                  </a:lnTo>
                  <a:lnTo>
                    <a:pt x="179" y="723"/>
                  </a:lnTo>
                  <a:lnTo>
                    <a:pt x="170" y="727"/>
                  </a:lnTo>
                  <a:lnTo>
                    <a:pt x="156" y="743"/>
                  </a:lnTo>
                  <a:lnTo>
                    <a:pt x="149" y="759"/>
                  </a:lnTo>
                  <a:lnTo>
                    <a:pt x="148" y="781"/>
                  </a:lnTo>
                  <a:lnTo>
                    <a:pt x="141" y="786"/>
                  </a:lnTo>
                  <a:lnTo>
                    <a:pt x="144" y="782"/>
                  </a:lnTo>
                  <a:lnTo>
                    <a:pt x="149" y="787"/>
                  </a:lnTo>
                  <a:lnTo>
                    <a:pt x="151" y="785"/>
                  </a:lnTo>
                  <a:lnTo>
                    <a:pt x="170" y="801"/>
                  </a:lnTo>
                  <a:lnTo>
                    <a:pt x="209" y="822"/>
                  </a:lnTo>
                  <a:lnTo>
                    <a:pt x="208" y="844"/>
                  </a:lnTo>
                  <a:lnTo>
                    <a:pt x="217" y="852"/>
                  </a:lnTo>
                  <a:lnTo>
                    <a:pt x="228" y="883"/>
                  </a:lnTo>
                  <a:lnTo>
                    <a:pt x="246" y="893"/>
                  </a:lnTo>
                  <a:lnTo>
                    <a:pt x="248" y="896"/>
                  </a:lnTo>
                  <a:lnTo>
                    <a:pt x="242" y="901"/>
                  </a:lnTo>
                  <a:lnTo>
                    <a:pt x="290" y="888"/>
                  </a:lnTo>
                  <a:lnTo>
                    <a:pt x="295" y="889"/>
                  </a:lnTo>
                  <a:lnTo>
                    <a:pt x="299" y="894"/>
                  </a:lnTo>
                  <a:lnTo>
                    <a:pt x="296" y="897"/>
                  </a:lnTo>
                  <a:close/>
                  <a:moveTo>
                    <a:pt x="1418" y="0"/>
                  </a:moveTo>
                  <a:lnTo>
                    <a:pt x="1417" y="10"/>
                  </a:lnTo>
                  <a:lnTo>
                    <a:pt x="1426" y="14"/>
                  </a:lnTo>
                  <a:lnTo>
                    <a:pt x="1444" y="32"/>
                  </a:lnTo>
                  <a:lnTo>
                    <a:pt x="1465" y="70"/>
                  </a:lnTo>
                  <a:lnTo>
                    <a:pt x="1483" y="85"/>
                  </a:lnTo>
                  <a:lnTo>
                    <a:pt x="1483" y="92"/>
                  </a:lnTo>
                  <a:lnTo>
                    <a:pt x="1498" y="101"/>
                  </a:lnTo>
                  <a:lnTo>
                    <a:pt x="1505" y="100"/>
                  </a:lnTo>
                  <a:lnTo>
                    <a:pt x="1505" y="106"/>
                  </a:lnTo>
                  <a:lnTo>
                    <a:pt x="1510" y="114"/>
                  </a:lnTo>
                  <a:lnTo>
                    <a:pt x="1531" y="139"/>
                  </a:lnTo>
                  <a:lnTo>
                    <a:pt x="1541" y="142"/>
                  </a:lnTo>
                  <a:lnTo>
                    <a:pt x="1542" y="154"/>
                  </a:lnTo>
                  <a:lnTo>
                    <a:pt x="1550" y="176"/>
                  </a:lnTo>
                  <a:lnTo>
                    <a:pt x="1543" y="187"/>
                  </a:lnTo>
                  <a:lnTo>
                    <a:pt x="1545" y="199"/>
                  </a:lnTo>
                  <a:lnTo>
                    <a:pt x="1535" y="193"/>
                  </a:lnTo>
                  <a:lnTo>
                    <a:pt x="1538" y="201"/>
                  </a:lnTo>
                  <a:lnTo>
                    <a:pt x="1530" y="201"/>
                  </a:lnTo>
                  <a:lnTo>
                    <a:pt x="1527" y="205"/>
                  </a:lnTo>
                  <a:lnTo>
                    <a:pt x="1523" y="203"/>
                  </a:lnTo>
                  <a:lnTo>
                    <a:pt x="1525" y="208"/>
                  </a:lnTo>
                  <a:lnTo>
                    <a:pt x="1517" y="204"/>
                  </a:lnTo>
                  <a:lnTo>
                    <a:pt x="1519" y="210"/>
                  </a:lnTo>
                  <a:lnTo>
                    <a:pt x="1502" y="197"/>
                  </a:lnTo>
                  <a:lnTo>
                    <a:pt x="1505" y="206"/>
                  </a:lnTo>
                  <a:lnTo>
                    <a:pt x="1498" y="203"/>
                  </a:lnTo>
                  <a:lnTo>
                    <a:pt x="1500" y="213"/>
                  </a:lnTo>
                  <a:lnTo>
                    <a:pt x="1495" y="211"/>
                  </a:lnTo>
                  <a:lnTo>
                    <a:pt x="1493" y="204"/>
                  </a:lnTo>
                  <a:lnTo>
                    <a:pt x="1483" y="206"/>
                  </a:lnTo>
                  <a:lnTo>
                    <a:pt x="1464" y="199"/>
                  </a:lnTo>
                  <a:lnTo>
                    <a:pt x="1467" y="192"/>
                  </a:lnTo>
                  <a:lnTo>
                    <a:pt x="1463" y="188"/>
                  </a:lnTo>
                  <a:lnTo>
                    <a:pt x="1464" y="178"/>
                  </a:lnTo>
                  <a:lnTo>
                    <a:pt x="1467" y="183"/>
                  </a:lnTo>
                  <a:lnTo>
                    <a:pt x="1475" y="181"/>
                  </a:lnTo>
                  <a:lnTo>
                    <a:pt x="1461" y="161"/>
                  </a:lnTo>
                  <a:lnTo>
                    <a:pt x="1450" y="152"/>
                  </a:lnTo>
                  <a:lnTo>
                    <a:pt x="1449" y="155"/>
                  </a:lnTo>
                  <a:lnTo>
                    <a:pt x="1440" y="151"/>
                  </a:lnTo>
                  <a:lnTo>
                    <a:pt x="1435" y="154"/>
                  </a:lnTo>
                  <a:lnTo>
                    <a:pt x="1430" y="148"/>
                  </a:lnTo>
                  <a:lnTo>
                    <a:pt x="1423" y="147"/>
                  </a:lnTo>
                  <a:lnTo>
                    <a:pt x="1410" y="138"/>
                  </a:lnTo>
                  <a:lnTo>
                    <a:pt x="1427" y="162"/>
                  </a:lnTo>
                  <a:lnTo>
                    <a:pt x="1417" y="162"/>
                  </a:lnTo>
                  <a:lnTo>
                    <a:pt x="1410" y="146"/>
                  </a:lnTo>
                  <a:lnTo>
                    <a:pt x="1394" y="132"/>
                  </a:lnTo>
                  <a:lnTo>
                    <a:pt x="1375" y="106"/>
                  </a:lnTo>
                  <a:lnTo>
                    <a:pt x="1379" y="96"/>
                  </a:lnTo>
                  <a:lnTo>
                    <a:pt x="1371" y="93"/>
                  </a:lnTo>
                  <a:lnTo>
                    <a:pt x="1380" y="90"/>
                  </a:lnTo>
                  <a:lnTo>
                    <a:pt x="1374" y="85"/>
                  </a:lnTo>
                  <a:lnTo>
                    <a:pt x="1378" y="83"/>
                  </a:lnTo>
                  <a:lnTo>
                    <a:pt x="1377" y="78"/>
                  </a:lnTo>
                  <a:lnTo>
                    <a:pt x="1372" y="83"/>
                  </a:lnTo>
                  <a:lnTo>
                    <a:pt x="1370" y="75"/>
                  </a:lnTo>
                  <a:lnTo>
                    <a:pt x="1368" y="78"/>
                  </a:lnTo>
                  <a:lnTo>
                    <a:pt x="1364" y="76"/>
                  </a:lnTo>
                  <a:lnTo>
                    <a:pt x="1373" y="70"/>
                  </a:lnTo>
                  <a:lnTo>
                    <a:pt x="1365" y="63"/>
                  </a:lnTo>
                  <a:lnTo>
                    <a:pt x="1363" y="67"/>
                  </a:lnTo>
                  <a:lnTo>
                    <a:pt x="1363" y="61"/>
                  </a:lnTo>
                  <a:lnTo>
                    <a:pt x="1358" y="61"/>
                  </a:lnTo>
                  <a:lnTo>
                    <a:pt x="1359" y="56"/>
                  </a:lnTo>
                  <a:lnTo>
                    <a:pt x="1377" y="60"/>
                  </a:lnTo>
                  <a:lnTo>
                    <a:pt x="1390" y="70"/>
                  </a:lnTo>
                  <a:lnTo>
                    <a:pt x="1396" y="69"/>
                  </a:lnTo>
                  <a:lnTo>
                    <a:pt x="1396" y="62"/>
                  </a:lnTo>
                  <a:lnTo>
                    <a:pt x="1370" y="41"/>
                  </a:lnTo>
                  <a:lnTo>
                    <a:pt x="1368" y="35"/>
                  </a:lnTo>
                  <a:lnTo>
                    <a:pt x="1380" y="40"/>
                  </a:lnTo>
                  <a:lnTo>
                    <a:pt x="1380" y="33"/>
                  </a:lnTo>
                  <a:lnTo>
                    <a:pt x="1392" y="25"/>
                  </a:lnTo>
                  <a:lnTo>
                    <a:pt x="1394" y="11"/>
                  </a:lnTo>
                  <a:lnTo>
                    <a:pt x="1406" y="10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1" name="Freeform 137"/>
            <p:cNvSpPr>
              <a:spLocks/>
            </p:cNvSpPr>
            <p:nvPr/>
          </p:nvSpPr>
          <p:spPr bwMode="auto">
            <a:xfrm>
              <a:off x="803" y="3824"/>
              <a:ext cx="53" cy="56"/>
            </a:xfrm>
            <a:custGeom>
              <a:avLst/>
              <a:gdLst/>
              <a:ahLst/>
              <a:cxnLst>
                <a:cxn ang="0">
                  <a:pos x="91" y="4"/>
                </a:cxn>
                <a:cxn ang="0">
                  <a:pos x="95" y="6"/>
                </a:cxn>
                <a:cxn ang="0">
                  <a:pos x="116" y="0"/>
                </a:cxn>
                <a:cxn ang="0">
                  <a:pos x="129" y="2"/>
                </a:cxn>
                <a:cxn ang="0">
                  <a:pos x="139" y="14"/>
                </a:cxn>
                <a:cxn ang="0">
                  <a:pos x="139" y="14"/>
                </a:cxn>
                <a:cxn ang="0">
                  <a:pos x="136" y="28"/>
                </a:cxn>
                <a:cxn ang="0">
                  <a:pos x="136" y="28"/>
                </a:cxn>
                <a:cxn ang="0">
                  <a:pos x="127" y="23"/>
                </a:cxn>
                <a:cxn ang="0">
                  <a:pos x="124" y="35"/>
                </a:cxn>
                <a:cxn ang="0">
                  <a:pos x="119" y="34"/>
                </a:cxn>
                <a:cxn ang="0">
                  <a:pos x="116" y="27"/>
                </a:cxn>
                <a:cxn ang="0">
                  <a:pos x="106" y="29"/>
                </a:cxn>
                <a:cxn ang="0">
                  <a:pos x="105" y="45"/>
                </a:cxn>
                <a:cxn ang="0">
                  <a:pos x="112" y="51"/>
                </a:cxn>
                <a:cxn ang="0">
                  <a:pos x="110" y="71"/>
                </a:cxn>
                <a:cxn ang="0">
                  <a:pos x="120" y="72"/>
                </a:cxn>
                <a:cxn ang="0">
                  <a:pos x="136" y="88"/>
                </a:cxn>
                <a:cxn ang="0">
                  <a:pos x="141" y="107"/>
                </a:cxn>
                <a:cxn ang="0">
                  <a:pos x="129" y="119"/>
                </a:cxn>
                <a:cxn ang="0">
                  <a:pos x="120" y="117"/>
                </a:cxn>
                <a:cxn ang="0">
                  <a:pos x="117" y="111"/>
                </a:cxn>
                <a:cxn ang="0">
                  <a:pos x="113" y="124"/>
                </a:cxn>
                <a:cxn ang="0">
                  <a:pos x="113" y="124"/>
                </a:cxn>
                <a:cxn ang="0">
                  <a:pos x="98" y="124"/>
                </a:cxn>
                <a:cxn ang="0">
                  <a:pos x="82" y="128"/>
                </a:cxn>
                <a:cxn ang="0">
                  <a:pos x="71" y="139"/>
                </a:cxn>
                <a:cxn ang="0">
                  <a:pos x="56" y="142"/>
                </a:cxn>
                <a:cxn ang="0">
                  <a:pos x="48" y="147"/>
                </a:cxn>
                <a:cxn ang="0">
                  <a:pos x="32" y="144"/>
                </a:cxn>
                <a:cxn ang="0">
                  <a:pos x="29" y="139"/>
                </a:cxn>
                <a:cxn ang="0">
                  <a:pos x="34" y="124"/>
                </a:cxn>
                <a:cxn ang="0">
                  <a:pos x="21" y="118"/>
                </a:cxn>
                <a:cxn ang="0">
                  <a:pos x="13" y="110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7" y="101"/>
                </a:cxn>
                <a:cxn ang="0">
                  <a:pos x="14" y="105"/>
                </a:cxn>
                <a:cxn ang="0">
                  <a:pos x="22" y="102"/>
                </a:cxn>
                <a:cxn ang="0">
                  <a:pos x="47" y="61"/>
                </a:cxn>
                <a:cxn ang="0">
                  <a:pos x="52" y="69"/>
                </a:cxn>
                <a:cxn ang="0">
                  <a:pos x="57" y="66"/>
                </a:cxn>
                <a:cxn ang="0">
                  <a:pos x="61" y="70"/>
                </a:cxn>
                <a:cxn ang="0">
                  <a:pos x="56" y="70"/>
                </a:cxn>
                <a:cxn ang="0">
                  <a:pos x="58" y="73"/>
                </a:cxn>
                <a:cxn ang="0">
                  <a:pos x="63" y="74"/>
                </a:cxn>
                <a:cxn ang="0">
                  <a:pos x="68" y="69"/>
                </a:cxn>
                <a:cxn ang="0">
                  <a:pos x="66" y="56"/>
                </a:cxn>
                <a:cxn ang="0">
                  <a:pos x="69" y="52"/>
                </a:cxn>
                <a:cxn ang="0">
                  <a:pos x="78" y="56"/>
                </a:cxn>
                <a:cxn ang="0">
                  <a:pos x="87" y="50"/>
                </a:cxn>
                <a:cxn ang="0">
                  <a:pos x="95" y="53"/>
                </a:cxn>
                <a:cxn ang="0">
                  <a:pos x="98" y="51"/>
                </a:cxn>
                <a:cxn ang="0">
                  <a:pos x="100" y="23"/>
                </a:cxn>
                <a:cxn ang="0">
                  <a:pos x="90" y="13"/>
                </a:cxn>
                <a:cxn ang="0">
                  <a:pos x="91" y="4"/>
                </a:cxn>
              </a:cxnLst>
              <a:rect l="0" t="0" r="r" b="b"/>
              <a:pathLst>
                <a:path w="141" h="147">
                  <a:moveTo>
                    <a:pt x="91" y="4"/>
                  </a:moveTo>
                  <a:lnTo>
                    <a:pt x="95" y="6"/>
                  </a:lnTo>
                  <a:lnTo>
                    <a:pt x="116" y="0"/>
                  </a:lnTo>
                  <a:lnTo>
                    <a:pt x="129" y="2"/>
                  </a:lnTo>
                  <a:lnTo>
                    <a:pt x="139" y="14"/>
                  </a:lnTo>
                  <a:lnTo>
                    <a:pt x="139" y="14"/>
                  </a:lnTo>
                  <a:lnTo>
                    <a:pt x="136" y="28"/>
                  </a:lnTo>
                  <a:lnTo>
                    <a:pt x="136" y="28"/>
                  </a:lnTo>
                  <a:lnTo>
                    <a:pt x="127" y="23"/>
                  </a:lnTo>
                  <a:lnTo>
                    <a:pt x="124" y="35"/>
                  </a:lnTo>
                  <a:lnTo>
                    <a:pt x="119" y="34"/>
                  </a:lnTo>
                  <a:lnTo>
                    <a:pt x="116" y="27"/>
                  </a:lnTo>
                  <a:lnTo>
                    <a:pt x="106" y="29"/>
                  </a:lnTo>
                  <a:lnTo>
                    <a:pt x="105" y="45"/>
                  </a:lnTo>
                  <a:lnTo>
                    <a:pt x="112" y="51"/>
                  </a:lnTo>
                  <a:lnTo>
                    <a:pt x="110" y="71"/>
                  </a:lnTo>
                  <a:lnTo>
                    <a:pt x="120" y="72"/>
                  </a:lnTo>
                  <a:lnTo>
                    <a:pt x="136" y="88"/>
                  </a:lnTo>
                  <a:lnTo>
                    <a:pt x="141" y="107"/>
                  </a:lnTo>
                  <a:lnTo>
                    <a:pt x="129" y="119"/>
                  </a:lnTo>
                  <a:lnTo>
                    <a:pt x="120" y="117"/>
                  </a:lnTo>
                  <a:lnTo>
                    <a:pt x="117" y="111"/>
                  </a:lnTo>
                  <a:lnTo>
                    <a:pt x="113" y="124"/>
                  </a:lnTo>
                  <a:lnTo>
                    <a:pt x="113" y="124"/>
                  </a:lnTo>
                  <a:lnTo>
                    <a:pt x="98" y="124"/>
                  </a:lnTo>
                  <a:lnTo>
                    <a:pt x="82" y="128"/>
                  </a:lnTo>
                  <a:lnTo>
                    <a:pt x="71" y="139"/>
                  </a:lnTo>
                  <a:lnTo>
                    <a:pt x="56" y="142"/>
                  </a:lnTo>
                  <a:lnTo>
                    <a:pt x="48" y="147"/>
                  </a:lnTo>
                  <a:lnTo>
                    <a:pt x="32" y="144"/>
                  </a:lnTo>
                  <a:lnTo>
                    <a:pt x="29" y="139"/>
                  </a:lnTo>
                  <a:lnTo>
                    <a:pt x="34" y="124"/>
                  </a:lnTo>
                  <a:lnTo>
                    <a:pt x="21" y="118"/>
                  </a:lnTo>
                  <a:lnTo>
                    <a:pt x="13" y="11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7" y="101"/>
                  </a:lnTo>
                  <a:lnTo>
                    <a:pt x="14" y="105"/>
                  </a:lnTo>
                  <a:lnTo>
                    <a:pt x="22" y="102"/>
                  </a:lnTo>
                  <a:lnTo>
                    <a:pt x="47" y="61"/>
                  </a:lnTo>
                  <a:lnTo>
                    <a:pt x="52" y="69"/>
                  </a:lnTo>
                  <a:lnTo>
                    <a:pt x="57" y="66"/>
                  </a:lnTo>
                  <a:lnTo>
                    <a:pt x="61" y="70"/>
                  </a:lnTo>
                  <a:lnTo>
                    <a:pt x="56" y="70"/>
                  </a:lnTo>
                  <a:lnTo>
                    <a:pt x="58" y="73"/>
                  </a:lnTo>
                  <a:lnTo>
                    <a:pt x="63" y="74"/>
                  </a:lnTo>
                  <a:lnTo>
                    <a:pt x="68" y="69"/>
                  </a:lnTo>
                  <a:lnTo>
                    <a:pt x="66" y="56"/>
                  </a:lnTo>
                  <a:lnTo>
                    <a:pt x="69" y="52"/>
                  </a:lnTo>
                  <a:lnTo>
                    <a:pt x="78" y="56"/>
                  </a:lnTo>
                  <a:lnTo>
                    <a:pt x="87" y="50"/>
                  </a:lnTo>
                  <a:lnTo>
                    <a:pt x="95" y="53"/>
                  </a:lnTo>
                  <a:lnTo>
                    <a:pt x="98" y="51"/>
                  </a:lnTo>
                  <a:lnTo>
                    <a:pt x="100" y="23"/>
                  </a:lnTo>
                  <a:lnTo>
                    <a:pt x="90" y="13"/>
                  </a:lnTo>
                  <a:lnTo>
                    <a:pt x="91" y="4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2" name="Freeform 138"/>
            <p:cNvSpPr>
              <a:spLocks/>
            </p:cNvSpPr>
            <p:nvPr/>
          </p:nvSpPr>
          <p:spPr bwMode="auto">
            <a:xfrm>
              <a:off x="1871" y="3105"/>
              <a:ext cx="337" cy="232"/>
            </a:xfrm>
            <a:custGeom>
              <a:avLst/>
              <a:gdLst/>
              <a:ahLst/>
              <a:cxnLst>
                <a:cxn ang="0">
                  <a:pos x="162" y="12"/>
                </a:cxn>
                <a:cxn ang="0">
                  <a:pos x="377" y="41"/>
                </a:cxn>
                <a:cxn ang="0">
                  <a:pos x="493" y="129"/>
                </a:cxn>
                <a:cxn ang="0">
                  <a:pos x="585" y="160"/>
                </a:cxn>
                <a:cxn ang="0">
                  <a:pos x="695" y="122"/>
                </a:cxn>
                <a:cxn ang="0">
                  <a:pos x="726" y="169"/>
                </a:cxn>
                <a:cxn ang="0">
                  <a:pos x="741" y="225"/>
                </a:cxn>
                <a:cxn ang="0">
                  <a:pos x="763" y="252"/>
                </a:cxn>
                <a:cxn ang="0">
                  <a:pos x="824" y="205"/>
                </a:cxn>
                <a:cxn ang="0">
                  <a:pos x="848" y="199"/>
                </a:cxn>
                <a:cxn ang="0">
                  <a:pos x="850" y="242"/>
                </a:cxn>
                <a:cxn ang="0">
                  <a:pos x="869" y="288"/>
                </a:cxn>
                <a:cxn ang="0">
                  <a:pos x="882" y="341"/>
                </a:cxn>
                <a:cxn ang="0">
                  <a:pos x="891" y="395"/>
                </a:cxn>
                <a:cxn ang="0">
                  <a:pos x="886" y="425"/>
                </a:cxn>
                <a:cxn ang="0">
                  <a:pos x="880" y="456"/>
                </a:cxn>
                <a:cxn ang="0">
                  <a:pos x="820" y="483"/>
                </a:cxn>
                <a:cxn ang="0">
                  <a:pos x="754" y="511"/>
                </a:cxn>
                <a:cxn ang="0">
                  <a:pos x="723" y="505"/>
                </a:cxn>
                <a:cxn ang="0">
                  <a:pos x="676" y="561"/>
                </a:cxn>
                <a:cxn ang="0">
                  <a:pos x="660" y="585"/>
                </a:cxn>
                <a:cxn ang="0">
                  <a:pos x="632" y="560"/>
                </a:cxn>
                <a:cxn ang="0">
                  <a:pos x="604" y="524"/>
                </a:cxn>
                <a:cxn ang="0">
                  <a:pos x="555" y="499"/>
                </a:cxn>
                <a:cxn ang="0">
                  <a:pos x="525" y="471"/>
                </a:cxn>
                <a:cxn ang="0">
                  <a:pos x="514" y="474"/>
                </a:cxn>
                <a:cxn ang="0">
                  <a:pos x="477" y="494"/>
                </a:cxn>
                <a:cxn ang="0">
                  <a:pos x="449" y="503"/>
                </a:cxn>
                <a:cxn ang="0">
                  <a:pos x="424" y="535"/>
                </a:cxn>
                <a:cxn ang="0">
                  <a:pos x="384" y="560"/>
                </a:cxn>
                <a:cxn ang="0">
                  <a:pos x="353" y="558"/>
                </a:cxn>
                <a:cxn ang="0">
                  <a:pos x="318" y="567"/>
                </a:cxn>
                <a:cxn ang="0">
                  <a:pos x="277" y="571"/>
                </a:cxn>
                <a:cxn ang="0">
                  <a:pos x="267" y="595"/>
                </a:cxn>
                <a:cxn ang="0">
                  <a:pos x="254" y="607"/>
                </a:cxn>
                <a:cxn ang="0">
                  <a:pos x="127" y="506"/>
                </a:cxn>
                <a:cxn ang="0">
                  <a:pos x="149" y="487"/>
                </a:cxn>
                <a:cxn ang="0">
                  <a:pos x="152" y="454"/>
                </a:cxn>
                <a:cxn ang="0">
                  <a:pos x="140" y="459"/>
                </a:cxn>
                <a:cxn ang="0">
                  <a:pos x="55" y="492"/>
                </a:cxn>
                <a:cxn ang="0">
                  <a:pos x="65" y="422"/>
                </a:cxn>
                <a:cxn ang="0">
                  <a:pos x="44" y="383"/>
                </a:cxn>
                <a:cxn ang="0">
                  <a:pos x="27" y="353"/>
                </a:cxn>
                <a:cxn ang="0">
                  <a:pos x="9" y="316"/>
                </a:cxn>
                <a:cxn ang="0">
                  <a:pos x="23" y="282"/>
                </a:cxn>
                <a:cxn ang="0">
                  <a:pos x="0" y="248"/>
                </a:cxn>
                <a:cxn ang="0">
                  <a:pos x="18" y="224"/>
                </a:cxn>
                <a:cxn ang="0">
                  <a:pos x="54" y="185"/>
                </a:cxn>
                <a:cxn ang="0">
                  <a:pos x="109" y="174"/>
                </a:cxn>
                <a:cxn ang="0">
                  <a:pos x="93" y="130"/>
                </a:cxn>
                <a:cxn ang="0">
                  <a:pos x="84" y="103"/>
                </a:cxn>
                <a:cxn ang="0">
                  <a:pos x="97" y="45"/>
                </a:cxn>
              </a:cxnLst>
              <a:rect l="0" t="0" r="r" b="b"/>
              <a:pathLst>
                <a:path w="896" h="616">
                  <a:moveTo>
                    <a:pt x="91" y="0"/>
                  </a:moveTo>
                  <a:lnTo>
                    <a:pt x="120" y="7"/>
                  </a:lnTo>
                  <a:lnTo>
                    <a:pt x="143" y="4"/>
                  </a:lnTo>
                  <a:lnTo>
                    <a:pt x="162" y="12"/>
                  </a:lnTo>
                  <a:lnTo>
                    <a:pt x="263" y="15"/>
                  </a:lnTo>
                  <a:lnTo>
                    <a:pt x="294" y="12"/>
                  </a:lnTo>
                  <a:lnTo>
                    <a:pt x="305" y="25"/>
                  </a:lnTo>
                  <a:lnTo>
                    <a:pt x="377" y="41"/>
                  </a:lnTo>
                  <a:lnTo>
                    <a:pt x="394" y="54"/>
                  </a:lnTo>
                  <a:lnTo>
                    <a:pt x="416" y="65"/>
                  </a:lnTo>
                  <a:lnTo>
                    <a:pt x="464" y="132"/>
                  </a:lnTo>
                  <a:lnTo>
                    <a:pt x="493" y="129"/>
                  </a:lnTo>
                  <a:lnTo>
                    <a:pt x="543" y="115"/>
                  </a:lnTo>
                  <a:lnTo>
                    <a:pt x="548" y="118"/>
                  </a:lnTo>
                  <a:lnTo>
                    <a:pt x="579" y="158"/>
                  </a:lnTo>
                  <a:lnTo>
                    <a:pt x="585" y="160"/>
                  </a:lnTo>
                  <a:lnTo>
                    <a:pt x="654" y="141"/>
                  </a:lnTo>
                  <a:lnTo>
                    <a:pt x="690" y="137"/>
                  </a:lnTo>
                  <a:lnTo>
                    <a:pt x="695" y="130"/>
                  </a:lnTo>
                  <a:lnTo>
                    <a:pt x="695" y="122"/>
                  </a:lnTo>
                  <a:lnTo>
                    <a:pt x="719" y="115"/>
                  </a:lnTo>
                  <a:lnTo>
                    <a:pt x="730" y="136"/>
                  </a:lnTo>
                  <a:lnTo>
                    <a:pt x="716" y="161"/>
                  </a:lnTo>
                  <a:lnTo>
                    <a:pt x="726" y="169"/>
                  </a:lnTo>
                  <a:lnTo>
                    <a:pt x="724" y="182"/>
                  </a:lnTo>
                  <a:lnTo>
                    <a:pt x="734" y="187"/>
                  </a:lnTo>
                  <a:lnTo>
                    <a:pt x="733" y="200"/>
                  </a:lnTo>
                  <a:lnTo>
                    <a:pt x="741" y="225"/>
                  </a:lnTo>
                  <a:lnTo>
                    <a:pt x="734" y="241"/>
                  </a:lnTo>
                  <a:lnTo>
                    <a:pt x="728" y="243"/>
                  </a:lnTo>
                  <a:lnTo>
                    <a:pt x="734" y="252"/>
                  </a:lnTo>
                  <a:lnTo>
                    <a:pt x="763" y="252"/>
                  </a:lnTo>
                  <a:lnTo>
                    <a:pt x="781" y="220"/>
                  </a:lnTo>
                  <a:lnTo>
                    <a:pt x="796" y="201"/>
                  </a:lnTo>
                  <a:lnTo>
                    <a:pt x="812" y="196"/>
                  </a:lnTo>
                  <a:lnTo>
                    <a:pt x="824" y="205"/>
                  </a:lnTo>
                  <a:lnTo>
                    <a:pt x="831" y="204"/>
                  </a:lnTo>
                  <a:lnTo>
                    <a:pt x="840" y="197"/>
                  </a:lnTo>
                  <a:lnTo>
                    <a:pt x="840" y="197"/>
                  </a:lnTo>
                  <a:lnTo>
                    <a:pt x="848" y="199"/>
                  </a:lnTo>
                  <a:lnTo>
                    <a:pt x="850" y="214"/>
                  </a:lnTo>
                  <a:lnTo>
                    <a:pt x="846" y="219"/>
                  </a:lnTo>
                  <a:lnTo>
                    <a:pt x="852" y="237"/>
                  </a:lnTo>
                  <a:lnTo>
                    <a:pt x="850" y="242"/>
                  </a:lnTo>
                  <a:lnTo>
                    <a:pt x="858" y="256"/>
                  </a:lnTo>
                  <a:lnTo>
                    <a:pt x="869" y="261"/>
                  </a:lnTo>
                  <a:lnTo>
                    <a:pt x="872" y="268"/>
                  </a:lnTo>
                  <a:lnTo>
                    <a:pt x="869" y="288"/>
                  </a:lnTo>
                  <a:lnTo>
                    <a:pt x="856" y="298"/>
                  </a:lnTo>
                  <a:lnTo>
                    <a:pt x="878" y="299"/>
                  </a:lnTo>
                  <a:lnTo>
                    <a:pt x="877" y="320"/>
                  </a:lnTo>
                  <a:lnTo>
                    <a:pt x="882" y="341"/>
                  </a:lnTo>
                  <a:lnTo>
                    <a:pt x="878" y="360"/>
                  </a:lnTo>
                  <a:lnTo>
                    <a:pt x="892" y="376"/>
                  </a:lnTo>
                  <a:lnTo>
                    <a:pt x="896" y="389"/>
                  </a:lnTo>
                  <a:lnTo>
                    <a:pt x="891" y="395"/>
                  </a:lnTo>
                  <a:lnTo>
                    <a:pt x="884" y="398"/>
                  </a:lnTo>
                  <a:lnTo>
                    <a:pt x="883" y="406"/>
                  </a:lnTo>
                  <a:lnTo>
                    <a:pt x="893" y="415"/>
                  </a:lnTo>
                  <a:lnTo>
                    <a:pt x="886" y="425"/>
                  </a:lnTo>
                  <a:lnTo>
                    <a:pt x="896" y="450"/>
                  </a:lnTo>
                  <a:lnTo>
                    <a:pt x="896" y="450"/>
                  </a:lnTo>
                  <a:lnTo>
                    <a:pt x="896" y="453"/>
                  </a:lnTo>
                  <a:lnTo>
                    <a:pt x="880" y="456"/>
                  </a:lnTo>
                  <a:lnTo>
                    <a:pt x="854" y="469"/>
                  </a:lnTo>
                  <a:lnTo>
                    <a:pt x="836" y="491"/>
                  </a:lnTo>
                  <a:lnTo>
                    <a:pt x="833" y="486"/>
                  </a:lnTo>
                  <a:lnTo>
                    <a:pt x="820" y="483"/>
                  </a:lnTo>
                  <a:lnTo>
                    <a:pt x="795" y="496"/>
                  </a:lnTo>
                  <a:lnTo>
                    <a:pt x="781" y="494"/>
                  </a:lnTo>
                  <a:lnTo>
                    <a:pt x="753" y="498"/>
                  </a:lnTo>
                  <a:lnTo>
                    <a:pt x="754" y="511"/>
                  </a:lnTo>
                  <a:lnTo>
                    <a:pt x="746" y="520"/>
                  </a:lnTo>
                  <a:lnTo>
                    <a:pt x="739" y="518"/>
                  </a:lnTo>
                  <a:lnTo>
                    <a:pt x="735" y="507"/>
                  </a:lnTo>
                  <a:lnTo>
                    <a:pt x="723" y="505"/>
                  </a:lnTo>
                  <a:lnTo>
                    <a:pt x="716" y="509"/>
                  </a:lnTo>
                  <a:lnTo>
                    <a:pt x="683" y="542"/>
                  </a:lnTo>
                  <a:lnTo>
                    <a:pt x="684" y="550"/>
                  </a:lnTo>
                  <a:lnTo>
                    <a:pt x="676" y="561"/>
                  </a:lnTo>
                  <a:lnTo>
                    <a:pt x="678" y="567"/>
                  </a:lnTo>
                  <a:lnTo>
                    <a:pt x="667" y="578"/>
                  </a:lnTo>
                  <a:lnTo>
                    <a:pt x="670" y="582"/>
                  </a:lnTo>
                  <a:lnTo>
                    <a:pt x="660" y="585"/>
                  </a:lnTo>
                  <a:lnTo>
                    <a:pt x="651" y="583"/>
                  </a:lnTo>
                  <a:lnTo>
                    <a:pt x="634" y="570"/>
                  </a:lnTo>
                  <a:lnTo>
                    <a:pt x="636" y="563"/>
                  </a:lnTo>
                  <a:lnTo>
                    <a:pt x="632" y="560"/>
                  </a:lnTo>
                  <a:lnTo>
                    <a:pt x="600" y="554"/>
                  </a:lnTo>
                  <a:lnTo>
                    <a:pt x="594" y="538"/>
                  </a:lnTo>
                  <a:lnTo>
                    <a:pt x="603" y="532"/>
                  </a:lnTo>
                  <a:lnTo>
                    <a:pt x="604" y="524"/>
                  </a:lnTo>
                  <a:lnTo>
                    <a:pt x="581" y="523"/>
                  </a:lnTo>
                  <a:lnTo>
                    <a:pt x="580" y="509"/>
                  </a:lnTo>
                  <a:lnTo>
                    <a:pt x="570" y="498"/>
                  </a:lnTo>
                  <a:lnTo>
                    <a:pt x="555" y="499"/>
                  </a:lnTo>
                  <a:lnTo>
                    <a:pt x="549" y="493"/>
                  </a:lnTo>
                  <a:lnTo>
                    <a:pt x="540" y="494"/>
                  </a:lnTo>
                  <a:lnTo>
                    <a:pt x="537" y="482"/>
                  </a:lnTo>
                  <a:lnTo>
                    <a:pt x="525" y="471"/>
                  </a:lnTo>
                  <a:lnTo>
                    <a:pt x="522" y="456"/>
                  </a:lnTo>
                  <a:lnTo>
                    <a:pt x="517" y="456"/>
                  </a:lnTo>
                  <a:lnTo>
                    <a:pt x="510" y="463"/>
                  </a:lnTo>
                  <a:lnTo>
                    <a:pt x="514" y="474"/>
                  </a:lnTo>
                  <a:lnTo>
                    <a:pt x="492" y="480"/>
                  </a:lnTo>
                  <a:lnTo>
                    <a:pt x="486" y="486"/>
                  </a:lnTo>
                  <a:lnTo>
                    <a:pt x="488" y="493"/>
                  </a:lnTo>
                  <a:lnTo>
                    <a:pt x="477" y="494"/>
                  </a:lnTo>
                  <a:lnTo>
                    <a:pt x="462" y="506"/>
                  </a:lnTo>
                  <a:lnTo>
                    <a:pt x="457" y="508"/>
                  </a:lnTo>
                  <a:lnTo>
                    <a:pt x="453" y="501"/>
                  </a:lnTo>
                  <a:lnTo>
                    <a:pt x="449" y="503"/>
                  </a:lnTo>
                  <a:lnTo>
                    <a:pt x="444" y="507"/>
                  </a:lnTo>
                  <a:lnTo>
                    <a:pt x="446" y="513"/>
                  </a:lnTo>
                  <a:lnTo>
                    <a:pt x="427" y="525"/>
                  </a:lnTo>
                  <a:lnTo>
                    <a:pt x="424" y="535"/>
                  </a:lnTo>
                  <a:lnTo>
                    <a:pt x="405" y="541"/>
                  </a:lnTo>
                  <a:lnTo>
                    <a:pt x="403" y="548"/>
                  </a:lnTo>
                  <a:lnTo>
                    <a:pt x="392" y="556"/>
                  </a:lnTo>
                  <a:lnTo>
                    <a:pt x="384" y="560"/>
                  </a:lnTo>
                  <a:lnTo>
                    <a:pt x="374" y="554"/>
                  </a:lnTo>
                  <a:lnTo>
                    <a:pt x="367" y="560"/>
                  </a:lnTo>
                  <a:lnTo>
                    <a:pt x="359" y="562"/>
                  </a:lnTo>
                  <a:lnTo>
                    <a:pt x="353" y="558"/>
                  </a:lnTo>
                  <a:lnTo>
                    <a:pt x="350" y="563"/>
                  </a:lnTo>
                  <a:lnTo>
                    <a:pt x="344" y="560"/>
                  </a:lnTo>
                  <a:lnTo>
                    <a:pt x="323" y="564"/>
                  </a:lnTo>
                  <a:lnTo>
                    <a:pt x="318" y="567"/>
                  </a:lnTo>
                  <a:lnTo>
                    <a:pt x="314" y="583"/>
                  </a:lnTo>
                  <a:lnTo>
                    <a:pt x="287" y="590"/>
                  </a:lnTo>
                  <a:lnTo>
                    <a:pt x="277" y="582"/>
                  </a:lnTo>
                  <a:lnTo>
                    <a:pt x="277" y="571"/>
                  </a:lnTo>
                  <a:lnTo>
                    <a:pt x="270" y="578"/>
                  </a:lnTo>
                  <a:lnTo>
                    <a:pt x="257" y="579"/>
                  </a:lnTo>
                  <a:lnTo>
                    <a:pt x="257" y="589"/>
                  </a:lnTo>
                  <a:lnTo>
                    <a:pt x="267" y="595"/>
                  </a:lnTo>
                  <a:lnTo>
                    <a:pt x="258" y="597"/>
                  </a:lnTo>
                  <a:lnTo>
                    <a:pt x="259" y="604"/>
                  </a:lnTo>
                  <a:lnTo>
                    <a:pt x="257" y="608"/>
                  </a:lnTo>
                  <a:lnTo>
                    <a:pt x="254" y="607"/>
                  </a:lnTo>
                  <a:lnTo>
                    <a:pt x="250" y="616"/>
                  </a:lnTo>
                  <a:lnTo>
                    <a:pt x="250" y="616"/>
                  </a:lnTo>
                  <a:lnTo>
                    <a:pt x="150" y="532"/>
                  </a:lnTo>
                  <a:lnTo>
                    <a:pt x="127" y="506"/>
                  </a:lnTo>
                  <a:lnTo>
                    <a:pt x="120" y="486"/>
                  </a:lnTo>
                  <a:lnTo>
                    <a:pt x="136" y="487"/>
                  </a:lnTo>
                  <a:lnTo>
                    <a:pt x="141" y="492"/>
                  </a:lnTo>
                  <a:lnTo>
                    <a:pt x="149" y="487"/>
                  </a:lnTo>
                  <a:lnTo>
                    <a:pt x="157" y="476"/>
                  </a:lnTo>
                  <a:lnTo>
                    <a:pt x="160" y="464"/>
                  </a:lnTo>
                  <a:lnTo>
                    <a:pt x="158" y="456"/>
                  </a:lnTo>
                  <a:lnTo>
                    <a:pt x="152" y="454"/>
                  </a:lnTo>
                  <a:lnTo>
                    <a:pt x="166" y="447"/>
                  </a:lnTo>
                  <a:lnTo>
                    <a:pt x="165" y="442"/>
                  </a:lnTo>
                  <a:lnTo>
                    <a:pt x="148" y="448"/>
                  </a:lnTo>
                  <a:lnTo>
                    <a:pt x="140" y="459"/>
                  </a:lnTo>
                  <a:lnTo>
                    <a:pt x="123" y="462"/>
                  </a:lnTo>
                  <a:lnTo>
                    <a:pt x="103" y="457"/>
                  </a:lnTo>
                  <a:lnTo>
                    <a:pt x="102" y="470"/>
                  </a:lnTo>
                  <a:lnTo>
                    <a:pt x="55" y="492"/>
                  </a:lnTo>
                  <a:lnTo>
                    <a:pt x="55" y="492"/>
                  </a:lnTo>
                  <a:lnTo>
                    <a:pt x="52" y="441"/>
                  </a:lnTo>
                  <a:lnTo>
                    <a:pt x="54" y="430"/>
                  </a:lnTo>
                  <a:lnTo>
                    <a:pt x="65" y="422"/>
                  </a:lnTo>
                  <a:lnTo>
                    <a:pt x="63" y="409"/>
                  </a:lnTo>
                  <a:lnTo>
                    <a:pt x="55" y="405"/>
                  </a:lnTo>
                  <a:lnTo>
                    <a:pt x="52" y="392"/>
                  </a:lnTo>
                  <a:lnTo>
                    <a:pt x="44" y="383"/>
                  </a:lnTo>
                  <a:lnTo>
                    <a:pt x="42" y="392"/>
                  </a:lnTo>
                  <a:lnTo>
                    <a:pt x="36" y="375"/>
                  </a:lnTo>
                  <a:lnTo>
                    <a:pt x="19" y="374"/>
                  </a:lnTo>
                  <a:lnTo>
                    <a:pt x="27" y="353"/>
                  </a:lnTo>
                  <a:lnTo>
                    <a:pt x="20" y="342"/>
                  </a:lnTo>
                  <a:lnTo>
                    <a:pt x="14" y="342"/>
                  </a:lnTo>
                  <a:lnTo>
                    <a:pt x="17" y="327"/>
                  </a:lnTo>
                  <a:lnTo>
                    <a:pt x="9" y="316"/>
                  </a:lnTo>
                  <a:lnTo>
                    <a:pt x="8" y="306"/>
                  </a:lnTo>
                  <a:lnTo>
                    <a:pt x="1" y="304"/>
                  </a:lnTo>
                  <a:lnTo>
                    <a:pt x="15" y="285"/>
                  </a:lnTo>
                  <a:lnTo>
                    <a:pt x="23" y="282"/>
                  </a:lnTo>
                  <a:lnTo>
                    <a:pt x="6" y="273"/>
                  </a:lnTo>
                  <a:lnTo>
                    <a:pt x="4" y="26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4" y="243"/>
                  </a:lnTo>
                  <a:lnTo>
                    <a:pt x="15" y="246"/>
                  </a:lnTo>
                  <a:lnTo>
                    <a:pt x="21" y="243"/>
                  </a:lnTo>
                  <a:lnTo>
                    <a:pt x="18" y="224"/>
                  </a:lnTo>
                  <a:lnTo>
                    <a:pt x="35" y="205"/>
                  </a:lnTo>
                  <a:lnTo>
                    <a:pt x="34" y="195"/>
                  </a:lnTo>
                  <a:lnTo>
                    <a:pt x="47" y="193"/>
                  </a:lnTo>
                  <a:lnTo>
                    <a:pt x="54" y="185"/>
                  </a:lnTo>
                  <a:lnTo>
                    <a:pt x="66" y="185"/>
                  </a:lnTo>
                  <a:lnTo>
                    <a:pt x="82" y="176"/>
                  </a:lnTo>
                  <a:lnTo>
                    <a:pt x="98" y="179"/>
                  </a:lnTo>
                  <a:lnTo>
                    <a:pt x="109" y="174"/>
                  </a:lnTo>
                  <a:lnTo>
                    <a:pt x="107" y="165"/>
                  </a:lnTo>
                  <a:lnTo>
                    <a:pt x="91" y="151"/>
                  </a:lnTo>
                  <a:lnTo>
                    <a:pt x="90" y="137"/>
                  </a:lnTo>
                  <a:lnTo>
                    <a:pt x="93" y="130"/>
                  </a:lnTo>
                  <a:lnTo>
                    <a:pt x="85" y="124"/>
                  </a:lnTo>
                  <a:lnTo>
                    <a:pt x="70" y="134"/>
                  </a:lnTo>
                  <a:lnTo>
                    <a:pt x="65" y="125"/>
                  </a:lnTo>
                  <a:lnTo>
                    <a:pt x="84" y="103"/>
                  </a:lnTo>
                  <a:lnTo>
                    <a:pt x="92" y="101"/>
                  </a:lnTo>
                  <a:lnTo>
                    <a:pt x="103" y="89"/>
                  </a:lnTo>
                  <a:lnTo>
                    <a:pt x="103" y="52"/>
                  </a:lnTo>
                  <a:lnTo>
                    <a:pt x="97" y="45"/>
                  </a:lnTo>
                  <a:lnTo>
                    <a:pt x="98" y="31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CCFF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3" name="Freeform 139"/>
            <p:cNvSpPr>
              <a:spLocks/>
            </p:cNvSpPr>
            <p:nvPr/>
          </p:nvSpPr>
          <p:spPr bwMode="auto">
            <a:xfrm>
              <a:off x="748" y="3052"/>
              <a:ext cx="202" cy="219"/>
            </a:xfrm>
            <a:custGeom>
              <a:avLst/>
              <a:gdLst/>
              <a:ahLst/>
              <a:cxnLst>
                <a:cxn ang="0">
                  <a:pos x="424" y="4"/>
                </a:cxn>
                <a:cxn ang="0">
                  <a:pos x="536" y="22"/>
                </a:cxn>
                <a:cxn ang="0">
                  <a:pos x="509" y="90"/>
                </a:cxn>
                <a:cxn ang="0">
                  <a:pos x="469" y="96"/>
                </a:cxn>
                <a:cxn ang="0">
                  <a:pos x="440" y="110"/>
                </a:cxn>
                <a:cxn ang="0">
                  <a:pos x="443" y="151"/>
                </a:cxn>
                <a:cxn ang="0">
                  <a:pos x="445" y="186"/>
                </a:cxn>
                <a:cxn ang="0">
                  <a:pos x="428" y="190"/>
                </a:cxn>
                <a:cxn ang="0">
                  <a:pos x="374" y="200"/>
                </a:cxn>
                <a:cxn ang="0">
                  <a:pos x="356" y="238"/>
                </a:cxn>
                <a:cxn ang="0">
                  <a:pos x="346" y="269"/>
                </a:cxn>
                <a:cxn ang="0">
                  <a:pos x="374" y="287"/>
                </a:cxn>
                <a:cxn ang="0">
                  <a:pos x="385" y="322"/>
                </a:cxn>
                <a:cxn ang="0">
                  <a:pos x="385" y="349"/>
                </a:cxn>
                <a:cxn ang="0">
                  <a:pos x="375" y="398"/>
                </a:cxn>
                <a:cxn ang="0">
                  <a:pos x="415" y="433"/>
                </a:cxn>
                <a:cxn ang="0">
                  <a:pos x="387" y="463"/>
                </a:cxn>
                <a:cxn ang="0">
                  <a:pos x="387" y="491"/>
                </a:cxn>
                <a:cxn ang="0">
                  <a:pos x="352" y="498"/>
                </a:cxn>
                <a:cxn ang="0">
                  <a:pos x="332" y="485"/>
                </a:cxn>
                <a:cxn ang="0">
                  <a:pos x="313" y="520"/>
                </a:cxn>
                <a:cxn ang="0">
                  <a:pos x="296" y="538"/>
                </a:cxn>
                <a:cxn ang="0">
                  <a:pos x="304" y="576"/>
                </a:cxn>
                <a:cxn ang="0">
                  <a:pos x="282" y="582"/>
                </a:cxn>
                <a:cxn ang="0">
                  <a:pos x="260" y="572"/>
                </a:cxn>
                <a:cxn ang="0">
                  <a:pos x="232" y="564"/>
                </a:cxn>
                <a:cxn ang="0">
                  <a:pos x="211" y="544"/>
                </a:cxn>
                <a:cxn ang="0">
                  <a:pos x="195" y="541"/>
                </a:cxn>
                <a:cxn ang="0">
                  <a:pos x="164" y="511"/>
                </a:cxn>
                <a:cxn ang="0">
                  <a:pos x="138" y="510"/>
                </a:cxn>
                <a:cxn ang="0">
                  <a:pos x="119" y="536"/>
                </a:cxn>
                <a:cxn ang="0">
                  <a:pos x="93" y="538"/>
                </a:cxn>
                <a:cxn ang="0">
                  <a:pos x="73" y="536"/>
                </a:cxn>
                <a:cxn ang="0">
                  <a:pos x="59" y="509"/>
                </a:cxn>
                <a:cxn ang="0">
                  <a:pos x="54" y="503"/>
                </a:cxn>
                <a:cxn ang="0">
                  <a:pos x="18" y="504"/>
                </a:cxn>
                <a:cxn ang="0">
                  <a:pos x="0" y="488"/>
                </a:cxn>
                <a:cxn ang="0">
                  <a:pos x="7" y="479"/>
                </a:cxn>
                <a:cxn ang="0">
                  <a:pos x="21" y="447"/>
                </a:cxn>
                <a:cxn ang="0">
                  <a:pos x="26" y="404"/>
                </a:cxn>
                <a:cxn ang="0">
                  <a:pos x="61" y="356"/>
                </a:cxn>
                <a:cxn ang="0">
                  <a:pos x="81" y="337"/>
                </a:cxn>
                <a:cxn ang="0">
                  <a:pos x="93" y="326"/>
                </a:cxn>
                <a:cxn ang="0">
                  <a:pos x="85" y="303"/>
                </a:cxn>
                <a:cxn ang="0">
                  <a:pos x="74" y="277"/>
                </a:cxn>
                <a:cxn ang="0">
                  <a:pos x="100" y="235"/>
                </a:cxn>
                <a:cxn ang="0">
                  <a:pos x="95" y="224"/>
                </a:cxn>
                <a:cxn ang="0">
                  <a:pos x="106" y="206"/>
                </a:cxn>
                <a:cxn ang="0">
                  <a:pos x="119" y="203"/>
                </a:cxn>
                <a:cxn ang="0">
                  <a:pos x="163" y="167"/>
                </a:cxn>
                <a:cxn ang="0">
                  <a:pos x="154" y="146"/>
                </a:cxn>
                <a:cxn ang="0">
                  <a:pos x="166" y="128"/>
                </a:cxn>
                <a:cxn ang="0">
                  <a:pos x="181" y="121"/>
                </a:cxn>
                <a:cxn ang="0">
                  <a:pos x="172" y="111"/>
                </a:cxn>
                <a:cxn ang="0">
                  <a:pos x="205" y="107"/>
                </a:cxn>
                <a:cxn ang="0">
                  <a:pos x="252" y="63"/>
                </a:cxn>
                <a:cxn ang="0">
                  <a:pos x="274" y="49"/>
                </a:cxn>
                <a:cxn ang="0">
                  <a:pos x="273" y="8"/>
                </a:cxn>
                <a:cxn ang="0">
                  <a:pos x="318" y="10"/>
                </a:cxn>
                <a:cxn ang="0">
                  <a:pos x="350" y="27"/>
                </a:cxn>
                <a:cxn ang="0">
                  <a:pos x="362" y="10"/>
                </a:cxn>
                <a:cxn ang="0">
                  <a:pos x="412" y="0"/>
                </a:cxn>
              </a:cxnLst>
              <a:rect l="0" t="0" r="r" b="b"/>
              <a:pathLst>
                <a:path w="536" h="583">
                  <a:moveTo>
                    <a:pt x="412" y="0"/>
                  </a:moveTo>
                  <a:lnTo>
                    <a:pt x="413" y="8"/>
                  </a:lnTo>
                  <a:lnTo>
                    <a:pt x="424" y="4"/>
                  </a:lnTo>
                  <a:lnTo>
                    <a:pt x="474" y="7"/>
                  </a:lnTo>
                  <a:lnTo>
                    <a:pt x="501" y="10"/>
                  </a:lnTo>
                  <a:lnTo>
                    <a:pt x="536" y="22"/>
                  </a:lnTo>
                  <a:lnTo>
                    <a:pt x="520" y="41"/>
                  </a:lnTo>
                  <a:lnTo>
                    <a:pt x="516" y="76"/>
                  </a:lnTo>
                  <a:lnTo>
                    <a:pt x="509" y="90"/>
                  </a:lnTo>
                  <a:lnTo>
                    <a:pt x="503" y="92"/>
                  </a:lnTo>
                  <a:lnTo>
                    <a:pt x="489" y="83"/>
                  </a:lnTo>
                  <a:lnTo>
                    <a:pt x="469" y="96"/>
                  </a:lnTo>
                  <a:lnTo>
                    <a:pt x="452" y="92"/>
                  </a:lnTo>
                  <a:lnTo>
                    <a:pt x="447" y="96"/>
                  </a:lnTo>
                  <a:lnTo>
                    <a:pt x="440" y="110"/>
                  </a:lnTo>
                  <a:lnTo>
                    <a:pt x="442" y="127"/>
                  </a:lnTo>
                  <a:lnTo>
                    <a:pt x="452" y="144"/>
                  </a:lnTo>
                  <a:lnTo>
                    <a:pt x="443" y="151"/>
                  </a:lnTo>
                  <a:lnTo>
                    <a:pt x="448" y="159"/>
                  </a:lnTo>
                  <a:lnTo>
                    <a:pt x="445" y="186"/>
                  </a:lnTo>
                  <a:lnTo>
                    <a:pt x="445" y="186"/>
                  </a:lnTo>
                  <a:lnTo>
                    <a:pt x="440" y="180"/>
                  </a:lnTo>
                  <a:lnTo>
                    <a:pt x="435" y="188"/>
                  </a:lnTo>
                  <a:lnTo>
                    <a:pt x="428" y="190"/>
                  </a:lnTo>
                  <a:lnTo>
                    <a:pt x="410" y="184"/>
                  </a:lnTo>
                  <a:lnTo>
                    <a:pt x="401" y="195"/>
                  </a:lnTo>
                  <a:lnTo>
                    <a:pt x="374" y="200"/>
                  </a:lnTo>
                  <a:lnTo>
                    <a:pt x="367" y="210"/>
                  </a:lnTo>
                  <a:lnTo>
                    <a:pt x="369" y="238"/>
                  </a:lnTo>
                  <a:lnTo>
                    <a:pt x="356" y="238"/>
                  </a:lnTo>
                  <a:lnTo>
                    <a:pt x="347" y="247"/>
                  </a:lnTo>
                  <a:lnTo>
                    <a:pt x="344" y="262"/>
                  </a:lnTo>
                  <a:lnTo>
                    <a:pt x="346" y="269"/>
                  </a:lnTo>
                  <a:lnTo>
                    <a:pt x="358" y="266"/>
                  </a:lnTo>
                  <a:lnTo>
                    <a:pt x="373" y="277"/>
                  </a:lnTo>
                  <a:lnTo>
                    <a:pt x="374" y="287"/>
                  </a:lnTo>
                  <a:lnTo>
                    <a:pt x="365" y="299"/>
                  </a:lnTo>
                  <a:lnTo>
                    <a:pt x="386" y="314"/>
                  </a:lnTo>
                  <a:lnTo>
                    <a:pt x="385" y="322"/>
                  </a:lnTo>
                  <a:lnTo>
                    <a:pt x="391" y="338"/>
                  </a:lnTo>
                  <a:lnTo>
                    <a:pt x="391" y="338"/>
                  </a:lnTo>
                  <a:lnTo>
                    <a:pt x="385" y="349"/>
                  </a:lnTo>
                  <a:lnTo>
                    <a:pt x="388" y="371"/>
                  </a:lnTo>
                  <a:lnTo>
                    <a:pt x="375" y="388"/>
                  </a:lnTo>
                  <a:lnTo>
                    <a:pt x="375" y="398"/>
                  </a:lnTo>
                  <a:lnTo>
                    <a:pt x="393" y="416"/>
                  </a:lnTo>
                  <a:lnTo>
                    <a:pt x="412" y="424"/>
                  </a:lnTo>
                  <a:lnTo>
                    <a:pt x="415" y="433"/>
                  </a:lnTo>
                  <a:lnTo>
                    <a:pt x="403" y="442"/>
                  </a:lnTo>
                  <a:lnTo>
                    <a:pt x="399" y="456"/>
                  </a:lnTo>
                  <a:lnTo>
                    <a:pt x="387" y="463"/>
                  </a:lnTo>
                  <a:lnTo>
                    <a:pt x="382" y="471"/>
                  </a:lnTo>
                  <a:lnTo>
                    <a:pt x="387" y="491"/>
                  </a:lnTo>
                  <a:lnTo>
                    <a:pt x="387" y="491"/>
                  </a:lnTo>
                  <a:lnTo>
                    <a:pt x="375" y="501"/>
                  </a:lnTo>
                  <a:lnTo>
                    <a:pt x="357" y="503"/>
                  </a:lnTo>
                  <a:lnTo>
                    <a:pt x="352" y="498"/>
                  </a:lnTo>
                  <a:lnTo>
                    <a:pt x="358" y="474"/>
                  </a:lnTo>
                  <a:lnTo>
                    <a:pt x="349" y="472"/>
                  </a:lnTo>
                  <a:lnTo>
                    <a:pt x="332" y="485"/>
                  </a:lnTo>
                  <a:lnTo>
                    <a:pt x="326" y="497"/>
                  </a:lnTo>
                  <a:lnTo>
                    <a:pt x="330" y="514"/>
                  </a:lnTo>
                  <a:lnTo>
                    <a:pt x="313" y="520"/>
                  </a:lnTo>
                  <a:lnTo>
                    <a:pt x="307" y="539"/>
                  </a:lnTo>
                  <a:lnTo>
                    <a:pt x="301" y="531"/>
                  </a:lnTo>
                  <a:lnTo>
                    <a:pt x="296" y="538"/>
                  </a:lnTo>
                  <a:lnTo>
                    <a:pt x="298" y="553"/>
                  </a:lnTo>
                  <a:lnTo>
                    <a:pt x="290" y="563"/>
                  </a:lnTo>
                  <a:lnTo>
                    <a:pt x="304" y="576"/>
                  </a:lnTo>
                  <a:lnTo>
                    <a:pt x="301" y="582"/>
                  </a:lnTo>
                  <a:lnTo>
                    <a:pt x="294" y="579"/>
                  </a:lnTo>
                  <a:lnTo>
                    <a:pt x="282" y="582"/>
                  </a:lnTo>
                  <a:lnTo>
                    <a:pt x="275" y="576"/>
                  </a:lnTo>
                  <a:lnTo>
                    <a:pt x="255" y="583"/>
                  </a:lnTo>
                  <a:lnTo>
                    <a:pt x="260" y="572"/>
                  </a:lnTo>
                  <a:lnTo>
                    <a:pt x="254" y="568"/>
                  </a:lnTo>
                  <a:lnTo>
                    <a:pt x="247" y="575"/>
                  </a:lnTo>
                  <a:lnTo>
                    <a:pt x="232" y="564"/>
                  </a:lnTo>
                  <a:lnTo>
                    <a:pt x="221" y="563"/>
                  </a:lnTo>
                  <a:lnTo>
                    <a:pt x="210" y="553"/>
                  </a:lnTo>
                  <a:lnTo>
                    <a:pt x="211" y="544"/>
                  </a:lnTo>
                  <a:lnTo>
                    <a:pt x="209" y="541"/>
                  </a:lnTo>
                  <a:lnTo>
                    <a:pt x="198" y="543"/>
                  </a:lnTo>
                  <a:lnTo>
                    <a:pt x="195" y="541"/>
                  </a:lnTo>
                  <a:lnTo>
                    <a:pt x="195" y="533"/>
                  </a:lnTo>
                  <a:lnTo>
                    <a:pt x="164" y="526"/>
                  </a:lnTo>
                  <a:lnTo>
                    <a:pt x="164" y="511"/>
                  </a:lnTo>
                  <a:lnTo>
                    <a:pt x="154" y="514"/>
                  </a:lnTo>
                  <a:lnTo>
                    <a:pt x="144" y="509"/>
                  </a:lnTo>
                  <a:lnTo>
                    <a:pt x="138" y="510"/>
                  </a:lnTo>
                  <a:lnTo>
                    <a:pt x="136" y="516"/>
                  </a:lnTo>
                  <a:lnTo>
                    <a:pt x="123" y="522"/>
                  </a:lnTo>
                  <a:lnTo>
                    <a:pt x="119" y="536"/>
                  </a:lnTo>
                  <a:lnTo>
                    <a:pt x="111" y="530"/>
                  </a:lnTo>
                  <a:lnTo>
                    <a:pt x="100" y="539"/>
                  </a:lnTo>
                  <a:lnTo>
                    <a:pt x="93" y="538"/>
                  </a:lnTo>
                  <a:lnTo>
                    <a:pt x="89" y="530"/>
                  </a:lnTo>
                  <a:lnTo>
                    <a:pt x="85" y="529"/>
                  </a:lnTo>
                  <a:lnTo>
                    <a:pt x="73" y="536"/>
                  </a:lnTo>
                  <a:lnTo>
                    <a:pt x="60" y="526"/>
                  </a:lnTo>
                  <a:lnTo>
                    <a:pt x="60" y="526"/>
                  </a:lnTo>
                  <a:lnTo>
                    <a:pt x="59" y="509"/>
                  </a:lnTo>
                  <a:lnTo>
                    <a:pt x="65" y="504"/>
                  </a:lnTo>
                  <a:lnTo>
                    <a:pt x="59" y="500"/>
                  </a:lnTo>
                  <a:lnTo>
                    <a:pt x="54" y="503"/>
                  </a:lnTo>
                  <a:lnTo>
                    <a:pt x="51" y="500"/>
                  </a:lnTo>
                  <a:lnTo>
                    <a:pt x="38" y="509"/>
                  </a:lnTo>
                  <a:lnTo>
                    <a:pt x="18" y="504"/>
                  </a:lnTo>
                  <a:lnTo>
                    <a:pt x="20" y="488"/>
                  </a:lnTo>
                  <a:lnTo>
                    <a:pt x="7" y="496"/>
                  </a:lnTo>
                  <a:lnTo>
                    <a:pt x="0" y="488"/>
                  </a:lnTo>
                  <a:lnTo>
                    <a:pt x="1" y="482"/>
                  </a:lnTo>
                  <a:lnTo>
                    <a:pt x="1" y="482"/>
                  </a:lnTo>
                  <a:lnTo>
                    <a:pt x="7" y="479"/>
                  </a:lnTo>
                  <a:lnTo>
                    <a:pt x="13" y="468"/>
                  </a:lnTo>
                  <a:lnTo>
                    <a:pt x="17" y="447"/>
                  </a:lnTo>
                  <a:lnTo>
                    <a:pt x="21" y="447"/>
                  </a:lnTo>
                  <a:lnTo>
                    <a:pt x="31" y="436"/>
                  </a:lnTo>
                  <a:lnTo>
                    <a:pt x="26" y="422"/>
                  </a:lnTo>
                  <a:lnTo>
                    <a:pt x="26" y="404"/>
                  </a:lnTo>
                  <a:lnTo>
                    <a:pt x="42" y="383"/>
                  </a:lnTo>
                  <a:lnTo>
                    <a:pt x="56" y="375"/>
                  </a:lnTo>
                  <a:lnTo>
                    <a:pt x="61" y="356"/>
                  </a:lnTo>
                  <a:lnTo>
                    <a:pt x="71" y="355"/>
                  </a:lnTo>
                  <a:lnTo>
                    <a:pt x="80" y="345"/>
                  </a:lnTo>
                  <a:lnTo>
                    <a:pt x="81" y="337"/>
                  </a:lnTo>
                  <a:lnTo>
                    <a:pt x="78" y="333"/>
                  </a:lnTo>
                  <a:lnTo>
                    <a:pt x="83" y="328"/>
                  </a:lnTo>
                  <a:lnTo>
                    <a:pt x="93" y="326"/>
                  </a:lnTo>
                  <a:lnTo>
                    <a:pt x="101" y="316"/>
                  </a:lnTo>
                  <a:lnTo>
                    <a:pt x="102" y="310"/>
                  </a:lnTo>
                  <a:lnTo>
                    <a:pt x="85" y="303"/>
                  </a:lnTo>
                  <a:lnTo>
                    <a:pt x="82" y="285"/>
                  </a:lnTo>
                  <a:lnTo>
                    <a:pt x="74" y="277"/>
                  </a:lnTo>
                  <a:lnTo>
                    <a:pt x="74" y="277"/>
                  </a:lnTo>
                  <a:lnTo>
                    <a:pt x="79" y="267"/>
                  </a:lnTo>
                  <a:lnTo>
                    <a:pt x="100" y="266"/>
                  </a:lnTo>
                  <a:lnTo>
                    <a:pt x="100" y="235"/>
                  </a:lnTo>
                  <a:lnTo>
                    <a:pt x="95" y="239"/>
                  </a:lnTo>
                  <a:lnTo>
                    <a:pt x="90" y="235"/>
                  </a:lnTo>
                  <a:lnTo>
                    <a:pt x="95" y="224"/>
                  </a:lnTo>
                  <a:lnTo>
                    <a:pt x="90" y="218"/>
                  </a:lnTo>
                  <a:lnTo>
                    <a:pt x="96" y="210"/>
                  </a:lnTo>
                  <a:lnTo>
                    <a:pt x="106" y="206"/>
                  </a:lnTo>
                  <a:lnTo>
                    <a:pt x="113" y="210"/>
                  </a:lnTo>
                  <a:lnTo>
                    <a:pt x="119" y="207"/>
                  </a:lnTo>
                  <a:lnTo>
                    <a:pt x="119" y="203"/>
                  </a:lnTo>
                  <a:lnTo>
                    <a:pt x="154" y="199"/>
                  </a:lnTo>
                  <a:lnTo>
                    <a:pt x="170" y="170"/>
                  </a:lnTo>
                  <a:lnTo>
                    <a:pt x="163" y="167"/>
                  </a:lnTo>
                  <a:lnTo>
                    <a:pt x="164" y="164"/>
                  </a:lnTo>
                  <a:lnTo>
                    <a:pt x="153" y="161"/>
                  </a:lnTo>
                  <a:lnTo>
                    <a:pt x="154" y="146"/>
                  </a:lnTo>
                  <a:lnTo>
                    <a:pt x="158" y="139"/>
                  </a:lnTo>
                  <a:lnTo>
                    <a:pt x="169" y="134"/>
                  </a:lnTo>
                  <a:lnTo>
                    <a:pt x="166" y="128"/>
                  </a:lnTo>
                  <a:lnTo>
                    <a:pt x="173" y="124"/>
                  </a:lnTo>
                  <a:lnTo>
                    <a:pt x="178" y="128"/>
                  </a:lnTo>
                  <a:lnTo>
                    <a:pt x="181" y="121"/>
                  </a:lnTo>
                  <a:lnTo>
                    <a:pt x="185" y="124"/>
                  </a:lnTo>
                  <a:lnTo>
                    <a:pt x="186" y="120"/>
                  </a:lnTo>
                  <a:lnTo>
                    <a:pt x="172" y="111"/>
                  </a:lnTo>
                  <a:lnTo>
                    <a:pt x="173" y="106"/>
                  </a:lnTo>
                  <a:lnTo>
                    <a:pt x="173" y="106"/>
                  </a:lnTo>
                  <a:lnTo>
                    <a:pt x="205" y="107"/>
                  </a:lnTo>
                  <a:lnTo>
                    <a:pt x="221" y="95"/>
                  </a:lnTo>
                  <a:lnTo>
                    <a:pt x="233" y="94"/>
                  </a:lnTo>
                  <a:lnTo>
                    <a:pt x="252" y="63"/>
                  </a:lnTo>
                  <a:lnTo>
                    <a:pt x="265" y="65"/>
                  </a:lnTo>
                  <a:lnTo>
                    <a:pt x="267" y="53"/>
                  </a:lnTo>
                  <a:lnTo>
                    <a:pt x="274" y="49"/>
                  </a:lnTo>
                  <a:lnTo>
                    <a:pt x="272" y="40"/>
                  </a:lnTo>
                  <a:lnTo>
                    <a:pt x="276" y="36"/>
                  </a:lnTo>
                  <a:lnTo>
                    <a:pt x="273" y="8"/>
                  </a:lnTo>
                  <a:lnTo>
                    <a:pt x="277" y="2"/>
                  </a:lnTo>
                  <a:lnTo>
                    <a:pt x="307" y="0"/>
                  </a:lnTo>
                  <a:lnTo>
                    <a:pt x="318" y="10"/>
                  </a:lnTo>
                  <a:lnTo>
                    <a:pt x="329" y="7"/>
                  </a:lnTo>
                  <a:lnTo>
                    <a:pt x="344" y="26"/>
                  </a:lnTo>
                  <a:lnTo>
                    <a:pt x="350" y="27"/>
                  </a:lnTo>
                  <a:lnTo>
                    <a:pt x="355" y="22"/>
                  </a:lnTo>
                  <a:lnTo>
                    <a:pt x="358" y="10"/>
                  </a:lnTo>
                  <a:lnTo>
                    <a:pt x="362" y="10"/>
                  </a:lnTo>
                  <a:lnTo>
                    <a:pt x="365" y="6"/>
                  </a:lnTo>
                  <a:lnTo>
                    <a:pt x="371" y="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4" name="Freeform 140"/>
            <p:cNvSpPr>
              <a:spLocks/>
            </p:cNvSpPr>
            <p:nvPr/>
          </p:nvSpPr>
          <p:spPr bwMode="auto">
            <a:xfrm>
              <a:off x="1053" y="3276"/>
              <a:ext cx="366" cy="214"/>
            </a:xfrm>
            <a:custGeom>
              <a:avLst/>
              <a:gdLst/>
              <a:ahLst/>
              <a:cxnLst>
                <a:cxn ang="0">
                  <a:pos x="202" y="7"/>
                </a:cxn>
                <a:cxn ang="0">
                  <a:pos x="200" y="35"/>
                </a:cxn>
                <a:cxn ang="0">
                  <a:pos x="229" y="50"/>
                </a:cxn>
                <a:cxn ang="0">
                  <a:pos x="303" y="149"/>
                </a:cxn>
                <a:cxn ang="0">
                  <a:pos x="364" y="172"/>
                </a:cxn>
                <a:cxn ang="0">
                  <a:pos x="404" y="228"/>
                </a:cxn>
                <a:cxn ang="0">
                  <a:pos x="394" y="257"/>
                </a:cxn>
                <a:cxn ang="0">
                  <a:pos x="446" y="301"/>
                </a:cxn>
                <a:cxn ang="0">
                  <a:pos x="500" y="270"/>
                </a:cxn>
                <a:cxn ang="0">
                  <a:pos x="486" y="329"/>
                </a:cxn>
                <a:cxn ang="0">
                  <a:pos x="532" y="365"/>
                </a:cxn>
                <a:cxn ang="0">
                  <a:pos x="549" y="411"/>
                </a:cxn>
                <a:cxn ang="0">
                  <a:pos x="591" y="409"/>
                </a:cxn>
                <a:cxn ang="0">
                  <a:pos x="627" y="382"/>
                </a:cxn>
                <a:cxn ang="0">
                  <a:pos x="682" y="391"/>
                </a:cxn>
                <a:cxn ang="0">
                  <a:pos x="707" y="317"/>
                </a:cxn>
                <a:cxn ang="0">
                  <a:pos x="720" y="288"/>
                </a:cxn>
                <a:cxn ang="0">
                  <a:pos x="755" y="298"/>
                </a:cxn>
                <a:cxn ang="0">
                  <a:pos x="793" y="285"/>
                </a:cxn>
                <a:cxn ang="0">
                  <a:pos x="843" y="316"/>
                </a:cxn>
                <a:cxn ang="0">
                  <a:pos x="828" y="357"/>
                </a:cxn>
                <a:cxn ang="0">
                  <a:pos x="858" y="383"/>
                </a:cxn>
                <a:cxn ang="0">
                  <a:pos x="904" y="412"/>
                </a:cxn>
                <a:cxn ang="0">
                  <a:pos x="955" y="438"/>
                </a:cxn>
                <a:cxn ang="0">
                  <a:pos x="896" y="547"/>
                </a:cxn>
                <a:cxn ang="0">
                  <a:pos x="828" y="519"/>
                </a:cxn>
                <a:cxn ang="0">
                  <a:pos x="775" y="548"/>
                </a:cxn>
                <a:cxn ang="0">
                  <a:pos x="712" y="523"/>
                </a:cxn>
                <a:cxn ang="0">
                  <a:pos x="676" y="488"/>
                </a:cxn>
                <a:cxn ang="0">
                  <a:pos x="650" y="482"/>
                </a:cxn>
                <a:cxn ang="0">
                  <a:pos x="620" y="481"/>
                </a:cxn>
                <a:cxn ang="0">
                  <a:pos x="599" y="517"/>
                </a:cxn>
                <a:cxn ang="0">
                  <a:pos x="544" y="492"/>
                </a:cxn>
                <a:cxn ang="0">
                  <a:pos x="508" y="487"/>
                </a:cxn>
                <a:cxn ang="0">
                  <a:pos x="480" y="509"/>
                </a:cxn>
                <a:cxn ang="0">
                  <a:pos x="405" y="548"/>
                </a:cxn>
                <a:cxn ang="0">
                  <a:pos x="363" y="522"/>
                </a:cxn>
                <a:cxn ang="0">
                  <a:pos x="338" y="565"/>
                </a:cxn>
                <a:cxn ang="0">
                  <a:pos x="300" y="500"/>
                </a:cxn>
                <a:cxn ang="0">
                  <a:pos x="287" y="476"/>
                </a:cxn>
                <a:cxn ang="0">
                  <a:pos x="220" y="430"/>
                </a:cxn>
                <a:cxn ang="0">
                  <a:pos x="183" y="432"/>
                </a:cxn>
                <a:cxn ang="0">
                  <a:pos x="154" y="433"/>
                </a:cxn>
                <a:cxn ang="0">
                  <a:pos x="92" y="402"/>
                </a:cxn>
                <a:cxn ang="0">
                  <a:pos x="73" y="426"/>
                </a:cxn>
                <a:cxn ang="0">
                  <a:pos x="37" y="420"/>
                </a:cxn>
                <a:cxn ang="0">
                  <a:pos x="5" y="402"/>
                </a:cxn>
                <a:cxn ang="0">
                  <a:pos x="31" y="364"/>
                </a:cxn>
                <a:cxn ang="0">
                  <a:pos x="66" y="285"/>
                </a:cxn>
                <a:cxn ang="0">
                  <a:pos x="83" y="239"/>
                </a:cxn>
                <a:cxn ang="0">
                  <a:pos x="112" y="181"/>
                </a:cxn>
                <a:cxn ang="0">
                  <a:pos x="114" y="132"/>
                </a:cxn>
                <a:cxn ang="0">
                  <a:pos x="145" y="49"/>
                </a:cxn>
                <a:cxn ang="0">
                  <a:pos x="155" y="0"/>
                </a:cxn>
              </a:cxnLst>
              <a:rect l="0" t="0" r="r" b="b"/>
              <a:pathLst>
                <a:path w="972" h="568">
                  <a:moveTo>
                    <a:pt x="155" y="0"/>
                  </a:moveTo>
                  <a:lnTo>
                    <a:pt x="159" y="5"/>
                  </a:lnTo>
                  <a:lnTo>
                    <a:pt x="176" y="5"/>
                  </a:lnTo>
                  <a:lnTo>
                    <a:pt x="194" y="14"/>
                  </a:lnTo>
                  <a:lnTo>
                    <a:pt x="202" y="7"/>
                  </a:lnTo>
                  <a:lnTo>
                    <a:pt x="208" y="16"/>
                  </a:lnTo>
                  <a:lnTo>
                    <a:pt x="207" y="19"/>
                  </a:lnTo>
                  <a:lnTo>
                    <a:pt x="192" y="24"/>
                  </a:lnTo>
                  <a:lnTo>
                    <a:pt x="191" y="30"/>
                  </a:lnTo>
                  <a:lnTo>
                    <a:pt x="200" y="35"/>
                  </a:lnTo>
                  <a:lnTo>
                    <a:pt x="199" y="46"/>
                  </a:lnTo>
                  <a:lnTo>
                    <a:pt x="216" y="38"/>
                  </a:lnTo>
                  <a:lnTo>
                    <a:pt x="227" y="51"/>
                  </a:lnTo>
                  <a:lnTo>
                    <a:pt x="229" y="50"/>
                  </a:lnTo>
                  <a:lnTo>
                    <a:pt x="229" y="50"/>
                  </a:lnTo>
                  <a:lnTo>
                    <a:pt x="238" y="60"/>
                  </a:lnTo>
                  <a:lnTo>
                    <a:pt x="251" y="87"/>
                  </a:lnTo>
                  <a:lnTo>
                    <a:pt x="267" y="104"/>
                  </a:lnTo>
                  <a:lnTo>
                    <a:pt x="288" y="137"/>
                  </a:lnTo>
                  <a:lnTo>
                    <a:pt x="303" y="149"/>
                  </a:lnTo>
                  <a:lnTo>
                    <a:pt x="313" y="148"/>
                  </a:lnTo>
                  <a:lnTo>
                    <a:pt x="329" y="155"/>
                  </a:lnTo>
                  <a:lnTo>
                    <a:pt x="340" y="173"/>
                  </a:lnTo>
                  <a:lnTo>
                    <a:pt x="360" y="169"/>
                  </a:lnTo>
                  <a:lnTo>
                    <a:pt x="364" y="172"/>
                  </a:lnTo>
                  <a:lnTo>
                    <a:pt x="371" y="203"/>
                  </a:lnTo>
                  <a:lnTo>
                    <a:pt x="381" y="219"/>
                  </a:lnTo>
                  <a:lnTo>
                    <a:pt x="381" y="228"/>
                  </a:lnTo>
                  <a:lnTo>
                    <a:pt x="388" y="233"/>
                  </a:lnTo>
                  <a:lnTo>
                    <a:pt x="404" y="228"/>
                  </a:lnTo>
                  <a:lnTo>
                    <a:pt x="406" y="244"/>
                  </a:lnTo>
                  <a:lnTo>
                    <a:pt x="409" y="246"/>
                  </a:lnTo>
                  <a:lnTo>
                    <a:pt x="405" y="251"/>
                  </a:lnTo>
                  <a:lnTo>
                    <a:pt x="397" y="249"/>
                  </a:lnTo>
                  <a:lnTo>
                    <a:pt x="394" y="257"/>
                  </a:lnTo>
                  <a:lnTo>
                    <a:pt x="398" y="261"/>
                  </a:lnTo>
                  <a:lnTo>
                    <a:pt x="405" y="259"/>
                  </a:lnTo>
                  <a:lnTo>
                    <a:pt x="414" y="267"/>
                  </a:lnTo>
                  <a:lnTo>
                    <a:pt x="421" y="294"/>
                  </a:lnTo>
                  <a:lnTo>
                    <a:pt x="446" y="301"/>
                  </a:lnTo>
                  <a:lnTo>
                    <a:pt x="466" y="274"/>
                  </a:lnTo>
                  <a:lnTo>
                    <a:pt x="470" y="258"/>
                  </a:lnTo>
                  <a:lnTo>
                    <a:pt x="491" y="272"/>
                  </a:lnTo>
                  <a:lnTo>
                    <a:pt x="497" y="267"/>
                  </a:lnTo>
                  <a:lnTo>
                    <a:pt x="500" y="270"/>
                  </a:lnTo>
                  <a:lnTo>
                    <a:pt x="495" y="280"/>
                  </a:lnTo>
                  <a:lnTo>
                    <a:pt x="502" y="290"/>
                  </a:lnTo>
                  <a:lnTo>
                    <a:pt x="504" y="304"/>
                  </a:lnTo>
                  <a:lnTo>
                    <a:pt x="501" y="315"/>
                  </a:lnTo>
                  <a:lnTo>
                    <a:pt x="486" y="329"/>
                  </a:lnTo>
                  <a:lnTo>
                    <a:pt x="495" y="338"/>
                  </a:lnTo>
                  <a:lnTo>
                    <a:pt x="501" y="327"/>
                  </a:lnTo>
                  <a:lnTo>
                    <a:pt x="505" y="327"/>
                  </a:lnTo>
                  <a:lnTo>
                    <a:pt x="522" y="344"/>
                  </a:lnTo>
                  <a:lnTo>
                    <a:pt x="532" y="365"/>
                  </a:lnTo>
                  <a:lnTo>
                    <a:pt x="523" y="377"/>
                  </a:lnTo>
                  <a:lnTo>
                    <a:pt x="539" y="403"/>
                  </a:lnTo>
                  <a:lnTo>
                    <a:pt x="536" y="416"/>
                  </a:lnTo>
                  <a:lnTo>
                    <a:pt x="544" y="417"/>
                  </a:lnTo>
                  <a:lnTo>
                    <a:pt x="549" y="411"/>
                  </a:lnTo>
                  <a:lnTo>
                    <a:pt x="544" y="396"/>
                  </a:lnTo>
                  <a:lnTo>
                    <a:pt x="549" y="393"/>
                  </a:lnTo>
                  <a:lnTo>
                    <a:pt x="561" y="401"/>
                  </a:lnTo>
                  <a:lnTo>
                    <a:pt x="575" y="419"/>
                  </a:lnTo>
                  <a:lnTo>
                    <a:pt x="591" y="409"/>
                  </a:lnTo>
                  <a:lnTo>
                    <a:pt x="592" y="397"/>
                  </a:lnTo>
                  <a:lnTo>
                    <a:pt x="607" y="401"/>
                  </a:lnTo>
                  <a:lnTo>
                    <a:pt x="617" y="379"/>
                  </a:lnTo>
                  <a:lnTo>
                    <a:pt x="623" y="377"/>
                  </a:lnTo>
                  <a:lnTo>
                    <a:pt x="627" y="382"/>
                  </a:lnTo>
                  <a:lnTo>
                    <a:pt x="635" y="381"/>
                  </a:lnTo>
                  <a:lnTo>
                    <a:pt x="654" y="386"/>
                  </a:lnTo>
                  <a:lnTo>
                    <a:pt x="663" y="398"/>
                  </a:lnTo>
                  <a:lnTo>
                    <a:pt x="668" y="399"/>
                  </a:lnTo>
                  <a:lnTo>
                    <a:pt x="682" y="391"/>
                  </a:lnTo>
                  <a:lnTo>
                    <a:pt x="694" y="389"/>
                  </a:lnTo>
                  <a:lnTo>
                    <a:pt x="702" y="381"/>
                  </a:lnTo>
                  <a:lnTo>
                    <a:pt x="712" y="345"/>
                  </a:lnTo>
                  <a:lnTo>
                    <a:pt x="704" y="336"/>
                  </a:lnTo>
                  <a:lnTo>
                    <a:pt x="707" y="317"/>
                  </a:lnTo>
                  <a:lnTo>
                    <a:pt x="713" y="313"/>
                  </a:lnTo>
                  <a:lnTo>
                    <a:pt x="720" y="316"/>
                  </a:lnTo>
                  <a:lnTo>
                    <a:pt x="726" y="308"/>
                  </a:lnTo>
                  <a:lnTo>
                    <a:pt x="719" y="292"/>
                  </a:lnTo>
                  <a:lnTo>
                    <a:pt x="720" y="288"/>
                  </a:lnTo>
                  <a:lnTo>
                    <a:pt x="720" y="288"/>
                  </a:lnTo>
                  <a:lnTo>
                    <a:pt x="733" y="287"/>
                  </a:lnTo>
                  <a:lnTo>
                    <a:pt x="741" y="302"/>
                  </a:lnTo>
                  <a:lnTo>
                    <a:pt x="758" y="312"/>
                  </a:lnTo>
                  <a:lnTo>
                    <a:pt x="755" y="298"/>
                  </a:lnTo>
                  <a:lnTo>
                    <a:pt x="758" y="290"/>
                  </a:lnTo>
                  <a:lnTo>
                    <a:pt x="775" y="283"/>
                  </a:lnTo>
                  <a:lnTo>
                    <a:pt x="779" y="282"/>
                  </a:lnTo>
                  <a:lnTo>
                    <a:pt x="782" y="288"/>
                  </a:lnTo>
                  <a:lnTo>
                    <a:pt x="793" y="285"/>
                  </a:lnTo>
                  <a:lnTo>
                    <a:pt x="804" y="290"/>
                  </a:lnTo>
                  <a:lnTo>
                    <a:pt x="807" y="287"/>
                  </a:lnTo>
                  <a:lnTo>
                    <a:pt x="819" y="296"/>
                  </a:lnTo>
                  <a:lnTo>
                    <a:pt x="838" y="293"/>
                  </a:lnTo>
                  <a:lnTo>
                    <a:pt x="843" y="316"/>
                  </a:lnTo>
                  <a:lnTo>
                    <a:pt x="830" y="327"/>
                  </a:lnTo>
                  <a:lnTo>
                    <a:pt x="820" y="348"/>
                  </a:lnTo>
                  <a:lnTo>
                    <a:pt x="832" y="356"/>
                  </a:lnTo>
                  <a:lnTo>
                    <a:pt x="832" y="356"/>
                  </a:lnTo>
                  <a:lnTo>
                    <a:pt x="828" y="357"/>
                  </a:lnTo>
                  <a:lnTo>
                    <a:pt x="826" y="363"/>
                  </a:lnTo>
                  <a:lnTo>
                    <a:pt x="831" y="373"/>
                  </a:lnTo>
                  <a:lnTo>
                    <a:pt x="838" y="375"/>
                  </a:lnTo>
                  <a:lnTo>
                    <a:pt x="838" y="370"/>
                  </a:lnTo>
                  <a:lnTo>
                    <a:pt x="858" y="383"/>
                  </a:lnTo>
                  <a:lnTo>
                    <a:pt x="868" y="385"/>
                  </a:lnTo>
                  <a:lnTo>
                    <a:pt x="857" y="400"/>
                  </a:lnTo>
                  <a:lnTo>
                    <a:pt x="864" y="407"/>
                  </a:lnTo>
                  <a:lnTo>
                    <a:pt x="875" y="412"/>
                  </a:lnTo>
                  <a:lnTo>
                    <a:pt x="904" y="412"/>
                  </a:lnTo>
                  <a:lnTo>
                    <a:pt x="905" y="422"/>
                  </a:lnTo>
                  <a:lnTo>
                    <a:pt x="912" y="433"/>
                  </a:lnTo>
                  <a:lnTo>
                    <a:pt x="928" y="434"/>
                  </a:lnTo>
                  <a:lnTo>
                    <a:pt x="943" y="442"/>
                  </a:lnTo>
                  <a:lnTo>
                    <a:pt x="955" y="438"/>
                  </a:lnTo>
                  <a:lnTo>
                    <a:pt x="961" y="451"/>
                  </a:lnTo>
                  <a:lnTo>
                    <a:pt x="972" y="462"/>
                  </a:lnTo>
                  <a:lnTo>
                    <a:pt x="964" y="464"/>
                  </a:lnTo>
                  <a:lnTo>
                    <a:pt x="950" y="529"/>
                  </a:lnTo>
                  <a:lnTo>
                    <a:pt x="896" y="547"/>
                  </a:lnTo>
                  <a:lnTo>
                    <a:pt x="864" y="546"/>
                  </a:lnTo>
                  <a:lnTo>
                    <a:pt x="850" y="543"/>
                  </a:lnTo>
                  <a:lnTo>
                    <a:pt x="839" y="529"/>
                  </a:lnTo>
                  <a:lnTo>
                    <a:pt x="838" y="522"/>
                  </a:lnTo>
                  <a:lnTo>
                    <a:pt x="828" y="519"/>
                  </a:lnTo>
                  <a:lnTo>
                    <a:pt x="822" y="524"/>
                  </a:lnTo>
                  <a:lnTo>
                    <a:pt x="807" y="558"/>
                  </a:lnTo>
                  <a:lnTo>
                    <a:pt x="780" y="568"/>
                  </a:lnTo>
                  <a:lnTo>
                    <a:pt x="781" y="555"/>
                  </a:lnTo>
                  <a:lnTo>
                    <a:pt x="775" y="548"/>
                  </a:lnTo>
                  <a:lnTo>
                    <a:pt x="757" y="549"/>
                  </a:lnTo>
                  <a:lnTo>
                    <a:pt x="752" y="545"/>
                  </a:lnTo>
                  <a:lnTo>
                    <a:pt x="724" y="542"/>
                  </a:lnTo>
                  <a:lnTo>
                    <a:pt x="713" y="532"/>
                  </a:lnTo>
                  <a:lnTo>
                    <a:pt x="712" y="523"/>
                  </a:lnTo>
                  <a:lnTo>
                    <a:pt x="696" y="524"/>
                  </a:lnTo>
                  <a:lnTo>
                    <a:pt x="693" y="508"/>
                  </a:lnTo>
                  <a:lnTo>
                    <a:pt x="697" y="498"/>
                  </a:lnTo>
                  <a:lnTo>
                    <a:pt x="693" y="491"/>
                  </a:lnTo>
                  <a:lnTo>
                    <a:pt x="676" y="488"/>
                  </a:lnTo>
                  <a:lnTo>
                    <a:pt x="669" y="477"/>
                  </a:lnTo>
                  <a:lnTo>
                    <a:pt x="662" y="481"/>
                  </a:lnTo>
                  <a:lnTo>
                    <a:pt x="659" y="490"/>
                  </a:lnTo>
                  <a:lnTo>
                    <a:pt x="652" y="488"/>
                  </a:lnTo>
                  <a:lnTo>
                    <a:pt x="650" y="482"/>
                  </a:lnTo>
                  <a:lnTo>
                    <a:pt x="643" y="488"/>
                  </a:lnTo>
                  <a:lnTo>
                    <a:pt x="636" y="483"/>
                  </a:lnTo>
                  <a:lnTo>
                    <a:pt x="631" y="485"/>
                  </a:lnTo>
                  <a:lnTo>
                    <a:pt x="626" y="480"/>
                  </a:lnTo>
                  <a:lnTo>
                    <a:pt x="620" y="481"/>
                  </a:lnTo>
                  <a:lnTo>
                    <a:pt x="618" y="509"/>
                  </a:lnTo>
                  <a:lnTo>
                    <a:pt x="614" y="512"/>
                  </a:lnTo>
                  <a:lnTo>
                    <a:pt x="611" y="507"/>
                  </a:lnTo>
                  <a:lnTo>
                    <a:pt x="604" y="509"/>
                  </a:lnTo>
                  <a:lnTo>
                    <a:pt x="599" y="517"/>
                  </a:lnTo>
                  <a:lnTo>
                    <a:pt x="584" y="510"/>
                  </a:lnTo>
                  <a:lnTo>
                    <a:pt x="569" y="486"/>
                  </a:lnTo>
                  <a:lnTo>
                    <a:pt x="555" y="492"/>
                  </a:lnTo>
                  <a:lnTo>
                    <a:pt x="549" y="489"/>
                  </a:lnTo>
                  <a:lnTo>
                    <a:pt x="544" y="492"/>
                  </a:lnTo>
                  <a:lnTo>
                    <a:pt x="538" y="488"/>
                  </a:lnTo>
                  <a:lnTo>
                    <a:pt x="529" y="488"/>
                  </a:lnTo>
                  <a:lnTo>
                    <a:pt x="529" y="504"/>
                  </a:lnTo>
                  <a:lnTo>
                    <a:pt x="520" y="501"/>
                  </a:lnTo>
                  <a:lnTo>
                    <a:pt x="508" y="487"/>
                  </a:lnTo>
                  <a:lnTo>
                    <a:pt x="505" y="490"/>
                  </a:lnTo>
                  <a:lnTo>
                    <a:pt x="506" y="503"/>
                  </a:lnTo>
                  <a:lnTo>
                    <a:pt x="499" y="504"/>
                  </a:lnTo>
                  <a:lnTo>
                    <a:pt x="495" y="512"/>
                  </a:lnTo>
                  <a:lnTo>
                    <a:pt x="480" y="509"/>
                  </a:lnTo>
                  <a:lnTo>
                    <a:pt x="475" y="533"/>
                  </a:lnTo>
                  <a:lnTo>
                    <a:pt x="439" y="555"/>
                  </a:lnTo>
                  <a:lnTo>
                    <a:pt x="436" y="561"/>
                  </a:lnTo>
                  <a:lnTo>
                    <a:pt x="417" y="546"/>
                  </a:lnTo>
                  <a:lnTo>
                    <a:pt x="405" y="548"/>
                  </a:lnTo>
                  <a:lnTo>
                    <a:pt x="382" y="527"/>
                  </a:lnTo>
                  <a:lnTo>
                    <a:pt x="379" y="523"/>
                  </a:lnTo>
                  <a:lnTo>
                    <a:pt x="383" y="513"/>
                  </a:lnTo>
                  <a:lnTo>
                    <a:pt x="378" y="509"/>
                  </a:lnTo>
                  <a:lnTo>
                    <a:pt x="363" y="522"/>
                  </a:lnTo>
                  <a:lnTo>
                    <a:pt x="358" y="516"/>
                  </a:lnTo>
                  <a:lnTo>
                    <a:pt x="347" y="515"/>
                  </a:lnTo>
                  <a:lnTo>
                    <a:pt x="343" y="526"/>
                  </a:lnTo>
                  <a:lnTo>
                    <a:pt x="349" y="552"/>
                  </a:lnTo>
                  <a:lnTo>
                    <a:pt x="338" y="565"/>
                  </a:lnTo>
                  <a:lnTo>
                    <a:pt x="329" y="565"/>
                  </a:lnTo>
                  <a:lnTo>
                    <a:pt x="322" y="551"/>
                  </a:lnTo>
                  <a:lnTo>
                    <a:pt x="330" y="521"/>
                  </a:lnTo>
                  <a:lnTo>
                    <a:pt x="311" y="516"/>
                  </a:lnTo>
                  <a:lnTo>
                    <a:pt x="300" y="500"/>
                  </a:lnTo>
                  <a:lnTo>
                    <a:pt x="301" y="494"/>
                  </a:lnTo>
                  <a:lnTo>
                    <a:pt x="298" y="490"/>
                  </a:lnTo>
                  <a:lnTo>
                    <a:pt x="297" y="492"/>
                  </a:lnTo>
                  <a:lnTo>
                    <a:pt x="296" y="484"/>
                  </a:lnTo>
                  <a:lnTo>
                    <a:pt x="287" y="476"/>
                  </a:lnTo>
                  <a:lnTo>
                    <a:pt x="255" y="467"/>
                  </a:lnTo>
                  <a:lnTo>
                    <a:pt x="249" y="456"/>
                  </a:lnTo>
                  <a:lnTo>
                    <a:pt x="251" y="444"/>
                  </a:lnTo>
                  <a:lnTo>
                    <a:pt x="228" y="426"/>
                  </a:lnTo>
                  <a:lnTo>
                    <a:pt x="220" y="430"/>
                  </a:lnTo>
                  <a:lnTo>
                    <a:pt x="218" y="427"/>
                  </a:lnTo>
                  <a:lnTo>
                    <a:pt x="201" y="428"/>
                  </a:lnTo>
                  <a:lnTo>
                    <a:pt x="193" y="432"/>
                  </a:lnTo>
                  <a:lnTo>
                    <a:pt x="188" y="428"/>
                  </a:lnTo>
                  <a:lnTo>
                    <a:pt x="183" y="432"/>
                  </a:lnTo>
                  <a:lnTo>
                    <a:pt x="185" y="428"/>
                  </a:lnTo>
                  <a:lnTo>
                    <a:pt x="175" y="427"/>
                  </a:lnTo>
                  <a:lnTo>
                    <a:pt x="166" y="431"/>
                  </a:lnTo>
                  <a:lnTo>
                    <a:pt x="167" y="434"/>
                  </a:lnTo>
                  <a:lnTo>
                    <a:pt x="154" y="433"/>
                  </a:lnTo>
                  <a:lnTo>
                    <a:pt x="134" y="390"/>
                  </a:lnTo>
                  <a:lnTo>
                    <a:pt x="128" y="397"/>
                  </a:lnTo>
                  <a:lnTo>
                    <a:pt x="120" y="397"/>
                  </a:lnTo>
                  <a:lnTo>
                    <a:pt x="114" y="406"/>
                  </a:lnTo>
                  <a:lnTo>
                    <a:pt x="92" y="402"/>
                  </a:lnTo>
                  <a:lnTo>
                    <a:pt x="83" y="415"/>
                  </a:lnTo>
                  <a:lnTo>
                    <a:pt x="86" y="425"/>
                  </a:lnTo>
                  <a:lnTo>
                    <a:pt x="75" y="432"/>
                  </a:lnTo>
                  <a:lnTo>
                    <a:pt x="71" y="432"/>
                  </a:lnTo>
                  <a:lnTo>
                    <a:pt x="73" y="426"/>
                  </a:lnTo>
                  <a:lnTo>
                    <a:pt x="66" y="419"/>
                  </a:lnTo>
                  <a:lnTo>
                    <a:pt x="62" y="427"/>
                  </a:lnTo>
                  <a:lnTo>
                    <a:pt x="53" y="431"/>
                  </a:lnTo>
                  <a:lnTo>
                    <a:pt x="43" y="430"/>
                  </a:lnTo>
                  <a:lnTo>
                    <a:pt x="37" y="420"/>
                  </a:lnTo>
                  <a:lnTo>
                    <a:pt x="47" y="418"/>
                  </a:lnTo>
                  <a:lnTo>
                    <a:pt x="47" y="406"/>
                  </a:lnTo>
                  <a:lnTo>
                    <a:pt x="39" y="401"/>
                  </a:lnTo>
                  <a:lnTo>
                    <a:pt x="21" y="404"/>
                  </a:lnTo>
                  <a:lnTo>
                    <a:pt x="5" y="402"/>
                  </a:lnTo>
                  <a:lnTo>
                    <a:pt x="0" y="393"/>
                  </a:lnTo>
                  <a:lnTo>
                    <a:pt x="0" y="393"/>
                  </a:lnTo>
                  <a:lnTo>
                    <a:pt x="3" y="386"/>
                  </a:lnTo>
                  <a:lnTo>
                    <a:pt x="3" y="386"/>
                  </a:lnTo>
                  <a:lnTo>
                    <a:pt x="31" y="364"/>
                  </a:lnTo>
                  <a:lnTo>
                    <a:pt x="51" y="344"/>
                  </a:lnTo>
                  <a:lnTo>
                    <a:pt x="55" y="337"/>
                  </a:lnTo>
                  <a:lnTo>
                    <a:pt x="50" y="310"/>
                  </a:lnTo>
                  <a:lnTo>
                    <a:pt x="66" y="291"/>
                  </a:lnTo>
                  <a:lnTo>
                    <a:pt x="66" y="285"/>
                  </a:lnTo>
                  <a:lnTo>
                    <a:pt x="58" y="277"/>
                  </a:lnTo>
                  <a:lnTo>
                    <a:pt x="64" y="260"/>
                  </a:lnTo>
                  <a:lnTo>
                    <a:pt x="70" y="254"/>
                  </a:lnTo>
                  <a:lnTo>
                    <a:pt x="76" y="256"/>
                  </a:lnTo>
                  <a:lnTo>
                    <a:pt x="83" y="239"/>
                  </a:lnTo>
                  <a:lnTo>
                    <a:pt x="81" y="229"/>
                  </a:lnTo>
                  <a:lnTo>
                    <a:pt x="100" y="211"/>
                  </a:lnTo>
                  <a:lnTo>
                    <a:pt x="114" y="204"/>
                  </a:lnTo>
                  <a:lnTo>
                    <a:pt x="118" y="189"/>
                  </a:lnTo>
                  <a:lnTo>
                    <a:pt x="112" y="181"/>
                  </a:lnTo>
                  <a:lnTo>
                    <a:pt x="120" y="162"/>
                  </a:lnTo>
                  <a:lnTo>
                    <a:pt x="119" y="156"/>
                  </a:lnTo>
                  <a:lnTo>
                    <a:pt x="132" y="150"/>
                  </a:lnTo>
                  <a:lnTo>
                    <a:pt x="119" y="146"/>
                  </a:lnTo>
                  <a:lnTo>
                    <a:pt x="114" y="132"/>
                  </a:lnTo>
                  <a:lnTo>
                    <a:pt x="124" y="117"/>
                  </a:lnTo>
                  <a:lnTo>
                    <a:pt x="127" y="96"/>
                  </a:lnTo>
                  <a:lnTo>
                    <a:pt x="139" y="77"/>
                  </a:lnTo>
                  <a:lnTo>
                    <a:pt x="145" y="57"/>
                  </a:lnTo>
                  <a:lnTo>
                    <a:pt x="145" y="49"/>
                  </a:lnTo>
                  <a:lnTo>
                    <a:pt x="135" y="38"/>
                  </a:lnTo>
                  <a:lnTo>
                    <a:pt x="134" y="31"/>
                  </a:lnTo>
                  <a:lnTo>
                    <a:pt x="138" y="29"/>
                  </a:lnTo>
                  <a:lnTo>
                    <a:pt x="141" y="8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FFFF99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5" name="Freeform 141"/>
            <p:cNvSpPr>
              <a:spLocks/>
            </p:cNvSpPr>
            <p:nvPr/>
          </p:nvSpPr>
          <p:spPr bwMode="auto">
            <a:xfrm>
              <a:off x="511" y="3318"/>
              <a:ext cx="112" cy="94"/>
            </a:xfrm>
            <a:custGeom>
              <a:avLst/>
              <a:gdLst/>
              <a:ahLst/>
              <a:cxnLst>
                <a:cxn ang="0">
                  <a:pos x="114" y="10"/>
                </a:cxn>
                <a:cxn ang="0">
                  <a:pos x="136" y="16"/>
                </a:cxn>
                <a:cxn ang="0">
                  <a:pos x="155" y="38"/>
                </a:cxn>
                <a:cxn ang="0">
                  <a:pos x="170" y="38"/>
                </a:cxn>
                <a:cxn ang="0">
                  <a:pos x="194" y="55"/>
                </a:cxn>
                <a:cxn ang="0">
                  <a:pos x="218" y="60"/>
                </a:cxn>
                <a:cxn ang="0">
                  <a:pos x="227" y="51"/>
                </a:cxn>
                <a:cxn ang="0">
                  <a:pos x="252" y="75"/>
                </a:cxn>
                <a:cxn ang="0">
                  <a:pos x="265" y="75"/>
                </a:cxn>
                <a:cxn ang="0">
                  <a:pos x="277" y="93"/>
                </a:cxn>
                <a:cxn ang="0">
                  <a:pos x="279" y="111"/>
                </a:cxn>
                <a:cxn ang="0">
                  <a:pos x="280" y="130"/>
                </a:cxn>
                <a:cxn ang="0">
                  <a:pos x="263" y="149"/>
                </a:cxn>
                <a:cxn ang="0">
                  <a:pos x="271" y="154"/>
                </a:cxn>
                <a:cxn ang="0">
                  <a:pos x="276" y="166"/>
                </a:cxn>
                <a:cxn ang="0">
                  <a:pos x="288" y="173"/>
                </a:cxn>
                <a:cxn ang="0">
                  <a:pos x="286" y="183"/>
                </a:cxn>
                <a:cxn ang="0">
                  <a:pos x="291" y="187"/>
                </a:cxn>
                <a:cxn ang="0">
                  <a:pos x="296" y="204"/>
                </a:cxn>
                <a:cxn ang="0">
                  <a:pos x="287" y="205"/>
                </a:cxn>
                <a:cxn ang="0">
                  <a:pos x="269" y="235"/>
                </a:cxn>
                <a:cxn ang="0">
                  <a:pos x="266" y="235"/>
                </a:cxn>
                <a:cxn ang="0">
                  <a:pos x="253" y="239"/>
                </a:cxn>
                <a:cxn ang="0">
                  <a:pos x="240" y="248"/>
                </a:cxn>
                <a:cxn ang="0">
                  <a:pos x="217" y="229"/>
                </a:cxn>
                <a:cxn ang="0">
                  <a:pos x="178" y="215"/>
                </a:cxn>
                <a:cxn ang="0">
                  <a:pos x="166" y="209"/>
                </a:cxn>
                <a:cxn ang="0">
                  <a:pos x="141" y="186"/>
                </a:cxn>
                <a:cxn ang="0">
                  <a:pos x="78" y="201"/>
                </a:cxn>
                <a:cxn ang="0">
                  <a:pos x="68" y="175"/>
                </a:cxn>
                <a:cxn ang="0">
                  <a:pos x="60" y="180"/>
                </a:cxn>
                <a:cxn ang="0">
                  <a:pos x="51" y="184"/>
                </a:cxn>
                <a:cxn ang="0">
                  <a:pos x="34" y="185"/>
                </a:cxn>
                <a:cxn ang="0">
                  <a:pos x="17" y="188"/>
                </a:cxn>
                <a:cxn ang="0">
                  <a:pos x="6" y="183"/>
                </a:cxn>
                <a:cxn ang="0">
                  <a:pos x="23" y="161"/>
                </a:cxn>
                <a:cxn ang="0">
                  <a:pos x="21" y="151"/>
                </a:cxn>
                <a:cxn ang="0">
                  <a:pos x="22" y="145"/>
                </a:cxn>
                <a:cxn ang="0">
                  <a:pos x="21" y="134"/>
                </a:cxn>
                <a:cxn ang="0">
                  <a:pos x="18" y="128"/>
                </a:cxn>
                <a:cxn ang="0">
                  <a:pos x="8" y="126"/>
                </a:cxn>
                <a:cxn ang="0">
                  <a:pos x="10" y="109"/>
                </a:cxn>
                <a:cxn ang="0">
                  <a:pos x="17" y="103"/>
                </a:cxn>
                <a:cxn ang="0">
                  <a:pos x="23" y="104"/>
                </a:cxn>
                <a:cxn ang="0">
                  <a:pos x="33" y="92"/>
                </a:cxn>
                <a:cxn ang="0">
                  <a:pos x="45" y="82"/>
                </a:cxn>
                <a:cxn ang="0">
                  <a:pos x="33" y="70"/>
                </a:cxn>
                <a:cxn ang="0">
                  <a:pos x="32" y="54"/>
                </a:cxn>
                <a:cxn ang="0">
                  <a:pos x="45" y="53"/>
                </a:cxn>
                <a:cxn ang="0">
                  <a:pos x="56" y="42"/>
                </a:cxn>
                <a:cxn ang="0">
                  <a:pos x="68" y="23"/>
                </a:cxn>
                <a:cxn ang="0">
                  <a:pos x="68" y="33"/>
                </a:cxn>
                <a:cxn ang="0">
                  <a:pos x="82" y="13"/>
                </a:cxn>
                <a:cxn ang="0">
                  <a:pos x="93" y="18"/>
                </a:cxn>
                <a:cxn ang="0">
                  <a:pos x="110" y="0"/>
                </a:cxn>
              </a:cxnLst>
              <a:rect l="0" t="0" r="r" b="b"/>
              <a:pathLst>
                <a:path w="298" h="249">
                  <a:moveTo>
                    <a:pt x="110" y="0"/>
                  </a:moveTo>
                  <a:lnTo>
                    <a:pt x="114" y="10"/>
                  </a:lnTo>
                  <a:lnTo>
                    <a:pt x="119" y="9"/>
                  </a:lnTo>
                  <a:lnTo>
                    <a:pt x="136" y="16"/>
                  </a:lnTo>
                  <a:lnTo>
                    <a:pt x="141" y="27"/>
                  </a:lnTo>
                  <a:lnTo>
                    <a:pt x="155" y="38"/>
                  </a:lnTo>
                  <a:lnTo>
                    <a:pt x="172" y="35"/>
                  </a:lnTo>
                  <a:lnTo>
                    <a:pt x="170" y="38"/>
                  </a:lnTo>
                  <a:lnTo>
                    <a:pt x="178" y="50"/>
                  </a:lnTo>
                  <a:lnTo>
                    <a:pt x="194" y="55"/>
                  </a:lnTo>
                  <a:lnTo>
                    <a:pt x="198" y="51"/>
                  </a:lnTo>
                  <a:lnTo>
                    <a:pt x="218" y="60"/>
                  </a:lnTo>
                  <a:lnTo>
                    <a:pt x="226" y="57"/>
                  </a:lnTo>
                  <a:lnTo>
                    <a:pt x="227" y="51"/>
                  </a:lnTo>
                  <a:lnTo>
                    <a:pt x="252" y="55"/>
                  </a:lnTo>
                  <a:lnTo>
                    <a:pt x="252" y="75"/>
                  </a:lnTo>
                  <a:lnTo>
                    <a:pt x="260" y="80"/>
                  </a:lnTo>
                  <a:lnTo>
                    <a:pt x="265" y="75"/>
                  </a:lnTo>
                  <a:lnTo>
                    <a:pt x="277" y="93"/>
                  </a:lnTo>
                  <a:lnTo>
                    <a:pt x="277" y="93"/>
                  </a:lnTo>
                  <a:lnTo>
                    <a:pt x="274" y="104"/>
                  </a:lnTo>
                  <a:lnTo>
                    <a:pt x="279" y="111"/>
                  </a:lnTo>
                  <a:lnTo>
                    <a:pt x="276" y="121"/>
                  </a:lnTo>
                  <a:lnTo>
                    <a:pt x="280" y="130"/>
                  </a:lnTo>
                  <a:lnTo>
                    <a:pt x="270" y="149"/>
                  </a:lnTo>
                  <a:lnTo>
                    <a:pt x="263" y="149"/>
                  </a:lnTo>
                  <a:lnTo>
                    <a:pt x="263" y="154"/>
                  </a:lnTo>
                  <a:lnTo>
                    <a:pt x="271" y="154"/>
                  </a:lnTo>
                  <a:lnTo>
                    <a:pt x="282" y="163"/>
                  </a:lnTo>
                  <a:lnTo>
                    <a:pt x="276" y="166"/>
                  </a:lnTo>
                  <a:lnTo>
                    <a:pt x="278" y="170"/>
                  </a:lnTo>
                  <a:lnTo>
                    <a:pt x="288" y="173"/>
                  </a:lnTo>
                  <a:lnTo>
                    <a:pt x="284" y="177"/>
                  </a:lnTo>
                  <a:lnTo>
                    <a:pt x="286" y="183"/>
                  </a:lnTo>
                  <a:lnTo>
                    <a:pt x="292" y="182"/>
                  </a:lnTo>
                  <a:lnTo>
                    <a:pt x="291" y="187"/>
                  </a:lnTo>
                  <a:lnTo>
                    <a:pt x="298" y="196"/>
                  </a:lnTo>
                  <a:lnTo>
                    <a:pt x="296" y="204"/>
                  </a:lnTo>
                  <a:lnTo>
                    <a:pt x="291" y="207"/>
                  </a:lnTo>
                  <a:lnTo>
                    <a:pt x="287" y="205"/>
                  </a:lnTo>
                  <a:lnTo>
                    <a:pt x="269" y="218"/>
                  </a:lnTo>
                  <a:lnTo>
                    <a:pt x="269" y="235"/>
                  </a:lnTo>
                  <a:lnTo>
                    <a:pt x="269" y="235"/>
                  </a:lnTo>
                  <a:lnTo>
                    <a:pt x="266" y="235"/>
                  </a:lnTo>
                  <a:lnTo>
                    <a:pt x="259" y="246"/>
                  </a:lnTo>
                  <a:lnTo>
                    <a:pt x="253" y="239"/>
                  </a:lnTo>
                  <a:lnTo>
                    <a:pt x="245" y="237"/>
                  </a:lnTo>
                  <a:lnTo>
                    <a:pt x="240" y="248"/>
                  </a:lnTo>
                  <a:lnTo>
                    <a:pt x="236" y="249"/>
                  </a:lnTo>
                  <a:lnTo>
                    <a:pt x="217" y="229"/>
                  </a:lnTo>
                  <a:lnTo>
                    <a:pt x="191" y="225"/>
                  </a:lnTo>
                  <a:lnTo>
                    <a:pt x="178" y="215"/>
                  </a:lnTo>
                  <a:lnTo>
                    <a:pt x="169" y="214"/>
                  </a:lnTo>
                  <a:lnTo>
                    <a:pt x="166" y="209"/>
                  </a:lnTo>
                  <a:lnTo>
                    <a:pt x="154" y="207"/>
                  </a:lnTo>
                  <a:lnTo>
                    <a:pt x="141" y="186"/>
                  </a:lnTo>
                  <a:lnTo>
                    <a:pt x="136" y="185"/>
                  </a:lnTo>
                  <a:lnTo>
                    <a:pt x="78" y="201"/>
                  </a:lnTo>
                  <a:lnTo>
                    <a:pt x="74" y="199"/>
                  </a:lnTo>
                  <a:lnTo>
                    <a:pt x="68" y="175"/>
                  </a:lnTo>
                  <a:lnTo>
                    <a:pt x="62" y="173"/>
                  </a:lnTo>
                  <a:lnTo>
                    <a:pt x="60" y="180"/>
                  </a:lnTo>
                  <a:lnTo>
                    <a:pt x="52" y="176"/>
                  </a:lnTo>
                  <a:lnTo>
                    <a:pt x="51" y="184"/>
                  </a:lnTo>
                  <a:lnTo>
                    <a:pt x="38" y="179"/>
                  </a:lnTo>
                  <a:lnTo>
                    <a:pt x="34" y="185"/>
                  </a:lnTo>
                  <a:lnTo>
                    <a:pt x="17" y="188"/>
                  </a:lnTo>
                  <a:lnTo>
                    <a:pt x="17" y="188"/>
                  </a:lnTo>
                  <a:lnTo>
                    <a:pt x="11" y="182"/>
                  </a:lnTo>
                  <a:lnTo>
                    <a:pt x="6" y="183"/>
                  </a:lnTo>
                  <a:lnTo>
                    <a:pt x="7" y="175"/>
                  </a:lnTo>
                  <a:lnTo>
                    <a:pt x="23" y="161"/>
                  </a:lnTo>
                  <a:lnTo>
                    <a:pt x="17" y="156"/>
                  </a:lnTo>
                  <a:lnTo>
                    <a:pt x="21" y="151"/>
                  </a:lnTo>
                  <a:lnTo>
                    <a:pt x="17" y="143"/>
                  </a:lnTo>
                  <a:lnTo>
                    <a:pt x="22" y="145"/>
                  </a:lnTo>
                  <a:lnTo>
                    <a:pt x="25" y="141"/>
                  </a:lnTo>
                  <a:lnTo>
                    <a:pt x="21" y="134"/>
                  </a:lnTo>
                  <a:lnTo>
                    <a:pt x="24" y="128"/>
                  </a:lnTo>
                  <a:lnTo>
                    <a:pt x="18" y="128"/>
                  </a:lnTo>
                  <a:lnTo>
                    <a:pt x="12" y="122"/>
                  </a:lnTo>
                  <a:lnTo>
                    <a:pt x="8" y="126"/>
                  </a:lnTo>
                  <a:lnTo>
                    <a:pt x="0" y="113"/>
                  </a:lnTo>
                  <a:lnTo>
                    <a:pt x="10" y="109"/>
                  </a:lnTo>
                  <a:lnTo>
                    <a:pt x="9" y="102"/>
                  </a:lnTo>
                  <a:lnTo>
                    <a:pt x="17" y="103"/>
                  </a:lnTo>
                  <a:lnTo>
                    <a:pt x="19" y="96"/>
                  </a:lnTo>
                  <a:lnTo>
                    <a:pt x="23" y="104"/>
                  </a:lnTo>
                  <a:lnTo>
                    <a:pt x="34" y="100"/>
                  </a:lnTo>
                  <a:lnTo>
                    <a:pt x="33" y="92"/>
                  </a:lnTo>
                  <a:lnTo>
                    <a:pt x="43" y="92"/>
                  </a:lnTo>
                  <a:lnTo>
                    <a:pt x="45" y="82"/>
                  </a:lnTo>
                  <a:lnTo>
                    <a:pt x="29" y="74"/>
                  </a:lnTo>
                  <a:lnTo>
                    <a:pt x="33" y="70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40" y="50"/>
                  </a:lnTo>
                  <a:lnTo>
                    <a:pt x="45" y="53"/>
                  </a:lnTo>
                  <a:lnTo>
                    <a:pt x="44" y="46"/>
                  </a:lnTo>
                  <a:lnTo>
                    <a:pt x="56" y="42"/>
                  </a:lnTo>
                  <a:lnTo>
                    <a:pt x="62" y="25"/>
                  </a:lnTo>
                  <a:lnTo>
                    <a:pt x="68" y="23"/>
                  </a:lnTo>
                  <a:lnTo>
                    <a:pt x="64" y="32"/>
                  </a:lnTo>
                  <a:lnTo>
                    <a:pt x="68" y="33"/>
                  </a:lnTo>
                  <a:lnTo>
                    <a:pt x="75" y="18"/>
                  </a:lnTo>
                  <a:lnTo>
                    <a:pt x="82" y="13"/>
                  </a:lnTo>
                  <a:lnTo>
                    <a:pt x="85" y="18"/>
                  </a:lnTo>
                  <a:lnTo>
                    <a:pt x="93" y="18"/>
                  </a:lnTo>
                  <a:lnTo>
                    <a:pt x="96" y="11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CCEC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6" name="Freeform 142"/>
            <p:cNvSpPr>
              <a:spLocks/>
            </p:cNvSpPr>
            <p:nvPr/>
          </p:nvSpPr>
          <p:spPr bwMode="auto">
            <a:xfrm>
              <a:off x="1714" y="3020"/>
              <a:ext cx="198" cy="310"/>
            </a:xfrm>
            <a:custGeom>
              <a:avLst/>
              <a:gdLst/>
              <a:ahLst/>
              <a:cxnLst>
                <a:cxn ang="0">
                  <a:pos x="413" y="45"/>
                </a:cxn>
                <a:cxn ang="0">
                  <a:pos x="435" y="97"/>
                </a:cxn>
                <a:cxn ang="0">
                  <a:pos x="470" y="159"/>
                </a:cxn>
                <a:cxn ang="0">
                  <a:pos x="509" y="226"/>
                </a:cxn>
                <a:cxn ang="0">
                  <a:pos x="521" y="278"/>
                </a:cxn>
                <a:cxn ang="0">
                  <a:pos x="483" y="351"/>
                </a:cxn>
                <a:cxn ang="0">
                  <a:pos x="508" y="363"/>
                </a:cxn>
                <a:cxn ang="0">
                  <a:pos x="516" y="405"/>
                </a:cxn>
                <a:cxn ang="0">
                  <a:pos x="465" y="419"/>
                </a:cxn>
                <a:cxn ang="0">
                  <a:pos x="439" y="469"/>
                </a:cxn>
                <a:cxn ang="0">
                  <a:pos x="425" y="485"/>
                </a:cxn>
                <a:cxn ang="0">
                  <a:pos x="433" y="511"/>
                </a:cxn>
                <a:cxn ang="0">
                  <a:pos x="435" y="553"/>
                </a:cxn>
                <a:cxn ang="0">
                  <a:pos x="437" y="600"/>
                </a:cxn>
                <a:cxn ang="0">
                  <a:pos x="470" y="618"/>
                </a:cxn>
                <a:cxn ang="0">
                  <a:pos x="472" y="656"/>
                </a:cxn>
                <a:cxn ang="0">
                  <a:pos x="464" y="722"/>
                </a:cxn>
                <a:cxn ang="0">
                  <a:pos x="453" y="741"/>
                </a:cxn>
                <a:cxn ang="0">
                  <a:pos x="382" y="775"/>
                </a:cxn>
                <a:cxn ang="0">
                  <a:pos x="364" y="801"/>
                </a:cxn>
                <a:cxn ang="0">
                  <a:pos x="336" y="798"/>
                </a:cxn>
                <a:cxn ang="0">
                  <a:pos x="312" y="791"/>
                </a:cxn>
                <a:cxn ang="0">
                  <a:pos x="285" y="803"/>
                </a:cxn>
                <a:cxn ang="0">
                  <a:pos x="267" y="809"/>
                </a:cxn>
                <a:cxn ang="0">
                  <a:pos x="260" y="785"/>
                </a:cxn>
                <a:cxn ang="0">
                  <a:pos x="273" y="756"/>
                </a:cxn>
                <a:cxn ang="0">
                  <a:pos x="287" y="731"/>
                </a:cxn>
                <a:cxn ang="0">
                  <a:pos x="267" y="744"/>
                </a:cxn>
                <a:cxn ang="0">
                  <a:pos x="229" y="730"/>
                </a:cxn>
                <a:cxn ang="0">
                  <a:pos x="188" y="731"/>
                </a:cxn>
                <a:cxn ang="0">
                  <a:pos x="184" y="751"/>
                </a:cxn>
                <a:cxn ang="0">
                  <a:pos x="180" y="720"/>
                </a:cxn>
                <a:cxn ang="0">
                  <a:pos x="170" y="701"/>
                </a:cxn>
                <a:cxn ang="0">
                  <a:pos x="145" y="683"/>
                </a:cxn>
                <a:cxn ang="0">
                  <a:pos x="157" y="717"/>
                </a:cxn>
                <a:cxn ang="0">
                  <a:pos x="117" y="708"/>
                </a:cxn>
                <a:cxn ang="0">
                  <a:pos x="97" y="714"/>
                </a:cxn>
                <a:cxn ang="0">
                  <a:pos x="58" y="706"/>
                </a:cxn>
                <a:cxn ang="0">
                  <a:pos x="70" y="688"/>
                </a:cxn>
                <a:cxn ang="0">
                  <a:pos x="79" y="637"/>
                </a:cxn>
                <a:cxn ang="0">
                  <a:pos x="53" y="572"/>
                </a:cxn>
                <a:cxn ang="0">
                  <a:pos x="9" y="541"/>
                </a:cxn>
                <a:cxn ang="0">
                  <a:pos x="26" y="509"/>
                </a:cxn>
                <a:cxn ang="0">
                  <a:pos x="14" y="469"/>
                </a:cxn>
                <a:cxn ang="0">
                  <a:pos x="11" y="451"/>
                </a:cxn>
                <a:cxn ang="0">
                  <a:pos x="45" y="416"/>
                </a:cxn>
                <a:cxn ang="0">
                  <a:pos x="47" y="367"/>
                </a:cxn>
                <a:cxn ang="0">
                  <a:pos x="49" y="357"/>
                </a:cxn>
                <a:cxn ang="0">
                  <a:pos x="72" y="323"/>
                </a:cxn>
                <a:cxn ang="0">
                  <a:pos x="102" y="314"/>
                </a:cxn>
                <a:cxn ang="0">
                  <a:pos x="101" y="275"/>
                </a:cxn>
                <a:cxn ang="0">
                  <a:pos x="35" y="212"/>
                </a:cxn>
                <a:cxn ang="0">
                  <a:pos x="6" y="216"/>
                </a:cxn>
                <a:cxn ang="0">
                  <a:pos x="15" y="148"/>
                </a:cxn>
                <a:cxn ang="0">
                  <a:pos x="33" y="37"/>
                </a:cxn>
                <a:cxn ang="0">
                  <a:pos x="61" y="29"/>
                </a:cxn>
                <a:cxn ang="0">
                  <a:pos x="79" y="93"/>
                </a:cxn>
                <a:cxn ang="0">
                  <a:pos x="197" y="98"/>
                </a:cxn>
                <a:cxn ang="0">
                  <a:pos x="244" y="74"/>
                </a:cxn>
                <a:cxn ang="0">
                  <a:pos x="386" y="36"/>
                </a:cxn>
              </a:cxnLst>
              <a:rect l="0" t="0" r="r" b="b"/>
              <a:pathLst>
                <a:path w="527" h="822">
                  <a:moveTo>
                    <a:pt x="425" y="0"/>
                  </a:moveTo>
                  <a:lnTo>
                    <a:pt x="441" y="23"/>
                  </a:lnTo>
                  <a:lnTo>
                    <a:pt x="421" y="35"/>
                  </a:lnTo>
                  <a:lnTo>
                    <a:pt x="413" y="45"/>
                  </a:lnTo>
                  <a:lnTo>
                    <a:pt x="431" y="62"/>
                  </a:lnTo>
                  <a:lnTo>
                    <a:pt x="418" y="76"/>
                  </a:lnTo>
                  <a:lnTo>
                    <a:pt x="419" y="82"/>
                  </a:lnTo>
                  <a:lnTo>
                    <a:pt x="435" y="97"/>
                  </a:lnTo>
                  <a:lnTo>
                    <a:pt x="457" y="107"/>
                  </a:lnTo>
                  <a:lnTo>
                    <a:pt x="463" y="145"/>
                  </a:lnTo>
                  <a:lnTo>
                    <a:pt x="459" y="158"/>
                  </a:lnTo>
                  <a:lnTo>
                    <a:pt x="470" y="159"/>
                  </a:lnTo>
                  <a:lnTo>
                    <a:pt x="484" y="186"/>
                  </a:lnTo>
                  <a:lnTo>
                    <a:pt x="486" y="203"/>
                  </a:lnTo>
                  <a:lnTo>
                    <a:pt x="496" y="200"/>
                  </a:lnTo>
                  <a:lnTo>
                    <a:pt x="509" y="226"/>
                  </a:lnTo>
                  <a:lnTo>
                    <a:pt x="509" y="226"/>
                  </a:lnTo>
                  <a:lnTo>
                    <a:pt x="516" y="257"/>
                  </a:lnTo>
                  <a:lnTo>
                    <a:pt x="515" y="271"/>
                  </a:lnTo>
                  <a:lnTo>
                    <a:pt x="521" y="278"/>
                  </a:lnTo>
                  <a:lnTo>
                    <a:pt x="521" y="315"/>
                  </a:lnTo>
                  <a:lnTo>
                    <a:pt x="510" y="327"/>
                  </a:lnTo>
                  <a:lnTo>
                    <a:pt x="502" y="329"/>
                  </a:lnTo>
                  <a:lnTo>
                    <a:pt x="483" y="351"/>
                  </a:lnTo>
                  <a:lnTo>
                    <a:pt x="488" y="360"/>
                  </a:lnTo>
                  <a:lnTo>
                    <a:pt x="503" y="350"/>
                  </a:lnTo>
                  <a:lnTo>
                    <a:pt x="511" y="356"/>
                  </a:lnTo>
                  <a:lnTo>
                    <a:pt x="508" y="363"/>
                  </a:lnTo>
                  <a:lnTo>
                    <a:pt x="509" y="377"/>
                  </a:lnTo>
                  <a:lnTo>
                    <a:pt x="525" y="391"/>
                  </a:lnTo>
                  <a:lnTo>
                    <a:pt x="527" y="400"/>
                  </a:lnTo>
                  <a:lnTo>
                    <a:pt x="516" y="405"/>
                  </a:lnTo>
                  <a:lnTo>
                    <a:pt x="500" y="402"/>
                  </a:lnTo>
                  <a:lnTo>
                    <a:pt x="484" y="411"/>
                  </a:lnTo>
                  <a:lnTo>
                    <a:pt x="472" y="411"/>
                  </a:lnTo>
                  <a:lnTo>
                    <a:pt x="465" y="419"/>
                  </a:lnTo>
                  <a:lnTo>
                    <a:pt x="452" y="421"/>
                  </a:lnTo>
                  <a:lnTo>
                    <a:pt x="453" y="431"/>
                  </a:lnTo>
                  <a:lnTo>
                    <a:pt x="436" y="450"/>
                  </a:lnTo>
                  <a:lnTo>
                    <a:pt x="439" y="469"/>
                  </a:lnTo>
                  <a:lnTo>
                    <a:pt x="433" y="472"/>
                  </a:lnTo>
                  <a:lnTo>
                    <a:pt x="422" y="469"/>
                  </a:lnTo>
                  <a:lnTo>
                    <a:pt x="418" y="474"/>
                  </a:lnTo>
                  <a:lnTo>
                    <a:pt x="425" y="485"/>
                  </a:lnTo>
                  <a:lnTo>
                    <a:pt x="422" y="490"/>
                  </a:lnTo>
                  <a:lnTo>
                    <a:pt x="424" y="499"/>
                  </a:lnTo>
                  <a:lnTo>
                    <a:pt x="441" y="508"/>
                  </a:lnTo>
                  <a:lnTo>
                    <a:pt x="433" y="511"/>
                  </a:lnTo>
                  <a:lnTo>
                    <a:pt x="419" y="530"/>
                  </a:lnTo>
                  <a:lnTo>
                    <a:pt x="426" y="532"/>
                  </a:lnTo>
                  <a:lnTo>
                    <a:pt x="427" y="542"/>
                  </a:lnTo>
                  <a:lnTo>
                    <a:pt x="435" y="553"/>
                  </a:lnTo>
                  <a:lnTo>
                    <a:pt x="432" y="568"/>
                  </a:lnTo>
                  <a:lnTo>
                    <a:pt x="438" y="568"/>
                  </a:lnTo>
                  <a:lnTo>
                    <a:pt x="445" y="579"/>
                  </a:lnTo>
                  <a:lnTo>
                    <a:pt x="437" y="600"/>
                  </a:lnTo>
                  <a:lnTo>
                    <a:pt x="454" y="601"/>
                  </a:lnTo>
                  <a:lnTo>
                    <a:pt x="460" y="618"/>
                  </a:lnTo>
                  <a:lnTo>
                    <a:pt x="462" y="609"/>
                  </a:lnTo>
                  <a:lnTo>
                    <a:pt x="470" y="618"/>
                  </a:lnTo>
                  <a:lnTo>
                    <a:pt x="473" y="631"/>
                  </a:lnTo>
                  <a:lnTo>
                    <a:pt x="481" y="635"/>
                  </a:lnTo>
                  <a:lnTo>
                    <a:pt x="483" y="648"/>
                  </a:lnTo>
                  <a:lnTo>
                    <a:pt x="472" y="656"/>
                  </a:lnTo>
                  <a:lnTo>
                    <a:pt x="470" y="667"/>
                  </a:lnTo>
                  <a:lnTo>
                    <a:pt x="473" y="718"/>
                  </a:lnTo>
                  <a:lnTo>
                    <a:pt x="473" y="718"/>
                  </a:lnTo>
                  <a:lnTo>
                    <a:pt x="464" y="722"/>
                  </a:lnTo>
                  <a:lnTo>
                    <a:pt x="458" y="719"/>
                  </a:lnTo>
                  <a:lnTo>
                    <a:pt x="446" y="725"/>
                  </a:lnTo>
                  <a:lnTo>
                    <a:pt x="453" y="736"/>
                  </a:lnTo>
                  <a:lnTo>
                    <a:pt x="453" y="741"/>
                  </a:lnTo>
                  <a:lnTo>
                    <a:pt x="414" y="769"/>
                  </a:lnTo>
                  <a:lnTo>
                    <a:pt x="393" y="765"/>
                  </a:lnTo>
                  <a:lnTo>
                    <a:pt x="390" y="774"/>
                  </a:lnTo>
                  <a:lnTo>
                    <a:pt x="382" y="775"/>
                  </a:lnTo>
                  <a:lnTo>
                    <a:pt x="378" y="788"/>
                  </a:lnTo>
                  <a:lnTo>
                    <a:pt x="363" y="786"/>
                  </a:lnTo>
                  <a:lnTo>
                    <a:pt x="360" y="799"/>
                  </a:lnTo>
                  <a:lnTo>
                    <a:pt x="364" y="801"/>
                  </a:lnTo>
                  <a:lnTo>
                    <a:pt x="357" y="819"/>
                  </a:lnTo>
                  <a:lnTo>
                    <a:pt x="346" y="815"/>
                  </a:lnTo>
                  <a:lnTo>
                    <a:pt x="342" y="799"/>
                  </a:lnTo>
                  <a:lnTo>
                    <a:pt x="336" y="798"/>
                  </a:lnTo>
                  <a:lnTo>
                    <a:pt x="334" y="806"/>
                  </a:lnTo>
                  <a:lnTo>
                    <a:pt x="326" y="805"/>
                  </a:lnTo>
                  <a:lnTo>
                    <a:pt x="327" y="794"/>
                  </a:lnTo>
                  <a:lnTo>
                    <a:pt x="312" y="791"/>
                  </a:lnTo>
                  <a:lnTo>
                    <a:pt x="306" y="800"/>
                  </a:lnTo>
                  <a:lnTo>
                    <a:pt x="291" y="795"/>
                  </a:lnTo>
                  <a:lnTo>
                    <a:pt x="289" y="804"/>
                  </a:lnTo>
                  <a:lnTo>
                    <a:pt x="285" y="803"/>
                  </a:lnTo>
                  <a:lnTo>
                    <a:pt x="283" y="810"/>
                  </a:lnTo>
                  <a:lnTo>
                    <a:pt x="271" y="822"/>
                  </a:lnTo>
                  <a:lnTo>
                    <a:pt x="265" y="817"/>
                  </a:lnTo>
                  <a:lnTo>
                    <a:pt x="267" y="809"/>
                  </a:lnTo>
                  <a:lnTo>
                    <a:pt x="253" y="802"/>
                  </a:lnTo>
                  <a:lnTo>
                    <a:pt x="256" y="792"/>
                  </a:lnTo>
                  <a:lnTo>
                    <a:pt x="254" y="786"/>
                  </a:lnTo>
                  <a:lnTo>
                    <a:pt x="260" y="785"/>
                  </a:lnTo>
                  <a:lnTo>
                    <a:pt x="262" y="769"/>
                  </a:lnTo>
                  <a:lnTo>
                    <a:pt x="272" y="766"/>
                  </a:lnTo>
                  <a:lnTo>
                    <a:pt x="270" y="761"/>
                  </a:lnTo>
                  <a:lnTo>
                    <a:pt x="273" y="756"/>
                  </a:lnTo>
                  <a:lnTo>
                    <a:pt x="293" y="759"/>
                  </a:lnTo>
                  <a:lnTo>
                    <a:pt x="298" y="729"/>
                  </a:lnTo>
                  <a:lnTo>
                    <a:pt x="288" y="726"/>
                  </a:lnTo>
                  <a:lnTo>
                    <a:pt x="287" y="731"/>
                  </a:lnTo>
                  <a:lnTo>
                    <a:pt x="277" y="737"/>
                  </a:lnTo>
                  <a:lnTo>
                    <a:pt x="278" y="745"/>
                  </a:lnTo>
                  <a:lnTo>
                    <a:pt x="268" y="739"/>
                  </a:lnTo>
                  <a:lnTo>
                    <a:pt x="267" y="744"/>
                  </a:lnTo>
                  <a:lnTo>
                    <a:pt x="257" y="745"/>
                  </a:lnTo>
                  <a:lnTo>
                    <a:pt x="237" y="738"/>
                  </a:lnTo>
                  <a:lnTo>
                    <a:pt x="235" y="730"/>
                  </a:lnTo>
                  <a:lnTo>
                    <a:pt x="229" y="730"/>
                  </a:lnTo>
                  <a:lnTo>
                    <a:pt x="229" y="723"/>
                  </a:lnTo>
                  <a:lnTo>
                    <a:pt x="195" y="717"/>
                  </a:lnTo>
                  <a:lnTo>
                    <a:pt x="190" y="721"/>
                  </a:lnTo>
                  <a:lnTo>
                    <a:pt x="188" y="731"/>
                  </a:lnTo>
                  <a:lnTo>
                    <a:pt x="201" y="731"/>
                  </a:lnTo>
                  <a:lnTo>
                    <a:pt x="206" y="745"/>
                  </a:lnTo>
                  <a:lnTo>
                    <a:pt x="191" y="739"/>
                  </a:lnTo>
                  <a:lnTo>
                    <a:pt x="184" y="751"/>
                  </a:lnTo>
                  <a:lnTo>
                    <a:pt x="175" y="745"/>
                  </a:lnTo>
                  <a:lnTo>
                    <a:pt x="179" y="732"/>
                  </a:lnTo>
                  <a:lnTo>
                    <a:pt x="174" y="724"/>
                  </a:lnTo>
                  <a:lnTo>
                    <a:pt x="180" y="720"/>
                  </a:lnTo>
                  <a:lnTo>
                    <a:pt x="186" y="721"/>
                  </a:lnTo>
                  <a:lnTo>
                    <a:pt x="185" y="716"/>
                  </a:lnTo>
                  <a:lnTo>
                    <a:pt x="169" y="709"/>
                  </a:lnTo>
                  <a:lnTo>
                    <a:pt x="170" y="701"/>
                  </a:lnTo>
                  <a:lnTo>
                    <a:pt x="166" y="699"/>
                  </a:lnTo>
                  <a:lnTo>
                    <a:pt x="165" y="689"/>
                  </a:lnTo>
                  <a:lnTo>
                    <a:pt x="154" y="682"/>
                  </a:lnTo>
                  <a:lnTo>
                    <a:pt x="145" y="683"/>
                  </a:lnTo>
                  <a:lnTo>
                    <a:pt x="153" y="694"/>
                  </a:lnTo>
                  <a:lnTo>
                    <a:pt x="149" y="703"/>
                  </a:lnTo>
                  <a:lnTo>
                    <a:pt x="159" y="709"/>
                  </a:lnTo>
                  <a:lnTo>
                    <a:pt x="157" y="717"/>
                  </a:lnTo>
                  <a:lnTo>
                    <a:pt x="150" y="714"/>
                  </a:lnTo>
                  <a:lnTo>
                    <a:pt x="143" y="704"/>
                  </a:lnTo>
                  <a:lnTo>
                    <a:pt x="120" y="700"/>
                  </a:lnTo>
                  <a:lnTo>
                    <a:pt x="117" y="708"/>
                  </a:lnTo>
                  <a:lnTo>
                    <a:pt x="119" y="717"/>
                  </a:lnTo>
                  <a:lnTo>
                    <a:pt x="110" y="722"/>
                  </a:lnTo>
                  <a:lnTo>
                    <a:pt x="98" y="721"/>
                  </a:lnTo>
                  <a:lnTo>
                    <a:pt x="97" y="714"/>
                  </a:lnTo>
                  <a:lnTo>
                    <a:pt x="83" y="710"/>
                  </a:lnTo>
                  <a:lnTo>
                    <a:pt x="71" y="721"/>
                  </a:lnTo>
                  <a:lnTo>
                    <a:pt x="66" y="720"/>
                  </a:lnTo>
                  <a:lnTo>
                    <a:pt x="58" y="706"/>
                  </a:lnTo>
                  <a:lnTo>
                    <a:pt x="61" y="697"/>
                  </a:lnTo>
                  <a:lnTo>
                    <a:pt x="54" y="693"/>
                  </a:lnTo>
                  <a:lnTo>
                    <a:pt x="53" y="686"/>
                  </a:lnTo>
                  <a:lnTo>
                    <a:pt x="70" y="688"/>
                  </a:lnTo>
                  <a:lnTo>
                    <a:pt x="72" y="677"/>
                  </a:lnTo>
                  <a:lnTo>
                    <a:pt x="70" y="648"/>
                  </a:lnTo>
                  <a:lnTo>
                    <a:pt x="79" y="643"/>
                  </a:lnTo>
                  <a:lnTo>
                    <a:pt x="79" y="637"/>
                  </a:lnTo>
                  <a:lnTo>
                    <a:pt x="64" y="629"/>
                  </a:lnTo>
                  <a:lnTo>
                    <a:pt x="57" y="619"/>
                  </a:lnTo>
                  <a:lnTo>
                    <a:pt x="51" y="601"/>
                  </a:lnTo>
                  <a:lnTo>
                    <a:pt x="53" y="572"/>
                  </a:lnTo>
                  <a:lnTo>
                    <a:pt x="36" y="537"/>
                  </a:lnTo>
                  <a:lnTo>
                    <a:pt x="18" y="543"/>
                  </a:lnTo>
                  <a:lnTo>
                    <a:pt x="9" y="541"/>
                  </a:lnTo>
                  <a:lnTo>
                    <a:pt x="9" y="541"/>
                  </a:lnTo>
                  <a:lnTo>
                    <a:pt x="5" y="525"/>
                  </a:lnTo>
                  <a:lnTo>
                    <a:pt x="12" y="513"/>
                  </a:lnTo>
                  <a:lnTo>
                    <a:pt x="19" y="514"/>
                  </a:lnTo>
                  <a:lnTo>
                    <a:pt x="26" y="509"/>
                  </a:lnTo>
                  <a:lnTo>
                    <a:pt x="31" y="495"/>
                  </a:lnTo>
                  <a:lnTo>
                    <a:pt x="31" y="492"/>
                  </a:lnTo>
                  <a:lnTo>
                    <a:pt x="20" y="489"/>
                  </a:lnTo>
                  <a:lnTo>
                    <a:pt x="14" y="469"/>
                  </a:lnTo>
                  <a:lnTo>
                    <a:pt x="38" y="457"/>
                  </a:lnTo>
                  <a:lnTo>
                    <a:pt x="36" y="454"/>
                  </a:lnTo>
                  <a:lnTo>
                    <a:pt x="14" y="457"/>
                  </a:lnTo>
                  <a:lnTo>
                    <a:pt x="11" y="451"/>
                  </a:lnTo>
                  <a:lnTo>
                    <a:pt x="14" y="446"/>
                  </a:lnTo>
                  <a:lnTo>
                    <a:pt x="31" y="447"/>
                  </a:lnTo>
                  <a:lnTo>
                    <a:pt x="38" y="441"/>
                  </a:lnTo>
                  <a:lnTo>
                    <a:pt x="45" y="416"/>
                  </a:lnTo>
                  <a:lnTo>
                    <a:pt x="41" y="399"/>
                  </a:lnTo>
                  <a:lnTo>
                    <a:pt x="33" y="392"/>
                  </a:lnTo>
                  <a:lnTo>
                    <a:pt x="53" y="381"/>
                  </a:lnTo>
                  <a:lnTo>
                    <a:pt x="47" y="367"/>
                  </a:lnTo>
                  <a:lnTo>
                    <a:pt x="38" y="365"/>
                  </a:lnTo>
                  <a:lnTo>
                    <a:pt x="36" y="361"/>
                  </a:lnTo>
                  <a:lnTo>
                    <a:pt x="42" y="355"/>
                  </a:lnTo>
                  <a:lnTo>
                    <a:pt x="49" y="357"/>
                  </a:lnTo>
                  <a:lnTo>
                    <a:pt x="64" y="344"/>
                  </a:lnTo>
                  <a:lnTo>
                    <a:pt x="58" y="320"/>
                  </a:lnTo>
                  <a:lnTo>
                    <a:pt x="67" y="326"/>
                  </a:lnTo>
                  <a:lnTo>
                    <a:pt x="72" y="323"/>
                  </a:lnTo>
                  <a:lnTo>
                    <a:pt x="85" y="326"/>
                  </a:lnTo>
                  <a:lnTo>
                    <a:pt x="91" y="317"/>
                  </a:lnTo>
                  <a:lnTo>
                    <a:pt x="96" y="318"/>
                  </a:lnTo>
                  <a:lnTo>
                    <a:pt x="102" y="314"/>
                  </a:lnTo>
                  <a:lnTo>
                    <a:pt x="101" y="309"/>
                  </a:lnTo>
                  <a:lnTo>
                    <a:pt x="106" y="306"/>
                  </a:lnTo>
                  <a:lnTo>
                    <a:pt x="107" y="299"/>
                  </a:lnTo>
                  <a:lnTo>
                    <a:pt x="101" y="275"/>
                  </a:lnTo>
                  <a:lnTo>
                    <a:pt x="65" y="235"/>
                  </a:lnTo>
                  <a:lnTo>
                    <a:pt x="56" y="210"/>
                  </a:lnTo>
                  <a:lnTo>
                    <a:pt x="39" y="209"/>
                  </a:lnTo>
                  <a:lnTo>
                    <a:pt x="35" y="212"/>
                  </a:lnTo>
                  <a:lnTo>
                    <a:pt x="33" y="229"/>
                  </a:lnTo>
                  <a:lnTo>
                    <a:pt x="21" y="230"/>
                  </a:lnTo>
                  <a:lnTo>
                    <a:pt x="17" y="220"/>
                  </a:lnTo>
                  <a:lnTo>
                    <a:pt x="6" y="216"/>
                  </a:lnTo>
                  <a:lnTo>
                    <a:pt x="0" y="207"/>
                  </a:lnTo>
                  <a:lnTo>
                    <a:pt x="0" y="203"/>
                  </a:lnTo>
                  <a:lnTo>
                    <a:pt x="28" y="178"/>
                  </a:lnTo>
                  <a:lnTo>
                    <a:pt x="15" y="148"/>
                  </a:lnTo>
                  <a:lnTo>
                    <a:pt x="6" y="141"/>
                  </a:lnTo>
                  <a:lnTo>
                    <a:pt x="7" y="131"/>
                  </a:lnTo>
                  <a:lnTo>
                    <a:pt x="11" y="90"/>
                  </a:lnTo>
                  <a:lnTo>
                    <a:pt x="33" y="37"/>
                  </a:lnTo>
                  <a:lnTo>
                    <a:pt x="40" y="9"/>
                  </a:lnTo>
                  <a:lnTo>
                    <a:pt x="49" y="17"/>
                  </a:lnTo>
                  <a:lnTo>
                    <a:pt x="61" y="19"/>
                  </a:lnTo>
                  <a:lnTo>
                    <a:pt x="61" y="29"/>
                  </a:lnTo>
                  <a:lnTo>
                    <a:pt x="78" y="35"/>
                  </a:lnTo>
                  <a:lnTo>
                    <a:pt x="73" y="61"/>
                  </a:lnTo>
                  <a:lnTo>
                    <a:pt x="74" y="82"/>
                  </a:lnTo>
                  <a:lnTo>
                    <a:pt x="79" y="93"/>
                  </a:lnTo>
                  <a:lnTo>
                    <a:pt x="141" y="83"/>
                  </a:lnTo>
                  <a:lnTo>
                    <a:pt x="148" y="86"/>
                  </a:lnTo>
                  <a:lnTo>
                    <a:pt x="157" y="99"/>
                  </a:lnTo>
                  <a:lnTo>
                    <a:pt x="197" y="98"/>
                  </a:lnTo>
                  <a:lnTo>
                    <a:pt x="215" y="104"/>
                  </a:lnTo>
                  <a:lnTo>
                    <a:pt x="231" y="96"/>
                  </a:lnTo>
                  <a:lnTo>
                    <a:pt x="227" y="92"/>
                  </a:lnTo>
                  <a:lnTo>
                    <a:pt x="244" y="74"/>
                  </a:lnTo>
                  <a:lnTo>
                    <a:pt x="334" y="78"/>
                  </a:lnTo>
                  <a:lnTo>
                    <a:pt x="360" y="55"/>
                  </a:lnTo>
                  <a:lnTo>
                    <a:pt x="372" y="52"/>
                  </a:lnTo>
                  <a:lnTo>
                    <a:pt x="386" y="36"/>
                  </a:lnTo>
                  <a:lnTo>
                    <a:pt x="403" y="30"/>
                  </a:lnTo>
                  <a:lnTo>
                    <a:pt x="405" y="18"/>
                  </a:lnTo>
                  <a:lnTo>
                    <a:pt x="425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7" name="Freeform 143"/>
            <p:cNvSpPr>
              <a:spLocks/>
            </p:cNvSpPr>
            <p:nvPr/>
          </p:nvSpPr>
          <p:spPr bwMode="auto">
            <a:xfrm>
              <a:off x="1084" y="2809"/>
              <a:ext cx="261" cy="365"/>
            </a:xfrm>
            <a:custGeom>
              <a:avLst/>
              <a:gdLst/>
              <a:ahLst/>
              <a:cxnLst>
                <a:cxn ang="0">
                  <a:pos x="487" y="958"/>
                </a:cxn>
                <a:cxn ang="0">
                  <a:pos x="424" y="926"/>
                </a:cxn>
                <a:cxn ang="0">
                  <a:pos x="389" y="941"/>
                </a:cxn>
                <a:cxn ang="0">
                  <a:pos x="361" y="906"/>
                </a:cxn>
                <a:cxn ang="0">
                  <a:pos x="322" y="925"/>
                </a:cxn>
                <a:cxn ang="0">
                  <a:pos x="277" y="914"/>
                </a:cxn>
                <a:cxn ang="0">
                  <a:pos x="256" y="898"/>
                </a:cxn>
                <a:cxn ang="0">
                  <a:pos x="231" y="907"/>
                </a:cxn>
                <a:cxn ang="0">
                  <a:pos x="211" y="877"/>
                </a:cxn>
                <a:cxn ang="0">
                  <a:pos x="195" y="889"/>
                </a:cxn>
                <a:cxn ang="0">
                  <a:pos x="186" y="864"/>
                </a:cxn>
                <a:cxn ang="0">
                  <a:pos x="218" y="826"/>
                </a:cxn>
                <a:cxn ang="0">
                  <a:pos x="230" y="807"/>
                </a:cxn>
                <a:cxn ang="0">
                  <a:pos x="227" y="772"/>
                </a:cxn>
                <a:cxn ang="0">
                  <a:pos x="218" y="757"/>
                </a:cxn>
                <a:cxn ang="0">
                  <a:pos x="206" y="727"/>
                </a:cxn>
                <a:cxn ang="0">
                  <a:pos x="217" y="688"/>
                </a:cxn>
                <a:cxn ang="0">
                  <a:pos x="184" y="617"/>
                </a:cxn>
                <a:cxn ang="0">
                  <a:pos x="180" y="576"/>
                </a:cxn>
                <a:cxn ang="0">
                  <a:pos x="175" y="539"/>
                </a:cxn>
                <a:cxn ang="0">
                  <a:pos x="181" y="512"/>
                </a:cxn>
                <a:cxn ang="0">
                  <a:pos x="179" y="466"/>
                </a:cxn>
                <a:cxn ang="0">
                  <a:pos x="145" y="460"/>
                </a:cxn>
                <a:cxn ang="0">
                  <a:pos x="149" y="365"/>
                </a:cxn>
                <a:cxn ang="0">
                  <a:pos x="169" y="327"/>
                </a:cxn>
                <a:cxn ang="0">
                  <a:pos x="150" y="270"/>
                </a:cxn>
                <a:cxn ang="0">
                  <a:pos x="62" y="273"/>
                </a:cxn>
                <a:cxn ang="0">
                  <a:pos x="54" y="251"/>
                </a:cxn>
                <a:cxn ang="0">
                  <a:pos x="33" y="223"/>
                </a:cxn>
                <a:cxn ang="0">
                  <a:pos x="12" y="148"/>
                </a:cxn>
                <a:cxn ang="0">
                  <a:pos x="91" y="135"/>
                </a:cxn>
                <a:cxn ang="0">
                  <a:pos x="141" y="148"/>
                </a:cxn>
                <a:cxn ang="0">
                  <a:pos x="289" y="148"/>
                </a:cxn>
                <a:cxn ang="0">
                  <a:pos x="318" y="101"/>
                </a:cxn>
                <a:cxn ang="0">
                  <a:pos x="406" y="84"/>
                </a:cxn>
                <a:cxn ang="0">
                  <a:pos x="437" y="32"/>
                </a:cxn>
                <a:cxn ang="0">
                  <a:pos x="479" y="36"/>
                </a:cxn>
                <a:cxn ang="0">
                  <a:pos x="635" y="33"/>
                </a:cxn>
                <a:cxn ang="0">
                  <a:pos x="662" y="13"/>
                </a:cxn>
                <a:cxn ang="0">
                  <a:pos x="693" y="22"/>
                </a:cxn>
                <a:cxn ang="0">
                  <a:pos x="682" y="122"/>
                </a:cxn>
                <a:cxn ang="0">
                  <a:pos x="684" y="208"/>
                </a:cxn>
                <a:cxn ang="0">
                  <a:pos x="654" y="314"/>
                </a:cxn>
                <a:cxn ang="0">
                  <a:pos x="602" y="402"/>
                </a:cxn>
                <a:cxn ang="0">
                  <a:pos x="634" y="437"/>
                </a:cxn>
                <a:cxn ang="0">
                  <a:pos x="660" y="474"/>
                </a:cxn>
                <a:cxn ang="0">
                  <a:pos x="658" y="516"/>
                </a:cxn>
                <a:cxn ang="0">
                  <a:pos x="673" y="533"/>
                </a:cxn>
                <a:cxn ang="0">
                  <a:pos x="685" y="544"/>
                </a:cxn>
                <a:cxn ang="0">
                  <a:pos x="669" y="586"/>
                </a:cxn>
                <a:cxn ang="0">
                  <a:pos x="648" y="601"/>
                </a:cxn>
                <a:cxn ang="0">
                  <a:pos x="612" y="643"/>
                </a:cxn>
                <a:cxn ang="0">
                  <a:pos x="634" y="673"/>
                </a:cxn>
                <a:cxn ang="0">
                  <a:pos x="620" y="708"/>
                </a:cxn>
                <a:cxn ang="0">
                  <a:pos x="585" y="705"/>
                </a:cxn>
                <a:cxn ang="0">
                  <a:pos x="564" y="717"/>
                </a:cxn>
                <a:cxn ang="0">
                  <a:pos x="549" y="759"/>
                </a:cxn>
                <a:cxn ang="0">
                  <a:pos x="558" y="792"/>
                </a:cxn>
                <a:cxn ang="0">
                  <a:pos x="567" y="814"/>
                </a:cxn>
                <a:cxn ang="0">
                  <a:pos x="554" y="810"/>
                </a:cxn>
                <a:cxn ang="0">
                  <a:pos x="501" y="832"/>
                </a:cxn>
                <a:cxn ang="0">
                  <a:pos x="508" y="879"/>
                </a:cxn>
              </a:cxnLst>
              <a:rect l="0" t="0" r="r" b="b"/>
              <a:pathLst>
                <a:path w="693" h="969">
                  <a:moveTo>
                    <a:pt x="506" y="933"/>
                  </a:moveTo>
                  <a:lnTo>
                    <a:pt x="489" y="951"/>
                  </a:lnTo>
                  <a:lnTo>
                    <a:pt x="487" y="958"/>
                  </a:lnTo>
                  <a:lnTo>
                    <a:pt x="465" y="969"/>
                  </a:lnTo>
                  <a:lnTo>
                    <a:pt x="457" y="969"/>
                  </a:lnTo>
                  <a:lnTo>
                    <a:pt x="424" y="926"/>
                  </a:lnTo>
                  <a:lnTo>
                    <a:pt x="416" y="927"/>
                  </a:lnTo>
                  <a:lnTo>
                    <a:pt x="403" y="937"/>
                  </a:lnTo>
                  <a:lnTo>
                    <a:pt x="389" y="941"/>
                  </a:lnTo>
                  <a:lnTo>
                    <a:pt x="383" y="938"/>
                  </a:lnTo>
                  <a:lnTo>
                    <a:pt x="367" y="907"/>
                  </a:lnTo>
                  <a:lnTo>
                    <a:pt x="361" y="906"/>
                  </a:lnTo>
                  <a:lnTo>
                    <a:pt x="341" y="912"/>
                  </a:lnTo>
                  <a:lnTo>
                    <a:pt x="330" y="923"/>
                  </a:lnTo>
                  <a:lnTo>
                    <a:pt x="322" y="925"/>
                  </a:lnTo>
                  <a:lnTo>
                    <a:pt x="306" y="916"/>
                  </a:lnTo>
                  <a:lnTo>
                    <a:pt x="286" y="923"/>
                  </a:lnTo>
                  <a:lnTo>
                    <a:pt x="277" y="914"/>
                  </a:lnTo>
                  <a:lnTo>
                    <a:pt x="268" y="912"/>
                  </a:lnTo>
                  <a:lnTo>
                    <a:pt x="264" y="900"/>
                  </a:lnTo>
                  <a:lnTo>
                    <a:pt x="256" y="898"/>
                  </a:lnTo>
                  <a:lnTo>
                    <a:pt x="236" y="928"/>
                  </a:lnTo>
                  <a:lnTo>
                    <a:pt x="236" y="928"/>
                  </a:lnTo>
                  <a:lnTo>
                    <a:pt x="231" y="907"/>
                  </a:lnTo>
                  <a:lnTo>
                    <a:pt x="223" y="905"/>
                  </a:lnTo>
                  <a:lnTo>
                    <a:pt x="208" y="887"/>
                  </a:lnTo>
                  <a:lnTo>
                    <a:pt x="211" y="877"/>
                  </a:lnTo>
                  <a:lnTo>
                    <a:pt x="205" y="875"/>
                  </a:lnTo>
                  <a:lnTo>
                    <a:pt x="196" y="879"/>
                  </a:lnTo>
                  <a:lnTo>
                    <a:pt x="195" y="889"/>
                  </a:lnTo>
                  <a:lnTo>
                    <a:pt x="189" y="882"/>
                  </a:lnTo>
                  <a:lnTo>
                    <a:pt x="190" y="870"/>
                  </a:lnTo>
                  <a:lnTo>
                    <a:pt x="186" y="864"/>
                  </a:lnTo>
                  <a:lnTo>
                    <a:pt x="188" y="855"/>
                  </a:lnTo>
                  <a:lnTo>
                    <a:pt x="206" y="852"/>
                  </a:lnTo>
                  <a:lnTo>
                    <a:pt x="218" y="826"/>
                  </a:lnTo>
                  <a:lnTo>
                    <a:pt x="239" y="812"/>
                  </a:lnTo>
                  <a:lnTo>
                    <a:pt x="237" y="808"/>
                  </a:lnTo>
                  <a:lnTo>
                    <a:pt x="230" y="807"/>
                  </a:lnTo>
                  <a:lnTo>
                    <a:pt x="227" y="800"/>
                  </a:lnTo>
                  <a:lnTo>
                    <a:pt x="231" y="794"/>
                  </a:lnTo>
                  <a:lnTo>
                    <a:pt x="227" y="772"/>
                  </a:lnTo>
                  <a:lnTo>
                    <a:pt x="218" y="773"/>
                  </a:lnTo>
                  <a:lnTo>
                    <a:pt x="215" y="768"/>
                  </a:lnTo>
                  <a:lnTo>
                    <a:pt x="218" y="757"/>
                  </a:lnTo>
                  <a:lnTo>
                    <a:pt x="225" y="750"/>
                  </a:lnTo>
                  <a:lnTo>
                    <a:pt x="223" y="742"/>
                  </a:lnTo>
                  <a:lnTo>
                    <a:pt x="206" y="727"/>
                  </a:lnTo>
                  <a:lnTo>
                    <a:pt x="211" y="717"/>
                  </a:lnTo>
                  <a:lnTo>
                    <a:pt x="211" y="703"/>
                  </a:lnTo>
                  <a:lnTo>
                    <a:pt x="217" y="688"/>
                  </a:lnTo>
                  <a:lnTo>
                    <a:pt x="211" y="661"/>
                  </a:lnTo>
                  <a:lnTo>
                    <a:pt x="195" y="641"/>
                  </a:lnTo>
                  <a:lnTo>
                    <a:pt x="184" y="617"/>
                  </a:lnTo>
                  <a:lnTo>
                    <a:pt x="190" y="602"/>
                  </a:lnTo>
                  <a:lnTo>
                    <a:pt x="180" y="576"/>
                  </a:lnTo>
                  <a:lnTo>
                    <a:pt x="180" y="576"/>
                  </a:lnTo>
                  <a:lnTo>
                    <a:pt x="176" y="552"/>
                  </a:lnTo>
                  <a:lnTo>
                    <a:pt x="179" y="546"/>
                  </a:lnTo>
                  <a:lnTo>
                    <a:pt x="175" y="539"/>
                  </a:lnTo>
                  <a:lnTo>
                    <a:pt x="178" y="532"/>
                  </a:lnTo>
                  <a:lnTo>
                    <a:pt x="191" y="525"/>
                  </a:lnTo>
                  <a:lnTo>
                    <a:pt x="181" y="512"/>
                  </a:lnTo>
                  <a:lnTo>
                    <a:pt x="177" y="487"/>
                  </a:lnTo>
                  <a:lnTo>
                    <a:pt x="184" y="471"/>
                  </a:lnTo>
                  <a:lnTo>
                    <a:pt x="179" y="466"/>
                  </a:lnTo>
                  <a:lnTo>
                    <a:pt x="170" y="468"/>
                  </a:lnTo>
                  <a:lnTo>
                    <a:pt x="156" y="460"/>
                  </a:lnTo>
                  <a:lnTo>
                    <a:pt x="145" y="460"/>
                  </a:lnTo>
                  <a:lnTo>
                    <a:pt x="129" y="425"/>
                  </a:lnTo>
                  <a:lnTo>
                    <a:pt x="146" y="390"/>
                  </a:lnTo>
                  <a:lnTo>
                    <a:pt x="149" y="365"/>
                  </a:lnTo>
                  <a:lnTo>
                    <a:pt x="160" y="363"/>
                  </a:lnTo>
                  <a:lnTo>
                    <a:pt x="160" y="363"/>
                  </a:lnTo>
                  <a:lnTo>
                    <a:pt x="169" y="327"/>
                  </a:lnTo>
                  <a:lnTo>
                    <a:pt x="169" y="299"/>
                  </a:lnTo>
                  <a:lnTo>
                    <a:pt x="150" y="270"/>
                  </a:lnTo>
                  <a:lnTo>
                    <a:pt x="150" y="270"/>
                  </a:lnTo>
                  <a:lnTo>
                    <a:pt x="143" y="273"/>
                  </a:lnTo>
                  <a:lnTo>
                    <a:pt x="141" y="286"/>
                  </a:lnTo>
                  <a:lnTo>
                    <a:pt x="62" y="273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54" y="251"/>
                  </a:lnTo>
                  <a:lnTo>
                    <a:pt x="50" y="241"/>
                  </a:lnTo>
                  <a:lnTo>
                    <a:pt x="51" y="230"/>
                  </a:lnTo>
                  <a:lnTo>
                    <a:pt x="33" y="223"/>
                  </a:lnTo>
                  <a:lnTo>
                    <a:pt x="34" y="214"/>
                  </a:lnTo>
                  <a:lnTo>
                    <a:pt x="0" y="201"/>
                  </a:lnTo>
                  <a:lnTo>
                    <a:pt x="12" y="148"/>
                  </a:lnTo>
                  <a:lnTo>
                    <a:pt x="52" y="156"/>
                  </a:lnTo>
                  <a:lnTo>
                    <a:pt x="63" y="133"/>
                  </a:lnTo>
                  <a:lnTo>
                    <a:pt x="91" y="135"/>
                  </a:lnTo>
                  <a:lnTo>
                    <a:pt x="99" y="113"/>
                  </a:lnTo>
                  <a:lnTo>
                    <a:pt x="149" y="120"/>
                  </a:lnTo>
                  <a:lnTo>
                    <a:pt x="141" y="148"/>
                  </a:lnTo>
                  <a:lnTo>
                    <a:pt x="185" y="156"/>
                  </a:lnTo>
                  <a:lnTo>
                    <a:pt x="189" y="132"/>
                  </a:lnTo>
                  <a:lnTo>
                    <a:pt x="289" y="148"/>
                  </a:lnTo>
                  <a:lnTo>
                    <a:pt x="300" y="121"/>
                  </a:lnTo>
                  <a:lnTo>
                    <a:pt x="310" y="123"/>
                  </a:lnTo>
                  <a:lnTo>
                    <a:pt x="318" y="101"/>
                  </a:lnTo>
                  <a:lnTo>
                    <a:pt x="359" y="103"/>
                  </a:lnTo>
                  <a:lnTo>
                    <a:pt x="371" y="75"/>
                  </a:lnTo>
                  <a:lnTo>
                    <a:pt x="406" y="84"/>
                  </a:lnTo>
                  <a:lnTo>
                    <a:pt x="420" y="44"/>
                  </a:lnTo>
                  <a:lnTo>
                    <a:pt x="432" y="46"/>
                  </a:lnTo>
                  <a:lnTo>
                    <a:pt x="437" y="32"/>
                  </a:lnTo>
                  <a:lnTo>
                    <a:pt x="442" y="33"/>
                  </a:lnTo>
                  <a:lnTo>
                    <a:pt x="446" y="26"/>
                  </a:lnTo>
                  <a:lnTo>
                    <a:pt x="479" y="36"/>
                  </a:lnTo>
                  <a:lnTo>
                    <a:pt x="489" y="30"/>
                  </a:lnTo>
                  <a:lnTo>
                    <a:pt x="526" y="35"/>
                  </a:lnTo>
                  <a:lnTo>
                    <a:pt x="635" y="33"/>
                  </a:lnTo>
                  <a:lnTo>
                    <a:pt x="640" y="28"/>
                  </a:lnTo>
                  <a:lnTo>
                    <a:pt x="655" y="26"/>
                  </a:lnTo>
                  <a:lnTo>
                    <a:pt x="662" y="13"/>
                  </a:lnTo>
                  <a:lnTo>
                    <a:pt x="684" y="0"/>
                  </a:lnTo>
                  <a:lnTo>
                    <a:pt x="684" y="0"/>
                  </a:lnTo>
                  <a:lnTo>
                    <a:pt x="693" y="22"/>
                  </a:lnTo>
                  <a:lnTo>
                    <a:pt x="676" y="66"/>
                  </a:lnTo>
                  <a:lnTo>
                    <a:pt x="676" y="80"/>
                  </a:lnTo>
                  <a:lnTo>
                    <a:pt x="682" y="122"/>
                  </a:lnTo>
                  <a:lnTo>
                    <a:pt x="693" y="144"/>
                  </a:lnTo>
                  <a:lnTo>
                    <a:pt x="693" y="173"/>
                  </a:lnTo>
                  <a:lnTo>
                    <a:pt x="684" y="208"/>
                  </a:lnTo>
                  <a:lnTo>
                    <a:pt x="667" y="249"/>
                  </a:lnTo>
                  <a:lnTo>
                    <a:pt x="668" y="266"/>
                  </a:lnTo>
                  <a:lnTo>
                    <a:pt x="654" y="314"/>
                  </a:lnTo>
                  <a:lnTo>
                    <a:pt x="628" y="338"/>
                  </a:lnTo>
                  <a:lnTo>
                    <a:pt x="615" y="359"/>
                  </a:lnTo>
                  <a:lnTo>
                    <a:pt x="602" y="402"/>
                  </a:lnTo>
                  <a:lnTo>
                    <a:pt x="612" y="410"/>
                  </a:lnTo>
                  <a:lnTo>
                    <a:pt x="625" y="431"/>
                  </a:lnTo>
                  <a:lnTo>
                    <a:pt x="634" y="437"/>
                  </a:lnTo>
                  <a:lnTo>
                    <a:pt x="647" y="439"/>
                  </a:lnTo>
                  <a:lnTo>
                    <a:pt x="662" y="458"/>
                  </a:lnTo>
                  <a:lnTo>
                    <a:pt x="660" y="474"/>
                  </a:lnTo>
                  <a:lnTo>
                    <a:pt x="667" y="487"/>
                  </a:lnTo>
                  <a:lnTo>
                    <a:pt x="658" y="501"/>
                  </a:lnTo>
                  <a:lnTo>
                    <a:pt x="658" y="516"/>
                  </a:lnTo>
                  <a:lnTo>
                    <a:pt x="664" y="518"/>
                  </a:lnTo>
                  <a:lnTo>
                    <a:pt x="667" y="528"/>
                  </a:lnTo>
                  <a:lnTo>
                    <a:pt x="673" y="533"/>
                  </a:lnTo>
                  <a:lnTo>
                    <a:pt x="687" y="531"/>
                  </a:lnTo>
                  <a:lnTo>
                    <a:pt x="689" y="534"/>
                  </a:lnTo>
                  <a:lnTo>
                    <a:pt x="685" y="544"/>
                  </a:lnTo>
                  <a:lnTo>
                    <a:pt x="691" y="566"/>
                  </a:lnTo>
                  <a:lnTo>
                    <a:pt x="687" y="574"/>
                  </a:lnTo>
                  <a:lnTo>
                    <a:pt x="669" y="586"/>
                  </a:lnTo>
                  <a:lnTo>
                    <a:pt x="665" y="599"/>
                  </a:lnTo>
                  <a:lnTo>
                    <a:pt x="660" y="603"/>
                  </a:lnTo>
                  <a:lnTo>
                    <a:pt x="648" y="601"/>
                  </a:lnTo>
                  <a:lnTo>
                    <a:pt x="631" y="614"/>
                  </a:lnTo>
                  <a:lnTo>
                    <a:pt x="626" y="627"/>
                  </a:lnTo>
                  <a:lnTo>
                    <a:pt x="612" y="643"/>
                  </a:lnTo>
                  <a:lnTo>
                    <a:pt x="613" y="660"/>
                  </a:lnTo>
                  <a:lnTo>
                    <a:pt x="620" y="670"/>
                  </a:lnTo>
                  <a:lnTo>
                    <a:pt x="634" y="673"/>
                  </a:lnTo>
                  <a:lnTo>
                    <a:pt x="638" y="679"/>
                  </a:lnTo>
                  <a:lnTo>
                    <a:pt x="637" y="695"/>
                  </a:lnTo>
                  <a:lnTo>
                    <a:pt x="620" y="708"/>
                  </a:lnTo>
                  <a:lnTo>
                    <a:pt x="607" y="723"/>
                  </a:lnTo>
                  <a:lnTo>
                    <a:pt x="601" y="704"/>
                  </a:lnTo>
                  <a:lnTo>
                    <a:pt x="585" y="705"/>
                  </a:lnTo>
                  <a:lnTo>
                    <a:pt x="573" y="700"/>
                  </a:lnTo>
                  <a:lnTo>
                    <a:pt x="565" y="709"/>
                  </a:lnTo>
                  <a:lnTo>
                    <a:pt x="564" y="717"/>
                  </a:lnTo>
                  <a:lnTo>
                    <a:pt x="556" y="728"/>
                  </a:lnTo>
                  <a:lnTo>
                    <a:pt x="558" y="739"/>
                  </a:lnTo>
                  <a:lnTo>
                    <a:pt x="549" y="759"/>
                  </a:lnTo>
                  <a:lnTo>
                    <a:pt x="550" y="766"/>
                  </a:lnTo>
                  <a:lnTo>
                    <a:pt x="562" y="776"/>
                  </a:lnTo>
                  <a:lnTo>
                    <a:pt x="558" y="792"/>
                  </a:lnTo>
                  <a:lnTo>
                    <a:pt x="567" y="803"/>
                  </a:lnTo>
                  <a:lnTo>
                    <a:pt x="563" y="807"/>
                  </a:lnTo>
                  <a:lnTo>
                    <a:pt x="567" y="814"/>
                  </a:lnTo>
                  <a:lnTo>
                    <a:pt x="563" y="816"/>
                  </a:lnTo>
                  <a:lnTo>
                    <a:pt x="559" y="810"/>
                  </a:lnTo>
                  <a:lnTo>
                    <a:pt x="554" y="810"/>
                  </a:lnTo>
                  <a:lnTo>
                    <a:pt x="531" y="837"/>
                  </a:lnTo>
                  <a:lnTo>
                    <a:pt x="522" y="841"/>
                  </a:lnTo>
                  <a:lnTo>
                    <a:pt x="501" y="832"/>
                  </a:lnTo>
                  <a:lnTo>
                    <a:pt x="494" y="838"/>
                  </a:lnTo>
                  <a:lnTo>
                    <a:pt x="492" y="852"/>
                  </a:lnTo>
                  <a:lnTo>
                    <a:pt x="508" y="879"/>
                  </a:lnTo>
                  <a:lnTo>
                    <a:pt x="503" y="892"/>
                  </a:lnTo>
                  <a:lnTo>
                    <a:pt x="506" y="933"/>
                  </a:lnTo>
                  <a:close/>
                </a:path>
              </a:pathLst>
            </a:custGeom>
            <a:solidFill>
              <a:srgbClr val="00206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8" name="Freeform 144"/>
            <p:cNvSpPr>
              <a:spLocks/>
            </p:cNvSpPr>
            <p:nvPr/>
          </p:nvSpPr>
          <p:spPr bwMode="auto">
            <a:xfrm>
              <a:off x="3736" y="3597"/>
              <a:ext cx="292" cy="295"/>
            </a:xfrm>
            <a:custGeom>
              <a:avLst/>
              <a:gdLst/>
              <a:ahLst/>
              <a:cxnLst>
                <a:cxn ang="0">
                  <a:pos x="378" y="196"/>
                </a:cxn>
                <a:cxn ang="0">
                  <a:pos x="421" y="163"/>
                </a:cxn>
                <a:cxn ang="0">
                  <a:pos x="448" y="196"/>
                </a:cxn>
                <a:cxn ang="0">
                  <a:pos x="468" y="196"/>
                </a:cxn>
                <a:cxn ang="0">
                  <a:pos x="512" y="208"/>
                </a:cxn>
                <a:cxn ang="0">
                  <a:pos x="592" y="190"/>
                </a:cxn>
                <a:cxn ang="0">
                  <a:pos x="630" y="166"/>
                </a:cxn>
                <a:cxn ang="0">
                  <a:pos x="682" y="134"/>
                </a:cxn>
                <a:cxn ang="0">
                  <a:pos x="681" y="102"/>
                </a:cxn>
                <a:cxn ang="0">
                  <a:pos x="633" y="80"/>
                </a:cxn>
                <a:cxn ang="0">
                  <a:pos x="634" y="34"/>
                </a:cxn>
                <a:cxn ang="0">
                  <a:pos x="696" y="17"/>
                </a:cxn>
                <a:cxn ang="0">
                  <a:pos x="731" y="28"/>
                </a:cxn>
                <a:cxn ang="0">
                  <a:pos x="733" y="55"/>
                </a:cxn>
                <a:cxn ang="0">
                  <a:pos x="728" y="104"/>
                </a:cxn>
                <a:cxn ang="0">
                  <a:pos x="771" y="138"/>
                </a:cxn>
                <a:cxn ang="0">
                  <a:pos x="733" y="187"/>
                </a:cxn>
                <a:cxn ang="0">
                  <a:pos x="690" y="292"/>
                </a:cxn>
                <a:cxn ang="0">
                  <a:pos x="574" y="425"/>
                </a:cxn>
                <a:cxn ang="0">
                  <a:pos x="534" y="476"/>
                </a:cxn>
                <a:cxn ang="0">
                  <a:pos x="522" y="503"/>
                </a:cxn>
                <a:cxn ang="0">
                  <a:pos x="469" y="571"/>
                </a:cxn>
                <a:cxn ang="0">
                  <a:pos x="459" y="589"/>
                </a:cxn>
                <a:cxn ang="0">
                  <a:pos x="430" y="611"/>
                </a:cxn>
                <a:cxn ang="0">
                  <a:pos x="410" y="641"/>
                </a:cxn>
                <a:cxn ang="0">
                  <a:pos x="360" y="681"/>
                </a:cxn>
                <a:cxn ang="0">
                  <a:pos x="313" y="712"/>
                </a:cxn>
                <a:cxn ang="0">
                  <a:pos x="285" y="720"/>
                </a:cxn>
                <a:cxn ang="0">
                  <a:pos x="250" y="735"/>
                </a:cxn>
                <a:cxn ang="0">
                  <a:pos x="233" y="718"/>
                </a:cxn>
                <a:cxn ang="0">
                  <a:pos x="213" y="710"/>
                </a:cxn>
                <a:cxn ang="0">
                  <a:pos x="189" y="715"/>
                </a:cxn>
                <a:cxn ang="0">
                  <a:pos x="171" y="692"/>
                </a:cxn>
                <a:cxn ang="0">
                  <a:pos x="177" y="671"/>
                </a:cxn>
                <a:cxn ang="0">
                  <a:pos x="170" y="663"/>
                </a:cxn>
                <a:cxn ang="0">
                  <a:pos x="136" y="673"/>
                </a:cxn>
                <a:cxn ang="0">
                  <a:pos x="132" y="659"/>
                </a:cxn>
                <a:cxn ang="0">
                  <a:pos x="112" y="685"/>
                </a:cxn>
                <a:cxn ang="0">
                  <a:pos x="88" y="714"/>
                </a:cxn>
                <a:cxn ang="0">
                  <a:pos x="64" y="745"/>
                </a:cxn>
                <a:cxn ang="0">
                  <a:pos x="36" y="743"/>
                </a:cxn>
                <a:cxn ang="0">
                  <a:pos x="39" y="763"/>
                </a:cxn>
                <a:cxn ang="0">
                  <a:pos x="19" y="754"/>
                </a:cxn>
                <a:cxn ang="0">
                  <a:pos x="13" y="721"/>
                </a:cxn>
                <a:cxn ang="0">
                  <a:pos x="54" y="708"/>
                </a:cxn>
                <a:cxn ang="0">
                  <a:pos x="71" y="673"/>
                </a:cxn>
                <a:cxn ang="0">
                  <a:pos x="72" y="597"/>
                </a:cxn>
                <a:cxn ang="0">
                  <a:pos x="62" y="459"/>
                </a:cxn>
                <a:cxn ang="0">
                  <a:pos x="115" y="435"/>
                </a:cxn>
                <a:cxn ang="0">
                  <a:pos x="133" y="407"/>
                </a:cxn>
                <a:cxn ang="0">
                  <a:pos x="171" y="498"/>
                </a:cxn>
                <a:cxn ang="0">
                  <a:pos x="245" y="434"/>
                </a:cxn>
                <a:cxn ang="0">
                  <a:pos x="275" y="366"/>
                </a:cxn>
                <a:cxn ang="0">
                  <a:pos x="276" y="340"/>
                </a:cxn>
                <a:cxn ang="0">
                  <a:pos x="299" y="314"/>
                </a:cxn>
                <a:cxn ang="0">
                  <a:pos x="315" y="280"/>
                </a:cxn>
                <a:cxn ang="0">
                  <a:pos x="325" y="237"/>
                </a:cxn>
              </a:cxnLst>
              <a:rect l="0" t="0" r="r" b="b"/>
              <a:pathLst>
                <a:path w="775" h="785">
                  <a:moveTo>
                    <a:pt x="325" y="237"/>
                  </a:moveTo>
                  <a:lnTo>
                    <a:pt x="365" y="228"/>
                  </a:lnTo>
                  <a:lnTo>
                    <a:pt x="370" y="218"/>
                  </a:lnTo>
                  <a:lnTo>
                    <a:pt x="366" y="191"/>
                  </a:lnTo>
                  <a:lnTo>
                    <a:pt x="378" y="196"/>
                  </a:lnTo>
                  <a:lnTo>
                    <a:pt x="385" y="174"/>
                  </a:lnTo>
                  <a:lnTo>
                    <a:pt x="397" y="174"/>
                  </a:lnTo>
                  <a:lnTo>
                    <a:pt x="403" y="170"/>
                  </a:lnTo>
                  <a:lnTo>
                    <a:pt x="412" y="173"/>
                  </a:lnTo>
                  <a:lnTo>
                    <a:pt x="421" y="163"/>
                  </a:lnTo>
                  <a:lnTo>
                    <a:pt x="434" y="169"/>
                  </a:lnTo>
                  <a:lnTo>
                    <a:pt x="445" y="169"/>
                  </a:lnTo>
                  <a:lnTo>
                    <a:pt x="446" y="180"/>
                  </a:lnTo>
                  <a:lnTo>
                    <a:pt x="454" y="186"/>
                  </a:lnTo>
                  <a:lnTo>
                    <a:pt x="448" y="196"/>
                  </a:lnTo>
                  <a:lnTo>
                    <a:pt x="449" y="201"/>
                  </a:lnTo>
                  <a:lnTo>
                    <a:pt x="457" y="201"/>
                  </a:lnTo>
                  <a:lnTo>
                    <a:pt x="463" y="193"/>
                  </a:lnTo>
                  <a:lnTo>
                    <a:pt x="468" y="193"/>
                  </a:lnTo>
                  <a:lnTo>
                    <a:pt x="468" y="196"/>
                  </a:lnTo>
                  <a:lnTo>
                    <a:pt x="483" y="197"/>
                  </a:lnTo>
                  <a:lnTo>
                    <a:pt x="480" y="203"/>
                  </a:lnTo>
                  <a:lnTo>
                    <a:pt x="500" y="218"/>
                  </a:lnTo>
                  <a:lnTo>
                    <a:pt x="507" y="208"/>
                  </a:lnTo>
                  <a:lnTo>
                    <a:pt x="512" y="208"/>
                  </a:lnTo>
                  <a:lnTo>
                    <a:pt x="516" y="215"/>
                  </a:lnTo>
                  <a:lnTo>
                    <a:pt x="533" y="221"/>
                  </a:lnTo>
                  <a:lnTo>
                    <a:pt x="543" y="215"/>
                  </a:lnTo>
                  <a:lnTo>
                    <a:pt x="556" y="217"/>
                  </a:lnTo>
                  <a:lnTo>
                    <a:pt x="592" y="190"/>
                  </a:lnTo>
                  <a:lnTo>
                    <a:pt x="587" y="180"/>
                  </a:lnTo>
                  <a:lnTo>
                    <a:pt x="596" y="153"/>
                  </a:lnTo>
                  <a:lnTo>
                    <a:pt x="617" y="157"/>
                  </a:lnTo>
                  <a:lnTo>
                    <a:pt x="619" y="162"/>
                  </a:lnTo>
                  <a:lnTo>
                    <a:pt x="630" y="166"/>
                  </a:lnTo>
                  <a:lnTo>
                    <a:pt x="655" y="145"/>
                  </a:lnTo>
                  <a:lnTo>
                    <a:pt x="664" y="148"/>
                  </a:lnTo>
                  <a:lnTo>
                    <a:pt x="674" y="144"/>
                  </a:lnTo>
                  <a:lnTo>
                    <a:pt x="675" y="135"/>
                  </a:lnTo>
                  <a:lnTo>
                    <a:pt x="682" y="134"/>
                  </a:lnTo>
                  <a:lnTo>
                    <a:pt x="689" y="127"/>
                  </a:lnTo>
                  <a:lnTo>
                    <a:pt x="688" y="113"/>
                  </a:lnTo>
                  <a:lnTo>
                    <a:pt x="680" y="110"/>
                  </a:lnTo>
                  <a:lnTo>
                    <a:pt x="687" y="101"/>
                  </a:lnTo>
                  <a:lnTo>
                    <a:pt x="681" y="102"/>
                  </a:lnTo>
                  <a:lnTo>
                    <a:pt x="673" y="96"/>
                  </a:lnTo>
                  <a:lnTo>
                    <a:pt x="662" y="99"/>
                  </a:lnTo>
                  <a:lnTo>
                    <a:pt x="646" y="88"/>
                  </a:lnTo>
                  <a:lnTo>
                    <a:pt x="631" y="87"/>
                  </a:lnTo>
                  <a:lnTo>
                    <a:pt x="633" y="80"/>
                  </a:lnTo>
                  <a:lnTo>
                    <a:pt x="643" y="77"/>
                  </a:lnTo>
                  <a:lnTo>
                    <a:pt x="645" y="71"/>
                  </a:lnTo>
                  <a:lnTo>
                    <a:pt x="628" y="61"/>
                  </a:lnTo>
                  <a:lnTo>
                    <a:pt x="621" y="47"/>
                  </a:lnTo>
                  <a:lnTo>
                    <a:pt x="634" y="34"/>
                  </a:lnTo>
                  <a:lnTo>
                    <a:pt x="648" y="30"/>
                  </a:lnTo>
                  <a:lnTo>
                    <a:pt x="660" y="34"/>
                  </a:lnTo>
                  <a:lnTo>
                    <a:pt x="674" y="28"/>
                  </a:lnTo>
                  <a:lnTo>
                    <a:pt x="677" y="21"/>
                  </a:lnTo>
                  <a:lnTo>
                    <a:pt x="696" y="17"/>
                  </a:lnTo>
                  <a:lnTo>
                    <a:pt x="696" y="9"/>
                  </a:lnTo>
                  <a:lnTo>
                    <a:pt x="707" y="0"/>
                  </a:lnTo>
                  <a:lnTo>
                    <a:pt x="721" y="4"/>
                  </a:lnTo>
                  <a:lnTo>
                    <a:pt x="725" y="23"/>
                  </a:lnTo>
                  <a:lnTo>
                    <a:pt x="731" y="28"/>
                  </a:lnTo>
                  <a:lnTo>
                    <a:pt x="731" y="34"/>
                  </a:lnTo>
                  <a:lnTo>
                    <a:pt x="745" y="36"/>
                  </a:lnTo>
                  <a:lnTo>
                    <a:pt x="745" y="43"/>
                  </a:lnTo>
                  <a:lnTo>
                    <a:pt x="738" y="46"/>
                  </a:lnTo>
                  <a:lnTo>
                    <a:pt x="733" y="55"/>
                  </a:lnTo>
                  <a:lnTo>
                    <a:pt x="746" y="66"/>
                  </a:lnTo>
                  <a:lnTo>
                    <a:pt x="751" y="78"/>
                  </a:lnTo>
                  <a:lnTo>
                    <a:pt x="750" y="87"/>
                  </a:lnTo>
                  <a:lnTo>
                    <a:pt x="730" y="99"/>
                  </a:lnTo>
                  <a:lnTo>
                    <a:pt x="728" y="104"/>
                  </a:lnTo>
                  <a:lnTo>
                    <a:pt x="735" y="111"/>
                  </a:lnTo>
                  <a:lnTo>
                    <a:pt x="728" y="128"/>
                  </a:lnTo>
                  <a:lnTo>
                    <a:pt x="743" y="133"/>
                  </a:lnTo>
                  <a:lnTo>
                    <a:pt x="758" y="129"/>
                  </a:lnTo>
                  <a:lnTo>
                    <a:pt x="771" y="138"/>
                  </a:lnTo>
                  <a:lnTo>
                    <a:pt x="771" y="138"/>
                  </a:lnTo>
                  <a:lnTo>
                    <a:pt x="775" y="139"/>
                  </a:lnTo>
                  <a:lnTo>
                    <a:pt x="770" y="152"/>
                  </a:lnTo>
                  <a:lnTo>
                    <a:pt x="758" y="155"/>
                  </a:lnTo>
                  <a:lnTo>
                    <a:pt x="733" y="187"/>
                  </a:lnTo>
                  <a:lnTo>
                    <a:pt x="725" y="212"/>
                  </a:lnTo>
                  <a:lnTo>
                    <a:pt x="712" y="233"/>
                  </a:lnTo>
                  <a:lnTo>
                    <a:pt x="712" y="253"/>
                  </a:lnTo>
                  <a:lnTo>
                    <a:pt x="697" y="265"/>
                  </a:lnTo>
                  <a:lnTo>
                    <a:pt x="690" y="292"/>
                  </a:lnTo>
                  <a:lnTo>
                    <a:pt x="661" y="330"/>
                  </a:lnTo>
                  <a:lnTo>
                    <a:pt x="653" y="347"/>
                  </a:lnTo>
                  <a:lnTo>
                    <a:pt x="624" y="372"/>
                  </a:lnTo>
                  <a:lnTo>
                    <a:pt x="604" y="403"/>
                  </a:lnTo>
                  <a:lnTo>
                    <a:pt x="574" y="425"/>
                  </a:lnTo>
                  <a:lnTo>
                    <a:pt x="570" y="439"/>
                  </a:lnTo>
                  <a:lnTo>
                    <a:pt x="559" y="447"/>
                  </a:lnTo>
                  <a:lnTo>
                    <a:pt x="541" y="472"/>
                  </a:lnTo>
                  <a:lnTo>
                    <a:pt x="542" y="479"/>
                  </a:lnTo>
                  <a:lnTo>
                    <a:pt x="534" y="476"/>
                  </a:lnTo>
                  <a:lnTo>
                    <a:pt x="533" y="481"/>
                  </a:lnTo>
                  <a:lnTo>
                    <a:pt x="529" y="482"/>
                  </a:lnTo>
                  <a:lnTo>
                    <a:pt x="532" y="485"/>
                  </a:lnTo>
                  <a:lnTo>
                    <a:pt x="524" y="491"/>
                  </a:lnTo>
                  <a:lnTo>
                    <a:pt x="522" y="503"/>
                  </a:lnTo>
                  <a:lnTo>
                    <a:pt x="515" y="514"/>
                  </a:lnTo>
                  <a:lnTo>
                    <a:pt x="491" y="524"/>
                  </a:lnTo>
                  <a:lnTo>
                    <a:pt x="484" y="542"/>
                  </a:lnTo>
                  <a:lnTo>
                    <a:pt x="470" y="554"/>
                  </a:lnTo>
                  <a:lnTo>
                    <a:pt x="469" y="571"/>
                  </a:lnTo>
                  <a:lnTo>
                    <a:pt x="460" y="575"/>
                  </a:lnTo>
                  <a:lnTo>
                    <a:pt x="457" y="583"/>
                  </a:lnTo>
                  <a:lnTo>
                    <a:pt x="453" y="582"/>
                  </a:lnTo>
                  <a:lnTo>
                    <a:pt x="453" y="591"/>
                  </a:lnTo>
                  <a:lnTo>
                    <a:pt x="459" y="589"/>
                  </a:lnTo>
                  <a:lnTo>
                    <a:pt x="451" y="605"/>
                  </a:lnTo>
                  <a:lnTo>
                    <a:pt x="437" y="615"/>
                  </a:lnTo>
                  <a:lnTo>
                    <a:pt x="435" y="611"/>
                  </a:lnTo>
                  <a:lnTo>
                    <a:pt x="438" y="608"/>
                  </a:lnTo>
                  <a:lnTo>
                    <a:pt x="430" y="611"/>
                  </a:lnTo>
                  <a:lnTo>
                    <a:pt x="433" y="613"/>
                  </a:lnTo>
                  <a:lnTo>
                    <a:pt x="432" y="621"/>
                  </a:lnTo>
                  <a:lnTo>
                    <a:pt x="428" y="624"/>
                  </a:lnTo>
                  <a:lnTo>
                    <a:pt x="425" y="637"/>
                  </a:lnTo>
                  <a:lnTo>
                    <a:pt x="410" y="641"/>
                  </a:lnTo>
                  <a:lnTo>
                    <a:pt x="394" y="656"/>
                  </a:lnTo>
                  <a:lnTo>
                    <a:pt x="392" y="661"/>
                  </a:lnTo>
                  <a:lnTo>
                    <a:pt x="383" y="662"/>
                  </a:lnTo>
                  <a:lnTo>
                    <a:pt x="383" y="665"/>
                  </a:lnTo>
                  <a:lnTo>
                    <a:pt x="360" y="681"/>
                  </a:lnTo>
                  <a:lnTo>
                    <a:pt x="339" y="690"/>
                  </a:lnTo>
                  <a:lnTo>
                    <a:pt x="334" y="699"/>
                  </a:lnTo>
                  <a:lnTo>
                    <a:pt x="324" y="704"/>
                  </a:lnTo>
                  <a:lnTo>
                    <a:pt x="316" y="715"/>
                  </a:lnTo>
                  <a:lnTo>
                    <a:pt x="313" y="712"/>
                  </a:lnTo>
                  <a:lnTo>
                    <a:pt x="316" y="712"/>
                  </a:lnTo>
                  <a:lnTo>
                    <a:pt x="310" y="710"/>
                  </a:lnTo>
                  <a:lnTo>
                    <a:pt x="297" y="722"/>
                  </a:lnTo>
                  <a:lnTo>
                    <a:pt x="291" y="714"/>
                  </a:lnTo>
                  <a:lnTo>
                    <a:pt x="285" y="720"/>
                  </a:lnTo>
                  <a:lnTo>
                    <a:pt x="278" y="719"/>
                  </a:lnTo>
                  <a:lnTo>
                    <a:pt x="279" y="721"/>
                  </a:lnTo>
                  <a:lnTo>
                    <a:pt x="271" y="726"/>
                  </a:lnTo>
                  <a:lnTo>
                    <a:pt x="259" y="726"/>
                  </a:lnTo>
                  <a:lnTo>
                    <a:pt x="250" y="735"/>
                  </a:lnTo>
                  <a:lnTo>
                    <a:pt x="236" y="739"/>
                  </a:lnTo>
                  <a:lnTo>
                    <a:pt x="233" y="733"/>
                  </a:lnTo>
                  <a:lnTo>
                    <a:pt x="241" y="730"/>
                  </a:lnTo>
                  <a:lnTo>
                    <a:pt x="232" y="722"/>
                  </a:lnTo>
                  <a:lnTo>
                    <a:pt x="233" y="718"/>
                  </a:lnTo>
                  <a:lnTo>
                    <a:pt x="224" y="719"/>
                  </a:lnTo>
                  <a:lnTo>
                    <a:pt x="225" y="725"/>
                  </a:lnTo>
                  <a:lnTo>
                    <a:pt x="219" y="731"/>
                  </a:lnTo>
                  <a:lnTo>
                    <a:pt x="211" y="718"/>
                  </a:lnTo>
                  <a:lnTo>
                    <a:pt x="213" y="710"/>
                  </a:lnTo>
                  <a:lnTo>
                    <a:pt x="207" y="710"/>
                  </a:lnTo>
                  <a:lnTo>
                    <a:pt x="205" y="717"/>
                  </a:lnTo>
                  <a:lnTo>
                    <a:pt x="194" y="718"/>
                  </a:lnTo>
                  <a:lnTo>
                    <a:pt x="194" y="715"/>
                  </a:lnTo>
                  <a:lnTo>
                    <a:pt x="189" y="715"/>
                  </a:lnTo>
                  <a:lnTo>
                    <a:pt x="189" y="710"/>
                  </a:lnTo>
                  <a:lnTo>
                    <a:pt x="182" y="706"/>
                  </a:lnTo>
                  <a:lnTo>
                    <a:pt x="171" y="718"/>
                  </a:lnTo>
                  <a:lnTo>
                    <a:pt x="169" y="709"/>
                  </a:lnTo>
                  <a:lnTo>
                    <a:pt x="171" y="692"/>
                  </a:lnTo>
                  <a:lnTo>
                    <a:pt x="168" y="690"/>
                  </a:lnTo>
                  <a:lnTo>
                    <a:pt x="172" y="687"/>
                  </a:lnTo>
                  <a:lnTo>
                    <a:pt x="171" y="678"/>
                  </a:lnTo>
                  <a:lnTo>
                    <a:pt x="178" y="675"/>
                  </a:lnTo>
                  <a:lnTo>
                    <a:pt x="177" y="671"/>
                  </a:lnTo>
                  <a:lnTo>
                    <a:pt x="170" y="670"/>
                  </a:lnTo>
                  <a:lnTo>
                    <a:pt x="175" y="664"/>
                  </a:lnTo>
                  <a:lnTo>
                    <a:pt x="173" y="660"/>
                  </a:lnTo>
                  <a:lnTo>
                    <a:pt x="168" y="660"/>
                  </a:lnTo>
                  <a:lnTo>
                    <a:pt x="170" y="663"/>
                  </a:lnTo>
                  <a:lnTo>
                    <a:pt x="164" y="670"/>
                  </a:lnTo>
                  <a:lnTo>
                    <a:pt x="153" y="675"/>
                  </a:lnTo>
                  <a:lnTo>
                    <a:pt x="137" y="690"/>
                  </a:lnTo>
                  <a:lnTo>
                    <a:pt x="132" y="688"/>
                  </a:lnTo>
                  <a:lnTo>
                    <a:pt x="136" y="673"/>
                  </a:lnTo>
                  <a:lnTo>
                    <a:pt x="144" y="669"/>
                  </a:lnTo>
                  <a:lnTo>
                    <a:pt x="149" y="660"/>
                  </a:lnTo>
                  <a:lnTo>
                    <a:pt x="144" y="658"/>
                  </a:lnTo>
                  <a:lnTo>
                    <a:pt x="142" y="663"/>
                  </a:lnTo>
                  <a:lnTo>
                    <a:pt x="132" y="659"/>
                  </a:lnTo>
                  <a:lnTo>
                    <a:pt x="127" y="662"/>
                  </a:lnTo>
                  <a:lnTo>
                    <a:pt x="124" y="654"/>
                  </a:lnTo>
                  <a:lnTo>
                    <a:pt x="122" y="670"/>
                  </a:lnTo>
                  <a:lnTo>
                    <a:pt x="115" y="674"/>
                  </a:lnTo>
                  <a:lnTo>
                    <a:pt x="112" y="685"/>
                  </a:lnTo>
                  <a:lnTo>
                    <a:pt x="103" y="697"/>
                  </a:lnTo>
                  <a:lnTo>
                    <a:pt x="100" y="697"/>
                  </a:lnTo>
                  <a:lnTo>
                    <a:pt x="99" y="705"/>
                  </a:lnTo>
                  <a:lnTo>
                    <a:pt x="87" y="706"/>
                  </a:lnTo>
                  <a:lnTo>
                    <a:pt x="88" y="714"/>
                  </a:lnTo>
                  <a:lnTo>
                    <a:pt x="95" y="713"/>
                  </a:lnTo>
                  <a:lnTo>
                    <a:pt x="77" y="726"/>
                  </a:lnTo>
                  <a:lnTo>
                    <a:pt x="71" y="743"/>
                  </a:lnTo>
                  <a:lnTo>
                    <a:pt x="73" y="753"/>
                  </a:lnTo>
                  <a:lnTo>
                    <a:pt x="64" y="745"/>
                  </a:lnTo>
                  <a:lnTo>
                    <a:pt x="63" y="738"/>
                  </a:lnTo>
                  <a:lnTo>
                    <a:pt x="56" y="743"/>
                  </a:lnTo>
                  <a:lnTo>
                    <a:pt x="50" y="742"/>
                  </a:lnTo>
                  <a:lnTo>
                    <a:pt x="47" y="748"/>
                  </a:lnTo>
                  <a:lnTo>
                    <a:pt x="36" y="743"/>
                  </a:lnTo>
                  <a:lnTo>
                    <a:pt x="39" y="735"/>
                  </a:lnTo>
                  <a:lnTo>
                    <a:pt x="29" y="735"/>
                  </a:lnTo>
                  <a:lnTo>
                    <a:pt x="22" y="740"/>
                  </a:lnTo>
                  <a:lnTo>
                    <a:pt x="40" y="755"/>
                  </a:lnTo>
                  <a:lnTo>
                    <a:pt x="39" y="763"/>
                  </a:lnTo>
                  <a:lnTo>
                    <a:pt x="34" y="763"/>
                  </a:lnTo>
                  <a:lnTo>
                    <a:pt x="30" y="777"/>
                  </a:lnTo>
                  <a:lnTo>
                    <a:pt x="24" y="785"/>
                  </a:lnTo>
                  <a:lnTo>
                    <a:pt x="14" y="755"/>
                  </a:lnTo>
                  <a:lnTo>
                    <a:pt x="19" y="754"/>
                  </a:lnTo>
                  <a:lnTo>
                    <a:pt x="20" y="744"/>
                  </a:lnTo>
                  <a:lnTo>
                    <a:pt x="12" y="735"/>
                  </a:lnTo>
                  <a:lnTo>
                    <a:pt x="5" y="737"/>
                  </a:lnTo>
                  <a:lnTo>
                    <a:pt x="0" y="732"/>
                  </a:lnTo>
                  <a:lnTo>
                    <a:pt x="13" y="721"/>
                  </a:lnTo>
                  <a:lnTo>
                    <a:pt x="25" y="717"/>
                  </a:lnTo>
                  <a:lnTo>
                    <a:pt x="33" y="719"/>
                  </a:lnTo>
                  <a:lnTo>
                    <a:pt x="37" y="714"/>
                  </a:lnTo>
                  <a:lnTo>
                    <a:pt x="55" y="716"/>
                  </a:lnTo>
                  <a:lnTo>
                    <a:pt x="54" y="708"/>
                  </a:lnTo>
                  <a:lnTo>
                    <a:pt x="63" y="708"/>
                  </a:lnTo>
                  <a:lnTo>
                    <a:pt x="66" y="703"/>
                  </a:lnTo>
                  <a:lnTo>
                    <a:pt x="62" y="696"/>
                  </a:lnTo>
                  <a:lnTo>
                    <a:pt x="72" y="681"/>
                  </a:lnTo>
                  <a:lnTo>
                    <a:pt x="71" y="673"/>
                  </a:lnTo>
                  <a:lnTo>
                    <a:pt x="81" y="649"/>
                  </a:lnTo>
                  <a:lnTo>
                    <a:pt x="80" y="641"/>
                  </a:lnTo>
                  <a:lnTo>
                    <a:pt x="70" y="630"/>
                  </a:lnTo>
                  <a:lnTo>
                    <a:pt x="74" y="625"/>
                  </a:lnTo>
                  <a:lnTo>
                    <a:pt x="72" y="597"/>
                  </a:lnTo>
                  <a:lnTo>
                    <a:pt x="80" y="565"/>
                  </a:lnTo>
                  <a:lnTo>
                    <a:pt x="63" y="489"/>
                  </a:lnTo>
                  <a:lnTo>
                    <a:pt x="49" y="468"/>
                  </a:lnTo>
                  <a:lnTo>
                    <a:pt x="61" y="464"/>
                  </a:lnTo>
                  <a:lnTo>
                    <a:pt x="62" y="459"/>
                  </a:lnTo>
                  <a:lnTo>
                    <a:pt x="78" y="459"/>
                  </a:lnTo>
                  <a:lnTo>
                    <a:pt x="84" y="452"/>
                  </a:lnTo>
                  <a:lnTo>
                    <a:pt x="97" y="454"/>
                  </a:lnTo>
                  <a:lnTo>
                    <a:pt x="96" y="451"/>
                  </a:lnTo>
                  <a:lnTo>
                    <a:pt x="115" y="435"/>
                  </a:lnTo>
                  <a:lnTo>
                    <a:pt x="111" y="430"/>
                  </a:lnTo>
                  <a:lnTo>
                    <a:pt x="114" y="422"/>
                  </a:lnTo>
                  <a:lnTo>
                    <a:pt x="123" y="423"/>
                  </a:lnTo>
                  <a:lnTo>
                    <a:pt x="127" y="411"/>
                  </a:lnTo>
                  <a:lnTo>
                    <a:pt x="133" y="407"/>
                  </a:lnTo>
                  <a:lnTo>
                    <a:pt x="137" y="414"/>
                  </a:lnTo>
                  <a:lnTo>
                    <a:pt x="148" y="420"/>
                  </a:lnTo>
                  <a:lnTo>
                    <a:pt x="159" y="455"/>
                  </a:lnTo>
                  <a:lnTo>
                    <a:pt x="153" y="482"/>
                  </a:lnTo>
                  <a:lnTo>
                    <a:pt x="171" y="498"/>
                  </a:lnTo>
                  <a:lnTo>
                    <a:pt x="193" y="506"/>
                  </a:lnTo>
                  <a:lnTo>
                    <a:pt x="205" y="489"/>
                  </a:lnTo>
                  <a:lnTo>
                    <a:pt x="219" y="443"/>
                  </a:lnTo>
                  <a:lnTo>
                    <a:pt x="230" y="447"/>
                  </a:lnTo>
                  <a:lnTo>
                    <a:pt x="245" y="434"/>
                  </a:lnTo>
                  <a:lnTo>
                    <a:pt x="240" y="420"/>
                  </a:lnTo>
                  <a:lnTo>
                    <a:pt x="247" y="391"/>
                  </a:lnTo>
                  <a:lnTo>
                    <a:pt x="256" y="383"/>
                  </a:lnTo>
                  <a:lnTo>
                    <a:pt x="261" y="387"/>
                  </a:lnTo>
                  <a:lnTo>
                    <a:pt x="275" y="366"/>
                  </a:lnTo>
                  <a:lnTo>
                    <a:pt x="275" y="363"/>
                  </a:lnTo>
                  <a:lnTo>
                    <a:pt x="271" y="361"/>
                  </a:lnTo>
                  <a:lnTo>
                    <a:pt x="277" y="350"/>
                  </a:lnTo>
                  <a:lnTo>
                    <a:pt x="274" y="349"/>
                  </a:lnTo>
                  <a:lnTo>
                    <a:pt x="276" y="340"/>
                  </a:lnTo>
                  <a:lnTo>
                    <a:pt x="281" y="336"/>
                  </a:lnTo>
                  <a:lnTo>
                    <a:pt x="285" y="339"/>
                  </a:lnTo>
                  <a:lnTo>
                    <a:pt x="287" y="330"/>
                  </a:lnTo>
                  <a:lnTo>
                    <a:pt x="293" y="329"/>
                  </a:lnTo>
                  <a:lnTo>
                    <a:pt x="299" y="314"/>
                  </a:lnTo>
                  <a:lnTo>
                    <a:pt x="294" y="303"/>
                  </a:lnTo>
                  <a:lnTo>
                    <a:pt x="306" y="293"/>
                  </a:lnTo>
                  <a:lnTo>
                    <a:pt x="309" y="296"/>
                  </a:lnTo>
                  <a:lnTo>
                    <a:pt x="314" y="288"/>
                  </a:lnTo>
                  <a:lnTo>
                    <a:pt x="315" y="280"/>
                  </a:lnTo>
                  <a:lnTo>
                    <a:pt x="311" y="278"/>
                  </a:lnTo>
                  <a:lnTo>
                    <a:pt x="317" y="271"/>
                  </a:lnTo>
                  <a:lnTo>
                    <a:pt x="309" y="261"/>
                  </a:lnTo>
                  <a:lnTo>
                    <a:pt x="315" y="247"/>
                  </a:lnTo>
                  <a:lnTo>
                    <a:pt x="325" y="23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69" name="Freeform 145"/>
            <p:cNvSpPr>
              <a:spLocks/>
            </p:cNvSpPr>
            <p:nvPr/>
          </p:nvSpPr>
          <p:spPr bwMode="auto">
            <a:xfrm>
              <a:off x="260" y="2992"/>
              <a:ext cx="143" cy="213"/>
            </a:xfrm>
            <a:custGeom>
              <a:avLst/>
              <a:gdLst/>
              <a:ahLst/>
              <a:cxnLst>
                <a:cxn ang="0">
                  <a:pos x="36" y="5"/>
                </a:cxn>
                <a:cxn ang="0">
                  <a:pos x="66" y="2"/>
                </a:cxn>
                <a:cxn ang="0">
                  <a:pos x="98" y="27"/>
                </a:cxn>
                <a:cxn ang="0">
                  <a:pos x="175" y="61"/>
                </a:cxn>
                <a:cxn ang="0">
                  <a:pos x="206" y="96"/>
                </a:cxn>
                <a:cxn ang="0">
                  <a:pos x="234" y="96"/>
                </a:cxn>
                <a:cxn ang="0">
                  <a:pos x="211" y="140"/>
                </a:cxn>
                <a:cxn ang="0">
                  <a:pos x="229" y="164"/>
                </a:cxn>
                <a:cxn ang="0">
                  <a:pos x="252" y="185"/>
                </a:cxn>
                <a:cxn ang="0">
                  <a:pos x="292" y="204"/>
                </a:cxn>
                <a:cxn ang="0">
                  <a:pos x="286" y="234"/>
                </a:cxn>
                <a:cxn ang="0">
                  <a:pos x="286" y="262"/>
                </a:cxn>
                <a:cxn ang="0">
                  <a:pos x="317" y="303"/>
                </a:cxn>
                <a:cxn ang="0">
                  <a:pos x="316" y="351"/>
                </a:cxn>
                <a:cxn ang="0">
                  <a:pos x="332" y="347"/>
                </a:cxn>
                <a:cxn ang="0">
                  <a:pos x="314" y="378"/>
                </a:cxn>
                <a:cxn ang="0">
                  <a:pos x="321" y="392"/>
                </a:cxn>
                <a:cxn ang="0">
                  <a:pos x="353" y="429"/>
                </a:cxn>
                <a:cxn ang="0">
                  <a:pos x="360" y="449"/>
                </a:cxn>
                <a:cxn ang="0">
                  <a:pos x="374" y="454"/>
                </a:cxn>
                <a:cxn ang="0">
                  <a:pos x="373" y="474"/>
                </a:cxn>
                <a:cxn ang="0">
                  <a:pos x="366" y="503"/>
                </a:cxn>
                <a:cxn ang="0">
                  <a:pos x="371" y="539"/>
                </a:cxn>
                <a:cxn ang="0">
                  <a:pos x="343" y="541"/>
                </a:cxn>
                <a:cxn ang="0">
                  <a:pos x="332" y="551"/>
                </a:cxn>
                <a:cxn ang="0">
                  <a:pos x="319" y="557"/>
                </a:cxn>
                <a:cxn ang="0">
                  <a:pos x="307" y="554"/>
                </a:cxn>
                <a:cxn ang="0">
                  <a:pos x="288" y="540"/>
                </a:cxn>
                <a:cxn ang="0">
                  <a:pos x="265" y="521"/>
                </a:cxn>
                <a:cxn ang="0">
                  <a:pos x="238" y="517"/>
                </a:cxn>
                <a:cxn ang="0">
                  <a:pos x="223" y="536"/>
                </a:cxn>
                <a:cxn ang="0">
                  <a:pos x="194" y="547"/>
                </a:cxn>
                <a:cxn ang="0">
                  <a:pos x="194" y="512"/>
                </a:cxn>
                <a:cxn ang="0">
                  <a:pos x="170" y="501"/>
                </a:cxn>
                <a:cxn ang="0">
                  <a:pos x="137" y="505"/>
                </a:cxn>
                <a:cxn ang="0">
                  <a:pos x="121" y="492"/>
                </a:cxn>
                <a:cxn ang="0">
                  <a:pos x="97" y="490"/>
                </a:cxn>
                <a:cxn ang="0">
                  <a:pos x="87" y="483"/>
                </a:cxn>
                <a:cxn ang="0">
                  <a:pos x="76" y="439"/>
                </a:cxn>
                <a:cxn ang="0">
                  <a:pos x="74" y="407"/>
                </a:cxn>
                <a:cxn ang="0">
                  <a:pos x="53" y="379"/>
                </a:cxn>
                <a:cxn ang="0">
                  <a:pos x="48" y="358"/>
                </a:cxn>
                <a:cxn ang="0">
                  <a:pos x="37" y="348"/>
                </a:cxn>
                <a:cxn ang="0">
                  <a:pos x="37" y="322"/>
                </a:cxn>
                <a:cxn ang="0">
                  <a:pos x="30" y="270"/>
                </a:cxn>
                <a:cxn ang="0">
                  <a:pos x="21" y="249"/>
                </a:cxn>
                <a:cxn ang="0">
                  <a:pos x="8" y="236"/>
                </a:cxn>
                <a:cxn ang="0">
                  <a:pos x="16" y="218"/>
                </a:cxn>
                <a:cxn ang="0">
                  <a:pos x="16" y="207"/>
                </a:cxn>
                <a:cxn ang="0">
                  <a:pos x="35" y="197"/>
                </a:cxn>
                <a:cxn ang="0">
                  <a:pos x="43" y="185"/>
                </a:cxn>
                <a:cxn ang="0">
                  <a:pos x="29" y="167"/>
                </a:cxn>
                <a:cxn ang="0">
                  <a:pos x="15" y="127"/>
                </a:cxn>
                <a:cxn ang="0">
                  <a:pos x="17" y="24"/>
                </a:cxn>
              </a:cxnLst>
              <a:rect l="0" t="0" r="r" b="b"/>
              <a:pathLst>
                <a:path w="381" h="564">
                  <a:moveTo>
                    <a:pt x="38" y="1"/>
                  </a:moveTo>
                  <a:lnTo>
                    <a:pt x="36" y="5"/>
                  </a:lnTo>
                  <a:lnTo>
                    <a:pt x="36" y="5"/>
                  </a:lnTo>
                  <a:lnTo>
                    <a:pt x="41" y="12"/>
                  </a:lnTo>
                  <a:lnTo>
                    <a:pt x="53" y="0"/>
                  </a:lnTo>
                  <a:lnTo>
                    <a:pt x="66" y="2"/>
                  </a:lnTo>
                  <a:lnTo>
                    <a:pt x="78" y="7"/>
                  </a:lnTo>
                  <a:lnTo>
                    <a:pt x="90" y="28"/>
                  </a:lnTo>
                  <a:lnTo>
                    <a:pt x="98" y="27"/>
                  </a:lnTo>
                  <a:lnTo>
                    <a:pt x="142" y="39"/>
                  </a:lnTo>
                  <a:lnTo>
                    <a:pt x="152" y="38"/>
                  </a:lnTo>
                  <a:lnTo>
                    <a:pt x="175" y="61"/>
                  </a:lnTo>
                  <a:lnTo>
                    <a:pt x="177" y="76"/>
                  </a:lnTo>
                  <a:lnTo>
                    <a:pt x="201" y="83"/>
                  </a:lnTo>
                  <a:lnTo>
                    <a:pt x="206" y="96"/>
                  </a:lnTo>
                  <a:lnTo>
                    <a:pt x="214" y="101"/>
                  </a:lnTo>
                  <a:lnTo>
                    <a:pt x="225" y="10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23"/>
                  </a:lnTo>
                  <a:lnTo>
                    <a:pt x="211" y="140"/>
                  </a:lnTo>
                  <a:lnTo>
                    <a:pt x="216" y="148"/>
                  </a:lnTo>
                  <a:lnTo>
                    <a:pt x="213" y="160"/>
                  </a:lnTo>
                  <a:lnTo>
                    <a:pt x="229" y="164"/>
                  </a:lnTo>
                  <a:lnTo>
                    <a:pt x="242" y="176"/>
                  </a:lnTo>
                  <a:lnTo>
                    <a:pt x="243" y="185"/>
                  </a:lnTo>
                  <a:lnTo>
                    <a:pt x="252" y="185"/>
                  </a:lnTo>
                  <a:lnTo>
                    <a:pt x="268" y="193"/>
                  </a:lnTo>
                  <a:lnTo>
                    <a:pt x="292" y="193"/>
                  </a:lnTo>
                  <a:lnTo>
                    <a:pt x="292" y="204"/>
                  </a:lnTo>
                  <a:lnTo>
                    <a:pt x="284" y="214"/>
                  </a:lnTo>
                  <a:lnTo>
                    <a:pt x="292" y="218"/>
                  </a:lnTo>
                  <a:lnTo>
                    <a:pt x="286" y="234"/>
                  </a:lnTo>
                  <a:lnTo>
                    <a:pt x="296" y="241"/>
                  </a:lnTo>
                  <a:lnTo>
                    <a:pt x="305" y="241"/>
                  </a:lnTo>
                  <a:lnTo>
                    <a:pt x="286" y="262"/>
                  </a:lnTo>
                  <a:lnTo>
                    <a:pt x="290" y="265"/>
                  </a:lnTo>
                  <a:lnTo>
                    <a:pt x="284" y="281"/>
                  </a:lnTo>
                  <a:lnTo>
                    <a:pt x="317" y="303"/>
                  </a:lnTo>
                  <a:lnTo>
                    <a:pt x="304" y="336"/>
                  </a:lnTo>
                  <a:lnTo>
                    <a:pt x="307" y="345"/>
                  </a:lnTo>
                  <a:lnTo>
                    <a:pt x="316" y="351"/>
                  </a:lnTo>
                  <a:lnTo>
                    <a:pt x="327" y="345"/>
                  </a:lnTo>
                  <a:lnTo>
                    <a:pt x="332" y="347"/>
                  </a:lnTo>
                  <a:lnTo>
                    <a:pt x="332" y="347"/>
                  </a:lnTo>
                  <a:lnTo>
                    <a:pt x="328" y="348"/>
                  </a:lnTo>
                  <a:lnTo>
                    <a:pt x="322" y="370"/>
                  </a:lnTo>
                  <a:lnTo>
                    <a:pt x="314" y="378"/>
                  </a:lnTo>
                  <a:lnTo>
                    <a:pt x="321" y="379"/>
                  </a:lnTo>
                  <a:lnTo>
                    <a:pt x="315" y="385"/>
                  </a:lnTo>
                  <a:lnTo>
                    <a:pt x="321" y="392"/>
                  </a:lnTo>
                  <a:lnTo>
                    <a:pt x="337" y="401"/>
                  </a:lnTo>
                  <a:lnTo>
                    <a:pt x="334" y="425"/>
                  </a:lnTo>
                  <a:lnTo>
                    <a:pt x="353" y="429"/>
                  </a:lnTo>
                  <a:lnTo>
                    <a:pt x="356" y="438"/>
                  </a:lnTo>
                  <a:lnTo>
                    <a:pt x="352" y="443"/>
                  </a:lnTo>
                  <a:lnTo>
                    <a:pt x="360" y="449"/>
                  </a:lnTo>
                  <a:lnTo>
                    <a:pt x="376" y="449"/>
                  </a:lnTo>
                  <a:lnTo>
                    <a:pt x="381" y="453"/>
                  </a:lnTo>
                  <a:lnTo>
                    <a:pt x="374" y="454"/>
                  </a:lnTo>
                  <a:lnTo>
                    <a:pt x="373" y="462"/>
                  </a:lnTo>
                  <a:lnTo>
                    <a:pt x="380" y="468"/>
                  </a:lnTo>
                  <a:lnTo>
                    <a:pt x="373" y="474"/>
                  </a:lnTo>
                  <a:lnTo>
                    <a:pt x="379" y="490"/>
                  </a:lnTo>
                  <a:lnTo>
                    <a:pt x="377" y="496"/>
                  </a:lnTo>
                  <a:lnTo>
                    <a:pt x="366" y="503"/>
                  </a:lnTo>
                  <a:lnTo>
                    <a:pt x="369" y="513"/>
                  </a:lnTo>
                  <a:lnTo>
                    <a:pt x="366" y="520"/>
                  </a:lnTo>
                  <a:lnTo>
                    <a:pt x="371" y="539"/>
                  </a:lnTo>
                  <a:lnTo>
                    <a:pt x="371" y="539"/>
                  </a:lnTo>
                  <a:lnTo>
                    <a:pt x="351" y="545"/>
                  </a:lnTo>
                  <a:lnTo>
                    <a:pt x="343" y="541"/>
                  </a:lnTo>
                  <a:lnTo>
                    <a:pt x="337" y="543"/>
                  </a:lnTo>
                  <a:lnTo>
                    <a:pt x="329" y="548"/>
                  </a:lnTo>
                  <a:lnTo>
                    <a:pt x="332" y="551"/>
                  </a:lnTo>
                  <a:lnTo>
                    <a:pt x="323" y="559"/>
                  </a:lnTo>
                  <a:lnTo>
                    <a:pt x="323" y="559"/>
                  </a:lnTo>
                  <a:lnTo>
                    <a:pt x="319" y="557"/>
                  </a:lnTo>
                  <a:lnTo>
                    <a:pt x="313" y="564"/>
                  </a:lnTo>
                  <a:lnTo>
                    <a:pt x="309" y="562"/>
                  </a:lnTo>
                  <a:lnTo>
                    <a:pt x="307" y="554"/>
                  </a:lnTo>
                  <a:lnTo>
                    <a:pt x="302" y="556"/>
                  </a:lnTo>
                  <a:lnTo>
                    <a:pt x="297" y="543"/>
                  </a:lnTo>
                  <a:lnTo>
                    <a:pt x="288" y="540"/>
                  </a:lnTo>
                  <a:lnTo>
                    <a:pt x="285" y="530"/>
                  </a:lnTo>
                  <a:lnTo>
                    <a:pt x="273" y="528"/>
                  </a:lnTo>
                  <a:lnTo>
                    <a:pt x="265" y="521"/>
                  </a:lnTo>
                  <a:lnTo>
                    <a:pt x="256" y="519"/>
                  </a:lnTo>
                  <a:lnTo>
                    <a:pt x="252" y="527"/>
                  </a:lnTo>
                  <a:lnTo>
                    <a:pt x="238" y="517"/>
                  </a:lnTo>
                  <a:lnTo>
                    <a:pt x="236" y="521"/>
                  </a:lnTo>
                  <a:lnTo>
                    <a:pt x="228" y="521"/>
                  </a:lnTo>
                  <a:lnTo>
                    <a:pt x="223" y="536"/>
                  </a:lnTo>
                  <a:lnTo>
                    <a:pt x="219" y="532"/>
                  </a:lnTo>
                  <a:lnTo>
                    <a:pt x="208" y="535"/>
                  </a:lnTo>
                  <a:lnTo>
                    <a:pt x="194" y="547"/>
                  </a:lnTo>
                  <a:lnTo>
                    <a:pt x="184" y="537"/>
                  </a:lnTo>
                  <a:lnTo>
                    <a:pt x="187" y="515"/>
                  </a:lnTo>
                  <a:lnTo>
                    <a:pt x="194" y="512"/>
                  </a:lnTo>
                  <a:lnTo>
                    <a:pt x="188" y="508"/>
                  </a:lnTo>
                  <a:lnTo>
                    <a:pt x="189" y="504"/>
                  </a:lnTo>
                  <a:lnTo>
                    <a:pt x="170" y="501"/>
                  </a:lnTo>
                  <a:lnTo>
                    <a:pt x="166" y="495"/>
                  </a:lnTo>
                  <a:lnTo>
                    <a:pt x="157" y="494"/>
                  </a:lnTo>
                  <a:lnTo>
                    <a:pt x="137" y="505"/>
                  </a:lnTo>
                  <a:lnTo>
                    <a:pt x="127" y="505"/>
                  </a:lnTo>
                  <a:lnTo>
                    <a:pt x="125" y="495"/>
                  </a:lnTo>
                  <a:lnTo>
                    <a:pt x="121" y="492"/>
                  </a:lnTo>
                  <a:lnTo>
                    <a:pt x="122" y="485"/>
                  </a:lnTo>
                  <a:lnTo>
                    <a:pt x="99" y="484"/>
                  </a:lnTo>
                  <a:lnTo>
                    <a:pt x="97" y="490"/>
                  </a:lnTo>
                  <a:lnTo>
                    <a:pt x="90" y="490"/>
                  </a:lnTo>
                  <a:lnTo>
                    <a:pt x="85" y="486"/>
                  </a:lnTo>
                  <a:lnTo>
                    <a:pt x="87" y="483"/>
                  </a:lnTo>
                  <a:lnTo>
                    <a:pt x="76" y="476"/>
                  </a:lnTo>
                  <a:lnTo>
                    <a:pt x="83" y="453"/>
                  </a:lnTo>
                  <a:lnTo>
                    <a:pt x="76" y="439"/>
                  </a:lnTo>
                  <a:lnTo>
                    <a:pt x="78" y="428"/>
                  </a:lnTo>
                  <a:lnTo>
                    <a:pt x="70" y="414"/>
                  </a:lnTo>
                  <a:lnTo>
                    <a:pt x="74" y="407"/>
                  </a:lnTo>
                  <a:lnTo>
                    <a:pt x="65" y="404"/>
                  </a:lnTo>
                  <a:lnTo>
                    <a:pt x="60" y="385"/>
                  </a:lnTo>
                  <a:lnTo>
                    <a:pt x="53" y="379"/>
                  </a:lnTo>
                  <a:lnTo>
                    <a:pt x="60" y="367"/>
                  </a:lnTo>
                  <a:lnTo>
                    <a:pt x="53" y="366"/>
                  </a:lnTo>
                  <a:lnTo>
                    <a:pt x="48" y="358"/>
                  </a:lnTo>
                  <a:lnTo>
                    <a:pt x="32" y="364"/>
                  </a:lnTo>
                  <a:lnTo>
                    <a:pt x="32" y="352"/>
                  </a:lnTo>
                  <a:lnTo>
                    <a:pt x="37" y="348"/>
                  </a:lnTo>
                  <a:lnTo>
                    <a:pt x="38" y="340"/>
                  </a:lnTo>
                  <a:lnTo>
                    <a:pt x="39" y="323"/>
                  </a:lnTo>
                  <a:lnTo>
                    <a:pt x="37" y="322"/>
                  </a:lnTo>
                  <a:lnTo>
                    <a:pt x="46" y="311"/>
                  </a:lnTo>
                  <a:lnTo>
                    <a:pt x="49" y="288"/>
                  </a:lnTo>
                  <a:lnTo>
                    <a:pt x="30" y="270"/>
                  </a:lnTo>
                  <a:lnTo>
                    <a:pt x="18" y="264"/>
                  </a:lnTo>
                  <a:lnTo>
                    <a:pt x="22" y="258"/>
                  </a:lnTo>
                  <a:lnTo>
                    <a:pt x="21" y="249"/>
                  </a:lnTo>
                  <a:lnTo>
                    <a:pt x="6" y="250"/>
                  </a:lnTo>
                  <a:lnTo>
                    <a:pt x="0" y="242"/>
                  </a:lnTo>
                  <a:lnTo>
                    <a:pt x="8" y="236"/>
                  </a:lnTo>
                  <a:lnTo>
                    <a:pt x="6" y="227"/>
                  </a:lnTo>
                  <a:lnTo>
                    <a:pt x="9" y="222"/>
                  </a:lnTo>
                  <a:lnTo>
                    <a:pt x="16" y="218"/>
                  </a:lnTo>
                  <a:lnTo>
                    <a:pt x="19" y="220"/>
                  </a:lnTo>
                  <a:lnTo>
                    <a:pt x="21" y="216"/>
                  </a:lnTo>
                  <a:lnTo>
                    <a:pt x="16" y="207"/>
                  </a:lnTo>
                  <a:lnTo>
                    <a:pt x="20" y="206"/>
                  </a:lnTo>
                  <a:lnTo>
                    <a:pt x="21" y="199"/>
                  </a:lnTo>
                  <a:lnTo>
                    <a:pt x="35" y="197"/>
                  </a:lnTo>
                  <a:lnTo>
                    <a:pt x="42" y="200"/>
                  </a:lnTo>
                  <a:lnTo>
                    <a:pt x="46" y="195"/>
                  </a:lnTo>
                  <a:lnTo>
                    <a:pt x="43" y="185"/>
                  </a:lnTo>
                  <a:lnTo>
                    <a:pt x="34" y="183"/>
                  </a:lnTo>
                  <a:lnTo>
                    <a:pt x="34" y="169"/>
                  </a:lnTo>
                  <a:lnTo>
                    <a:pt x="29" y="167"/>
                  </a:lnTo>
                  <a:lnTo>
                    <a:pt x="33" y="158"/>
                  </a:lnTo>
                  <a:lnTo>
                    <a:pt x="23" y="149"/>
                  </a:lnTo>
                  <a:lnTo>
                    <a:pt x="15" y="127"/>
                  </a:lnTo>
                  <a:lnTo>
                    <a:pt x="22" y="106"/>
                  </a:lnTo>
                  <a:lnTo>
                    <a:pt x="13" y="36"/>
                  </a:lnTo>
                  <a:lnTo>
                    <a:pt x="17" y="24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FFFF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0" name="Freeform 146"/>
            <p:cNvSpPr>
              <a:spLocks/>
            </p:cNvSpPr>
            <p:nvPr/>
          </p:nvSpPr>
          <p:spPr bwMode="auto">
            <a:xfrm>
              <a:off x="768" y="3312"/>
              <a:ext cx="212" cy="96"/>
            </a:xfrm>
            <a:custGeom>
              <a:avLst/>
              <a:gdLst/>
              <a:ahLst/>
              <a:cxnLst>
                <a:cxn ang="0">
                  <a:pos x="36" y="45"/>
                </a:cxn>
                <a:cxn ang="0">
                  <a:pos x="40" y="29"/>
                </a:cxn>
                <a:cxn ang="0">
                  <a:pos x="58" y="31"/>
                </a:cxn>
                <a:cxn ang="0">
                  <a:pos x="85" y="28"/>
                </a:cxn>
                <a:cxn ang="0">
                  <a:pos x="98" y="30"/>
                </a:cxn>
                <a:cxn ang="0">
                  <a:pos x="96" y="12"/>
                </a:cxn>
                <a:cxn ang="0">
                  <a:pos x="121" y="8"/>
                </a:cxn>
                <a:cxn ang="0">
                  <a:pos x="136" y="4"/>
                </a:cxn>
                <a:cxn ang="0">
                  <a:pos x="148" y="11"/>
                </a:cxn>
                <a:cxn ang="0">
                  <a:pos x="167" y="35"/>
                </a:cxn>
                <a:cxn ang="0">
                  <a:pos x="198" y="50"/>
                </a:cxn>
                <a:cxn ang="0">
                  <a:pos x="222" y="53"/>
                </a:cxn>
                <a:cxn ang="0">
                  <a:pos x="239" y="45"/>
                </a:cxn>
                <a:cxn ang="0">
                  <a:pos x="227" y="22"/>
                </a:cxn>
                <a:cxn ang="0">
                  <a:pos x="268" y="11"/>
                </a:cxn>
                <a:cxn ang="0">
                  <a:pos x="284" y="18"/>
                </a:cxn>
                <a:cxn ang="0">
                  <a:pos x="309" y="14"/>
                </a:cxn>
                <a:cxn ang="0">
                  <a:pos x="334" y="5"/>
                </a:cxn>
                <a:cxn ang="0">
                  <a:pos x="338" y="7"/>
                </a:cxn>
                <a:cxn ang="0">
                  <a:pos x="362" y="9"/>
                </a:cxn>
                <a:cxn ang="0">
                  <a:pos x="371" y="32"/>
                </a:cxn>
                <a:cxn ang="0">
                  <a:pos x="392" y="78"/>
                </a:cxn>
                <a:cxn ang="0">
                  <a:pos x="413" y="79"/>
                </a:cxn>
                <a:cxn ang="0">
                  <a:pos x="430" y="97"/>
                </a:cxn>
                <a:cxn ang="0">
                  <a:pos x="429" y="117"/>
                </a:cxn>
                <a:cxn ang="0">
                  <a:pos x="430" y="163"/>
                </a:cxn>
                <a:cxn ang="0">
                  <a:pos x="435" y="186"/>
                </a:cxn>
                <a:cxn ang="0">
                  <a:pos x="420" y="205"/>
                </a:cxn>
                <a:cxn ang="0">
                  <a:pos x="410" y="202"/>
                </a:cxn>
                <a:cxn ang="0">
                  <a:pos x="393" y="199"/>
                </a:cxn>
                <a:cxn ang="0">
                  <a:pos x="375" y="209"/>
                </a:cxn>
                <a:cxn ang="0">
                  <a:pos x="359" y="217"/>
                </a:cxn>
                <a:cxn ang="0">
                  <a:pos x="353" y="235"/>
                </a:cxn>
                <a:cxn ang="0">
                  <a:pos x="319" y="223"/>
                </a:cxn>
                <a:cxn ang="0">
                  <a:pos x="277" y="237"/>
                </a:cxn>
                <a:cxn ang="0">
                  <a:pos x="265" y="250"/>
                </a:cxn>
                <a:cxn ang="0">
                  <a:pos x="234" y="230"/>
                </a:cxn>
                <a:cxn ang="0">
                  <a:pos x="221" y="224"/>
                </a:cxn>
                <a:cxn ang="0">
                  <a:pos x="196" y="256"/>
                </a:cxn>
                <a:cxn ang="0">
                  <a:pos x="166" y="244"/>
                </a:cxn>
                <a:cxn ang="0">
                  <a:pos x="129" y="240"/>
                </a:cxn>
                <a:cxn ang="0">
                  <a:pos x="104" y="233"/>
                </a:cxn>
                <a:cxn ang="0">
                  <a:pos x="89" y="241"/>
                </a:cxn>
                <a:cxn ang="0">
                  <a:pos x="90" y="226"/>
                </a:cxn>
                <a:cxn ang="0">
                  <a:pos x="104" y="200"/>
                </a:cxn>
                <a:cxn ang="0">
                  <a:pos x="42" y="135"/>
                </a:cxn>
                <a:cxn ang="0">
                  <a:pos x="29" y="105"/>
                </a:cxn>
                <a:cxn ang="0">
                  <a:pos x="15" y="101"/>
                </a:cxn>
                <a:cxn ang="0">
                  <a:pos x="0" y="76"/>
                </a:cxn>
                <a:cxn ang="0">
                  <a:pos x="0" y="35"/>
                </a:cxn>
                <a:cxn ang="0">
                  <a:pos x="21" y="31"/>
                </a:cxn>
              </a:cxnLst>
              <a:rect l="0" t="0" r="r" b="b"/>
              <a:pathLst>
                <a:path w="436" h="256">
                  <a:moveTo>
                    <a:pt x="21" y="31"/>
                  </a:moveTo>
                  <a:lnTo>
                    <a:pt x="36" y="45"/>
                  </a:lnTo>
                  <a:lnTo>
                    <a:pt x="35" y="34"/>
                  </a:lnTo>
                  <a:lnTo>
                    <a:pt x="40" y="29"/>
                  </a:lnTo>
                  <a:lnTo>
                    <a:pt x="45" y="38"/>
                  </a:lnTo>
                  <a:lnTo>
                    <a:pt x="58" y="31"/>
                  </a:lnTo>
                  <a:lnTo>
                    <a:pt x="75" y="32"/>
                  </a:lnTo>
                  <a:lnTo>
                    <a:pt x="85" y="28"/>
                  </a:lnTo>
                  <a:lnTo>
                    <a:pt x="90" y="32"/>
                  </a:lnTo>
                  <a:lnTo>
                    <a:pt x="98" y="30"/>
                  </a:lnTo>
                  <a:lnTo>
                    <a:pt x="102" y="23"/>
                  </a:lnTo>
                  <a:lnTo>
                    <a:pt x="96" y="12"/>
                  </a:lnTo>
                  <a:lnTo>
                    <a:pt x="103" y="0"/>
                  </a:lnTo>
                  <a:lnTo>
                    <a:pt x="121" y="8"/>
                  </a:lnTo>
                  <a:lnTo>
                    <a:pt x="131" y="3"/>
                  </a:lnTo>
                  <a:lnTo>
                    <a:pt x="136" y="4"/>
                  </a:lnTo>
                  <a:lnTo>
                    <a:pt x="138" y="10"/>
                  </a:lnTo>
                  <a:lnTo>
                    <a:pt x="148" y="11"/>
                  </a:lnTo>
                  <a:lnTo>
                    <a:pt x="165" y="20"/>
                  </a:lnTo>
                  <a:lnTo>
                    <a:pt x="167" y="35"/>
                  </a:lnTo>
                  <a:lnTo>
                    <a:pt x="175" y="43"/>
                  </a:lnTo>
                  <a:lnTo>
                    <a:pt x="198" y="50"/>
                  </a:lnTo>
                  <a:lnTo>
                    <a:pt x="217" y="47"/>
                  </a:lnTo>
                  <a:lnTo>
                    <a:pt x="222" y="53"/>
                  </a:lnTo>
                  <a:lnTo>
                    <a:pt x="236" y="49"/>
                  </a:lnTo>
                  <a:lnTo>
                    <a:pt x="239" y="45"/>
                  </a:lnTo>
                  <a:lnTo>
                    <a:pt x="228" y="31"/>
                  </a:lnTo>
                  <a:lnTo>
                    <a:pt x="227" y="22"/>
                  </a:lnTo>
                  <a:lnTo>
                    <a:pt x="249" y="9"/>
                  </a:lnTo>
                  <a:lnTo>
                    <a:pt x="268" y="11"/>
                  </a:lnTo>
                  <a:lnTo>
                    <a:pt x="282" y="7"/>
                  </a:lnTo>
                  <a:lnTo>
                    <a:pt x="284" y="18"/>
                  </a:lnTo>
                  <a:lnTo>
                    <a:pt x="289" y="20"/>
                  </a:lnTo>
                  <a:lnTo>
                    <a:pt x="309" y="14"/>
                  </a:lnTo>
                  <a:lnTo>
                    <a:pt x="329" y="13"/>
                  </a:lnTo>
                  <a:lnTo>
                    <a:pt x="334" y="5"/>
                  </a:lnTo>
                  <a:lnTo>
                    <a:pt x="334" y="5"/>
                  </a:lnTo>
                  <a:lnTo>
                    <a:pt x="338" y="7"/>
                  </a:lnTo>
                  <a:lnTo>
                    <a:pt x="352" y="2"/>
                  </a:lnTo>
                  <a:lnTo>
                    <a:pt x="362" y="9"/>
                  </a:lnTo>
                  <a:lnTo>
                    <a:pt x="368" y="17"/>
                  </a:lnTo>
                  <a:lnTo>
                    <a:pt x="371" y="32"/>
                  </a:lnTo>
                  <a:lnTo>
                    <a:pt x="393" y="59"/>
                  </a:lnTo>
                  <a:lnTo>
                    <a:pt x="392" y="78"/>
                  </a:lnTo>
                  <a:lnTo>
                    <a:pt x="397" y="82"/>
                  </a:lnTo>
                  <a:lnTo>
                    <a:pt x="413" y="79"/>
                  </a:lnTo>
                  <a:lnTo>
                    <a:pt x="414" y="85"/>
                  </a:lnTo>
                  <a:lnTo>
                    <a:pt x="430" y="97"/>
                  </a:lnTo>
                  <a:lnTo>
                    <a:pt x="433" y="106"/>
                  </a:lnTo>
                  <a:lnTo>
                    <a:pt x="429" y="117"/>
                  </a:lnTo>
                  <a:lnTo>
                    <a:pt x="434" y="128"/>
                  </a:lnTo>
                  <a:lnTo>
                    <a:pt x="430" y="163"/>
                  </a:lnTo>
                  <a:lnTo>
                    <a:pt x="436" y="180"/>
                  </a:lnTo>
                  <a:lnTo>
                    <a:pt x="435" y="186"/>
                  </a:lnTo>
                  <a:lnTo>
                    <a:pt x="422" y="197"/>
                  </a:lnTo>
                  <a:lnTo>
                    <a:pt x="420" y="205"/>
                  </a:lnTo>
                  <a:lnTo>
                    <a:pt x="420" y="205"/>
                  </a:lnTo>
                  <a:lnTo>
                    <a:pt x="410" y="202"/>
                  </a:lnTo>
                  <a:lnTo>
                    <a:pt x="406" y="192"/>
                  </a:lnTo>
                  <a:lnTo>
                    <a:pt x="393" y="199"/>
                  </a:lnTo>
                  <a:lnTo>
                    <a:pt x="383" y="197"/>
                  </a:lnTo>
                  <a:lnTo>
                    <a:pt x="375" y="209"/>
                  </a:lnTo>
                  <a:lnTo>
                    <a:pt x="365" y="209"/>
                  </a:lnTo>
                  <a:lnTo>
                    <a:pt x="359" y="217"/>
                  </a:lnTo>
                  <a:lnTo>
                    <a:pt x="348" y="222"/>
                  </a:lnTo>
                  <a:lnTo>
                    <a:pt x="353" y="235"/>
                  </a:lnTo>
                  <a:lnTo>
                    <a:pt x="350" y="240"/>
                  </a:lnTo>
                  <a:lnTo>
                    <a:pt x="319" y="223"/>
                  </a:lnTo>
                  <a:lnTo>
                    <a:pt x="306" y="238"/>
                  </a:lnTo>
                  <a:lnTo>
                    <a:pt x="277" y="237"/>
                  </a:lnTo>
                  <a:lnTo>
                    <a:pt x="271" y="240"/>
                  </a:lnTo>
                  <a:lnTo>
                    <a:pt x="265" y="250"/>
                  </a:lnTo>
                  <a:lnTo>
                    <a:pt x="248" y="231"/>
                  </a:lnTo>
                  <a:lnTo>
                    <a:pt x="234" y="230"/>
                  </a:lnTo>
                  <a:lnTo>
                    <a:pt x="225" y="224"/>
                  </a:lnTo>
                  <a:lnTo>
                    <a:pt x="221" y="224"/>
                  </a:lnTo>
                  <a:lnTo>
                    <a:pt x="217" y="240"/>
                  </a:lnTo>
                  <a:lnTo>
                    <a:pt x="196" y="256"/>
                  </a:lnTo>
                  <a:lnTo>
                    <a:pt x="184" y="247"/>
                  </a:lnTo>
                  <a:lnTo>
                    <a:pt x="166" y="244"/>
                  </a:lnTo>
                  <a:lnTo>
                    <a:pt x="152" y="234"/>
                  </a:lnTo>
                  <a:lnTo>
                    <a:pt x="129" y="240"/>
                  </a:lnTo>
                  <a:lnTo>
                    <a:pt x="121" y="247"/>
                  </a:lnTo>
                  <a:lnTo>
                    <a:pt x="104" y="233"/>
                  </a:lnTo>
                  <a:lnTo>
                    <a:pt x="98" y="233"/>
                  </a:lnTo>
                  <a:lnTo>
                    <a:pt x="89" y="241"/>
                  </a:lnTo>
                  <a:lnTo>
                    <a:pt x="89" y="241"/>
                  </a:lnTo>
                  <a:lnTo>
                    <a:pt x="90" y="226"/>
                  </a:lnTo>
                  <a:lnTo>
                    <a:pt x="104" y="209"/>
                  </a:lnTo>
                  <a:lnTo>
                    <a:pt x="104" y="200"/>
                  </a:lnTo>
                  <a:lnTo>
                    <a:pt x="77" y="166"/>
                  </a:lnTo>
                  <a:lnTo>
                    <a:pt x="42" y="135"/>
                  </a:lnTo>
                  <a:lnTo>
                    <a:pt x="43" y="125"/>
                  </a:lnTo>
                  <a:lnTo>
                    <a:pt x="29" y="105"/>
                  </a:lnTo>
                  <a:lnTo>
                    <a:pt x="19" y="105"/>
                  </a:lnTo>
                  <a:lnTo>
                    <a:pt x="15" y="101"/>
                  </a:lnTo>
                  <a:lnTo>
                    <a:pt x="17" y="87"/>
                  </a:lnTo>
                  <a:lnTo>
                    <a:pt x="0" y="76"/>
                  </a:lnTo>
                  <a:lnTo>
                    <a:pt x="3" y="38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21" y="31"/>
                  </a:lnTo>
                  <a:close/>
                </a:path>
              </a:pathLst>
            </a:custGeom>
            <a:solidFill>
              <a:srgbClr val="FFC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1" name="Freeform 147">
              <a:hlinkClick r:id="rId3" action="ppaction://hlinksldjump"/>
            </p:cNvPr>
            <p:cNvSpPr>
              <a:spLocks/>
            </p:cNvSpPr>
            <p:nvPr/>
          </p:nvSpPr>
          <p:spPr bwMode="auto">
            <a:xfrm>
              <a:off x="628" y="3507"/>
              <a:ext cx="207" cy="213"/>
            </a:xfrm>
            <a:custGeom>
              <a:avLst/>
              <a:gdLst/>
              <a:ahLst/>
              <a:cxnLst>
                <a:cxn ang="0">
                  <a:pos x="298" y="15"/>
                </a:cxn>
                <a:cxn ang="0">
                  <a:pos x="324" y="41"/>
                </a:cxn>
                <a:cxn ang="0">
                  <a:pos x="358" y="73"/>
                </a:cxn>
                <a:cxn ang="0">
                  <a:pos x="347" y="130"/>
                </a:cxn>
                <a:cxn ang="0">
                  <a:pos x="380" y="150"/>
                </a:cxn>
                <a:cxn ang="0">
                  <a:pos x="398" y="163"/>
                </a:cxn>
                <a:cxn ang="0">
                  <a:pos x="402" y="215"/>
                </a:cxn>
                <a:cxn ang="0">
                  <a:pos x="346" y="242"/>
                </a:cxn>
                <a:cxn ang="0">
                  <a:pos x="346" y="275"/>
                </a:cxn>
                <a:cxn ang="0">
                  <a:pos x="381" y="298"/>
                </a:cxn>
                <a:cxn ang="0">
                  <a:pos x="429" y="367"/>
                </a:cxn>
                <a:cxn ang="0">
                  <a:pos x="449" y="361"/>
                </a:cxn>
                <a:cxn ang="0">
                  <a:pos x="494" y="369"/>
                </a:cxn>
                <a:cxn ang="0">
                  <a:pos x="510" y="394"/>
                </a:cxn>
                <a:cxn ang="0">
                  <a:pos x="533" y="373"/>
                </a:cxn>
                <a:cxn ang="0">
                  <a:pos x="541" y="366"/>
                </a:cxn>
                <a:cxn ang="0">
                  <a:pos x="544" y="427"/>
                </a:cxn>
                <a:cxn ang="0">
                  <a:pos x="528" y="453"/>
                </a:cxn>
                <a:cxn ang="0">
                  <a:pos x="510" y="500"/>
                </a:cxn>
                <a:cxn ang="0">
                  <a:pos x="505" y="524"/>
                </a:cxn>
                <a:cxn ang="0">
                  <a:pos x="486" y="540"/>
                </a:cxn>
                <a:cxn ang="0">
                  <a:pos x="403" y="516"/>
                </a:cxn>
                <a:cxn ang="0">
                  <a:pos x="347" y="486"/>
                </a:cxn>
                <a:cxn ang="0">
                  <a:pos x="360" y="514"/>
                </a:cxn>
                <a:cxn ang="0">
                  <a:pos x="336" y="520"/>
                </a:cxn>
                <a:cxn ang="0">
                  <a:pos x="319" y="533"/>
                </a:cxn>
                <a:cxn ang="0">
                  <a:pos x="315" y="554"/>
                </a:cxn>
                <a:cxn ang="0">
                  <a:pos x="291" y="558"/>
                </a:cxn>
                <a:cxn ang="0">
                  <a:pos x="265" y="562"/>
                </a:cxn>
                <a:cxn ang="0">
                  <a:pos x="244" y="523"/>
                </a:cxn>
                <a:cxn ang="0">
                  <a:pos x="185" y="522"/>
                </a:cxn>
                <a:cxn ang="0">
                  <a:pos x="174" y="493"/>
                </a:cxn>
                <a:cxn ang="0">
                  <a:pos x="153" y="456"/>
                </a:cxn>
                <a:cxn ang="0">
                  <a:pos x="86" y="457"/>
                </a:cxn>
                <a:cxn ang="0">
                  <a:pos x="58" y="472"/>
                </a:cxn>
                <a:cxn ang="0">
                  <a:pos x="59" y="452"/>
                </a:cxn>
                <a:cxn ang="0">
                  <a:pos x="39" y="448"/>
                </a:cxn>
                <a:cxn ang="0">
                  <a:pos x="79" y="425"/>
                </a:cxn>
                <a:cxn ang="0">
                  <a:pos x="93" y="420"/>
                </a:cxn>
                <a:cxn ang="0">
                  <a:pos x="86" y="393"/>
                </a:cxn>
                <a:cxn ang="0">
                  <a:pos x="31" y="412"/>
                </a:cxn>
                <a:cxn ang="0">
                  <a:pos x="30" y="399"/>
                </a:cxn>
                <a:cxn ang="0">
                  <a:pos x="50" y="391"/>
                </a:cxn>
                <a:cxn ang="0">
                  <a:pos x="2" y="408"/>
                </a:cxn>
                <a:cxn ang="0">
                  <a:pos x="9" y="391"/>
                </a:cxn>
                <a:cxn ang="0">
                  <a:pos x="6" y="361"/>
                </a:cxn>
                <a:cxn ang="0">
                  <a:pos x="40" y="339"/>
                </a:cxn>
                <a:cxn ang="0">
                  <a:pos x="59" y="315"/>
                </a:cxn>
                <a:cxn ang="0">
                  <a:pos x="107" y="320"/>
                </a:cxn>
                <a:cxn ang="0">
                  <a:pos x="138" y="322"/>
                </a:cxn>
                <a:cxn ang="0">
                  <a:pos x="149" y="293"/>
                </a:cxn>
                <a:cxn ang="0">
                  <a:pos x="160" y="265"/>
                </a:cxn>
                <a:cxn ang="0">
                  <a:pos x="145" y="256"/>
                </a:cxn>
                <a:cxn ang="0">
                  <a:pos x="145" y="222"/>
                </a:cxn>
                <a:cxn ang="0">
                  <a:pos x="141" y="184"/>
                </a:cxn>
                <a:cxn ang="0">
                  <a:pos x="164" y="176"/>
                </a:cxn>
                <a:cxn ang="0">
                  <a:pos x="145" y="176"/>
                </a:cxn>
                <a:cxn ang="0">
                  <a:pos x="129" y="164"/>
                </a:cxn>
                <a:cxn ang="0">
                  <a:pos x="161" y="140"/>
                </a:cxn>
                <a:cxn ang="0">
                  <a:pos x="178" y="94"/>
                </a:cxn>
                <a:cxn ang="0">
                  <a:pos x="184" y="78"/>
                </a:cxn>
                <a:cxn ang="0">
                  <a:pos x="247" y="71"/>
                </a:cxn>
                <a:cxn ang="0">
                  <a:pos x="288" y="0"/>
                </a:cxn>
              </a:cxnLst>
              <a:rect l="0" t="0" r="r" b="b"/>
              <a:pathLst>
                <a:path w="551" h="567">
                  <a:moveTo>
                    <a:pt x="288" y="0"/>
                  </a:moveTo>
                  <a:lnTo>
                    <a:pt x="295" y="4"/>
                  </a:lnTo>
                  <a:lnTo>
                    <a:pt x="298" y="15"/>
                  </a:lnTo>
                  <a:lnTo>
                    <a:pt x="311" y="22"/>
                  </a:lnTo>
                  <a:lnTo>
                    <a:pt x="309" y="35"/>
                  </a:lnTo>
                  <a:lnTo>
                    <a:pt x="324" y="41"/>
                  </a:lnTo>
                  <a:lnTo>
                    <a:pt x="331" y="40"/>
                  </a:lnTo>
                  <a:lnTo>
                    <a:pt x="357" y="62"/>
                  </a:lnTo>
                  <a:lnTo>
                    <a:pt x="358" y="73"/>
                  </a:lnTo>
                  <a:lnTo>
                    <a:pt x="346" y="109"/>
                  </a:lnTo>
                  <a:lnTo>
                    <a:pt x="350" y="123"/>
                  </a:lnTo>
                  <a:lnTo>
                    <a:pt x="347" y="130"/>
                  </a:lnTo>
                  <a:lnTo>
                    <a:pt x="347" y="142"/>
                  </a:lnTo>
                  <a:lnTo>
                    <a:pt x="372" y="142"/>
                  </a:lnTo>
                  <a:lnTo>
                    <a:pt x="380" y="150"/>
                  </a:lnTo>
                  <a:lnTo>
                    <a:pt x="377" y="159"/>
                  </a:lnTo>
                  <a:lnTo>
                    <a:pt x="391" y="159"/>
                  </a:lnTo>
                  <a:lnTo>
                    <a:pt x="398" y="163"/>
                  </a:lnTo>
                  <a:lnTo>
                    <a:pt x="411" y="183"/>
                  </a:lnTo>
                  <a:lnTo>
                    <a:pt x="400" y="204"/>
                  </a:lnTo>
                  <a:lnTo>
                    <a:pt x="402" y="215"/>
                  </a:lnTo>
                  <a:lnTo>
                    <a:pt x="398" y="219"/>
                  </a:lnTo>
                  <a:lnTo>
                    <a:pt x="364" y="230"/>
                  </a:lnTo>
                  <a:lnTo>
                    <a:pt x="346" y="242"/>
                  </a:lnTo>
                  <a:lnTo>
                    <a:pt x="351" y="261"/>
                  </a:lnTo>
                  <a:lnTo>
                    <a:pt x="341" y="265"/>
                  </a:lnTo>
                  <a:lnTo>
                    <a:pt x="346" y="275"/>
                  </a:lnTo>
                  <a:lnTo>
                    <a:pt x="340" y="283"/>
                  </a:lnTo>
                  <a:lnTo>
                    <a:pt x="340" y="292"/>
                  </a:lnTo>
                  <a:lnTo>
                    <a:pt x="381" y="298"/>
                  </a:lnTo>
                  <a:lnTo>
                    <a:pt x="404" y="317"/>
                  </a:lnTo>
                  <a:lnTo>
                    <a:pt x="407" y="330"/>
                  </a:lnTo>
                  <a:lnTo>
                    <a:pt x="429" y="367"/>
                  </a:lnTo>
                  <a:lnTo>
                    <a:pt x="436" y="366"/>
                  </a:lnTo>
                  <a:lnTo>
                    <a:pt x="439" y="360"/>
                  </a:lnTo>
                  <a:lnTo>
                    <a:pt x="449" y="361"/>
                  </a:lnTo>
                  <a:lnTo>
                    <a:pt x="448" y="372"/>
                  </a:lnTo>
                  <a:lnTo>
                    <a:pt x="456" y="378"/>
                  </a:lnTo>
                  <a:lnTo>
                    <a:pt x="494" y="369"/>
                  </a:lnTo>
                  <a:lnTo>
                    <a:pt x="494" y="369"/>
                  </a:lnTo>
                  <a:lnTo>
                    <a:pt x="502" y="390"/>
                  </a:lnTo>
                  <a:lnTo>
                    <a:pt x="510" y="394"/>
                  </a:lnTo>
                  <a:lnTo>
                    <a:pt x="514" y="394"/>
                  </a:lnTo>
                  <a:lnTo>
                    <a:pt x="518" y="379"/>
                  </a:lnTo>
                  <a:lnTo>
                    <a:pt x="533" y="373"/>
                  </a:lnTo>
                  <a:lnTo>
                    <a:pt x="536" y="360"/>
                  </a:lnTo>
                  <a:lnTo>
                    <a:pt x="544" y="361"/>
                  </a:lnTo>
                  <a:lnTo>
                    <a:pt x="541" y="366"/>
                  </a:lnTo>
                  <a:lnTo>
                    <a:pt x="551" y="372"/>
                  </a:lnTo>
                  <a:lnTo>
                    <a:pt x="550" y="408"/>
                  </a:lnTo>
                  <a:lnTo>
                    <a:pt x="544" y="427"/>
                  </a:lnTo>
                  <a:lnTo>
                    <a:pt x="543" y="444"/>
                  </a:lnTo>
                  <a:lnTo>
                    <a:pt x="533" y="454"/>
                  </a:lnTo>
                  <a:lnTo>
                    <a:pt x="528" y="453"/>
                  </a:lnTo>
                  <a:lnTo>
                    <a:pt x="504" y="486"/>
                  </a:lnTo>
                  <a:lnTo>
                    <a:pt x="514" y="489"/>
                  </a:lnTo>
                  <a:lnTo>
                    <a:pt x="510" y="500"/>
                  </a:lnTo>
                  <a:lnTo>
                    <a:pt x="517" y="516"/>
                  </a:lnTo>
                  <a:lnTo>
                    <a:pt x="515" y="519"/>
                  </a:lnTo>
                  <a:lnTo>
                    <a:pt x="505" y="524"/>
                  </a:lnTo>
                  <a:lnTo>
                    <a:pt x="505" y="515"/>
                  </a:lnTo>
                  <a:lnTo>
                    <a:pt x="499" y="509"/>
                  </a:lnTo>
                  <a:lnTo>
                    <a:pt x="486" y="540"/>
                  </a:lnTo>
                  <a:lnTo>
                    <a:pt x="466" y="541"/>
                  </a:lnTo>
                  <a:lnTo>
                    <a:pt x="427" y="509"/>
                  </a:lnTo>
                  <a:lnTo>
                    <a:pt x="403" y="516"/>
                  </a:lnTo>
                  <a:lnTo>
                    <a:pt x="389" y="509"/>
                  </a:lnTo>
                  <a:lnTo>
                    <a:pt x="379" y="499"/>
                  </a:lnTo>
                  <a:lnTo>
                    <a:pt x="347" y="486"/>
                  </a:lnTo>
                  <a:lnTo>
                    <a:pt x="345" y="488"/>
                  </a:lnTo>
                  <a:lnTo>
                    <a:pt x="349" y="499"/>
                  </a:lnTo>
                  <a:lnTo>
                    <a:pt x="360" y="514"/>
                  </a:lnTo>
                  <a:lnTo>
                    <a:pt x="355" y="518"/>
                  </a:lnTo>
                  <a:lnTo>
                    <a:pt x="345" y="515"/>
                  </a:lnTo>
                  <a:lnTo>
                    <a:pt x="336" y="520"/>
                  </a:lnTo>
                  <a:lnTo>
                    <a:pt x="337" y="532"/>
                  </a:lnTo>
                  <a:lnTo>
                    <a:pt x="328" y="539"/>
                  </a:lnTo>
                  <a:lnTo>
                    <a:pt x="319" y="533"/>
                  </a:lnTo>
                  <a:lnTo>
                    <a:pt x="312" y="536"/>
                  </a:lnTo>
                  <a:lnTo>
                    <a:pt x="308" y="540"/>
                  </a:lnTo>
                  <a:lnTo>
                    <a:pt x="315" y="554"/>
                  </a:lnTo>
                  <a:lnTo>
                    <a:pt x="314" y="559"/>
                  </a:lnTo>
                  <a:lnTo>
                    <a:pt x="314" y="559"/>
                  </a:lnTo>
                  <a:lnTo>
                    <a:pt x="291" y="558"/>
                  </a:lnTo>
                  <a:lnTo>
                    <a:pt x="285" y="567"/>
                  </a:lnTo>
                  <a:lnTo>
                    <a:pt x="265" y="562"/>
                  </a:lnTo>
                  <a:lnTo>
                    <a:pt x="265" y="562"/>
                  </a:lnTo>
                  <a:lnTo>
                    <a:pt x="257" y="546"/>
                  </a:lnTo>
                  <a:lnTo>
                    <a:pt x="247" y="540"/>
                  </a:lnTo>
                  <a:lnTo>
                    <a:pt x="244" y="523"/>
                  </a:lnTo>
                  <a:lnTo>
                    <a:pt x="228" y="529"/>
                  </a:lnTo>
                  <a:lnTo>
                    <a:pt x="218" y="522"/>
                  </a:lnTo>
                  <a:lnTo>
                    <a:pt x="185" y="522"/>
                  </a:lnTo>
                  <a:lnTo>
                    <a:pt x="176" y="512"/>
                  </a:lnTo>
                  <a:lnTo>
                    <a:pt x="179" y="505"/>
                  </a:lnTo>
                  <a:lnTo>
                    <a:pt x="174" y="493"/>
                  </a:lnTo>
                  <a:lnTo>
                    <a:pt x="155" y="485"/>
                  </a:lnTo>
                  <a:lnTo>
                    <a:pt x="161" y="463"/>
                  </a:lnTo>
                  <a:lnTo>
                    <a:pt x="153" y="456"/>
                  </a:lnTo>
                  <a:lnTo>
                    <a:pt x="111" y="452"/>
                  </a:lnTo>
                  <a:lnTo>
                    <a:pt x="104" y="447"/>
                  </a:lnTo>
                  <a:lnTo>
                    <a:pt x="86" y="457"/>
                  </a:lnTo>
                  <a:lnTo>
                    <a:pt x="85" y="465"/>
                  </a:lnTo>
                  <a:lnTo>
                    <a:pt x="76" y="473"/>
                  </a:lnTo>
                  <a:lnTo>
                    <a:pt x="58" y="472"/>
                  </a:lnTo>
                  <a:lnTo>
                    <a:pt x="51" y="479"/>
                  </a:lnTo>
                  <a:lnTo>
                    <a:pt x="51" y="471"/>
                  </a:lnTo>
                  <a:lnTo>
                    <a:pt x="59" y="452"/>
                  </a:lnTo>
                  <a:lnTo>
                    <a:pt x="40" y="453"/>
                  </a:lnTo>
                  <a:lnTo>
                    <a:pt x="39" y="448"/>
                  </a:lnTo>
                  <a:lnTo>
                    <a:pt x="39" y="448"/>
                  </a:lnTo>
                  <a:lnTo>
                    <a:pt x="55" y="443"/>
                  </a:lnTo>
                  <a:lnTo>
                    <a:pt x="60" y="435"/>
                  </a:lnTo>
                  <a:lnTo>
                    <a:pt x="79" y="425"/>
                  </a:lnTo>
                  <a:lnTo>
                    <a:pt x="96" y="428"/>
                  </a:lnTo>
                  <a:lnTo>
                    <a:pt x="97" y="423"/>
                  </a:lnTo>
                  <a:lnTo>
                    <a:pt x="93" y="420"/>
                  </a:lnTo>
                  <a:lnTo>
                    <a:pt x="89" y="406"/>
                  </a:lnTo>
                  <a:lnTo>
                    <a:pt x="91" y="396"/>
                  </a:lnTo>
                  <a:lnTo>
                    <a:pt x="86" y="393"/>
                  </a:lnTo>
                  <a:lnTo>
                    <a:pt x="66" y="395"/>
                  </a:lnTo>
                  <a:lnTo>
                    <a:pt x="65" y="405"/>
                  </a:lnTo>
                  <a:lnTo>
                    <a:pt x="31" y="412"/>
                  </a:lnTo>
                  <a:lnTo>
                    <a:pt x="30" y="416"/>
                  </a:lnTo>
                  <a:lnTo>
                    <a:pt x="25" y="411"/>
                  </a:lnTo>
                  <a:lnTo>
                    <a:pt x="30" y="399"/>
                  </a:lnTo>
                  <a:lnTo>
                    <a:pt x="43" y="395"/>
                  </a:lnTo>
                  <a:lnTo>
                    <a:pt x="50" y="397"/>
                  </a:lnTo>
                  <a:lnTo>
                    <a:pt x="50" y="391"/>
                  </a:lnTo>
                  <a:lnTo>
                    <a:pt x="30" y="394"/>
                  </a:lnTo>
                  <a:lnTo>
                    <a:pt x="15" y="405"/>
                  </a:lnTo>
                  <a:lnTo>
                    <a:pt x="2" y="408"/>
                  </a:lnTo>
                  <a:lnTo>
                    <a:pt x="2" y="401"/>
                  </a:lnTo>
                  <a:lnTo>
                    <a:pt x="10" y="398"/>
                  </a:lnTo>
                  <a:lnTo>
                    <a:pt x="9" y="391"/>
                  </a:lnTo>
                  <a:lnTo>
                    <a:pt x="0" y="390"/>
                  </a:lnTo>
                  <a:lnTo>
                    <a:pt x="7" y="381"/>
                  </a:lnTo>
                  <a:lnTo>
                    <a:pt x="6" y="361"/>
                  </a:lnTo>
                  <a:lnTo>
                    <a:pt x="13" y="350"/>
                  </a:lnTo>
                  <a:lnTo>
                    <a:pt x="35" y="347"/>
                  </a:lnTo>
                  <a:lnTo>
                    <a:pt x="40" y="339"/>
                  </a:lnTo>
                  <a:lnTo>
                    <a:pt x="48" y="341"/>
                  </a:lnTo>
                  <a:lnTo>
                    <a:pt x="51" y="325"/>
                  </a:lnTo>
                  <a:lnTo>
                    <a:pt x="59" y="315"/>
                  </a:lnTo>
                  <a:lnTo>
                    <a:pt x="80" y="320"/>
                  </a:lnTo>
                  <a:lnTo>
                    <a:pt x="103" y="315"/>
                  </a:lnTo>
                  <a:lnTo>
                    <a:pt x="107" y="320"/>
                  </a:lnTo>
                  <a:lnTo>
                    <a:pt x="111" y="317"/>
                  </a:lnTo>
                  <a:lnTo>
                    <a:pt x="117" y="322"/>
                  </a:lnTo>
                  <a:lnTo>
                    <a:pt x="138" y="322"/>
                  </a:lnTo>
                  <a:lnTo>
                    <a:pt x="145" y="300"/>
                  </a:lnTo>
                  <a:lnTo>
                    <a:pt x="141" y="294"/>
                  </a:lnTo>
                  <a:lnTo>
                    <a:pt x="149" y="293"/>
                  </a:lnTo>
                  <a:lnTo>
                    <a:pt x="154" y="268"/>
                  </a:lnTo>
                  <a:lnTo>
                    <a:pt x="159" y="269"/>
                  </a:lnTo>
                  <a:lnTo>
                    <a:pt x="160" y="265"/>
                  </a:lnTo>
                  <a:lnTo>
                    <a:pt x="158" y="257"/>
                  </a:lnTo>
                  <a:lnTo>
                    <a:pt x="152" y="259"/>
                  </a:lnTo>
                  <a:lnTo>
                    <a:pt x="145" y="256"/>
                  </a:lnTo>
                  <a:lnTo>
                    <a:pt x="154" y="249"/>
                  </a:lnTo>
                  <a:lnTo>
                    <a:pt x="146" y="235"/>
                  </a:lnTo>
                  <a:lnTo>
                    <a:pt x="145" y="222"/>
                  </a:lnTo>
                  <a:lnTo>
                    <a:pt x="131" y="219"/>
                  </a:lnTo>
                  <a:lnTo>
                    <a:pt x="128" y="215"/>
                  </a:lnTo>
                  <a:lnTo>
                    <a:pt x="141" y="184"/>
                  </a:lnTo>
                  <a:lnTo>
                    <a:pt x="158" y="191"/>
                  </a:lnTo>
                  <a:lnTo>
                    <a:pt x="168" y="180"/>
                  </a:lnTo>
                  <a:lnTo>
                    <a:pt x="164" y="176"/>
                  </a:lnTo>
                  <a:lnTo>
                    <a:pt x="159" y="181"/>
                  </a:lnTo>
                  <a:lnTo>
                    <a:pt x="151" y="176"/>
                  </a:lnTo>
                  <a:lnTo>
                    <a:pt x="145" y="176"/>
                  </a:lnTo>
                  <a:lnTo>
                    <a:pt x="143" y="179"/>
                  </a:lnTo>
                  <a:lnTo>
                    <a:pt x="136" y="165"/>
                  </a:lnTo>
                  <a:lnTo>
                    <a:pt x="129" y="164"/>
                  </a:lnTo>
                  <a:lnTo>
                    <a:pt x="129" y="157"/>
                  </a:lnTo>
                  <a:lnTo>
                    <a:pt x="153" y="155"/>
                  </a:lnTo>
                  <a:lnTo>
                    <a:pt x="161" y="140"/>
                  </a:lnTo>
                  <a:lnTo>
                    <a:pt x="177" y="131"/>
                  </a:lnTo>
                  <a:lnTo>
                    <a:pt x="173" y="104"/>
                  </a:lnTo>
                  <a:lnTo>
                    <a:pt x="178" y="94"/>
                  </a:lnTo>
                  <a:lnTo>
                    <a:pt x="177" y="87"/>
                  </a:lnTo>
                  <a:lnTo>
                    <a:pt x="177" y="87"/>
                  </a:lnTo>
                  <a:lnTo>
                    <a:pt x="184" y="78"/>
                  </a:lnTo>
                  <a:lnTo>
                    <a:pt x="212" y="84"/>
                  </a:lnTo>
                  <a:lnTo>
                    <a:pt x="223" y="77"/>
                  </a:lnTo>
                  <a:lnTo>
                    <a:pt x="247" y="71"/>
                  </a:lnTo>
                  <a:lnTo>
                    <a:pt x="260" y="40"/>
                  </a:lnTo>
                  <a:lnTo>
                    <a:pt x="284" y="17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2" name="Freeform 148"/>
            <p:cNvSpPr>
              <a:spLocks/>
            </p:cNvSpPr>
            <p:nvPr/>
          </p:nvSpPr>
          <p:spPr bwMode="auto">
            <a:xfrm>
              <a:off x="643" y="3221"/>
              <a:ext cx="137" cy="117"/>
            </a:xfrm>
            <a:custGeom>
              <a:avLst/>
              <a:gdLst/>
              <a:ahLst/>
              <a:cxnLst>
                <a:cxn ang="0">
                  <a:pos x="154" y="3"/>
                </a:cxn>
                <a:cxn ang="0">
                  <a:pos x="157" y="10"/>
                </a:cxn>
                <a:cxn ang="0">
                  <a:pos x="167" y="13"/>
                </a:cxn>
                <a:cxn ang="0">
                  <a:pos x="188" y="18"/>
                </a:cxn>
                <a:cxn ang="0">
                  <a:pos x="207" y="13"/>
                </a:cxn>
                <a:cxn ang="0">
                  <a:pos x="219" y="25"/>
                </a:cxn>
                <a:cxn ang="0">
                  <a:pos x="248" y="34"/>
                </a:cxn>
                <a:cxn ang="0">
                  <a:pos x="272" y="31"/>
                </a:cxn>
                <a:cxn ang="0">
                  <a:pos x="278" y="39"/>
                </a:cxn>
                <a:cxn ang="0">
                  <a:pos x="297" y="55"/>
                </a:cxn>
                <a:cxn ang="0">
                  <a:pos x="333" y="55"/>
                </a:cxn>
                <a:cxn ang="0">
                  <a:pos x="338" y="60"/>
                </a:cxn>
                <a:cxn ang="0">
                  <a:pos x="339" y="81"/>
                </a:cxn>
                <a:cxn ang="0">
                  <a:pos x="334" y="94"/>
                </a:cxn>
                <a:cxn ang="0">
                  <a:pos x="348" y="105"/>
                </a:cxn>
                <a:cxn ang="0">
                  <a:pos x="363" y="120"/>
                </a:cxn>
                <a:cxn ang="0">
                  <a:pos x="350" y="131"/>
                </a:cxn>
                <a:cxn ang="0">
                  <a:pos x="357" y="152"/>
                </a:cxn>
                <a:cxn ang="0">
                  <a:pos x="324" y="173"/>
                </a:cxn>
                <a:cxn ang="0">
                  <a:pos x="334" y="179"/>
                </a:cxn>
                <a:cxn ang="0">
                  <a:pos x="346" y="178"/>
                </a:cxn>
                <a:cxn ang="0">
                  <a:pos x="351" y="185"/>
                </a:cxn>
                <a:cxn ang="0">
                  <a:pos x="347" y="197"/>
                </a:cxn>
                <a:cxn ang="0">
                  <a:pos x="327" y="188"/>
                </a:cxn>
                <a:cxn ang="0">
                  <a:pos x="333" y="225"/>
                </a:cxn>
                <a:cxn ang="0">
                  <a:pos x="308" y="238"/>
                </a:cxn>
                <a:cxn ang="0">
                  <a:pos x="281" y="241"/>
                </a:cxn>
                <a:cxn ang="0">
                  <a:pos x="262" y="236"/>
                </a:cxn>
                <a:cxn ang="0">
                  <a:pos x="242" y="277"/>
                </a:cxn>
                <a:cxn ang="0">
                  <a:pos x="233" y="287"/>
                </a:cxn>
                <a:cxn ang="0">
                  <a:pos x="220" y="295"/>
                </a:cxn>
                <a:cxn ang="0">
                  <a:pos x="198" y="287"/>
                </a:cxn>
                <a:cxn ang="0">
                  <a:pos x="183" y="274"/>
                </a:cxn>
                <a:cxn ang="0">
                  <a:pos x="174" y="292"/>
                </a:cxn>
                <a:cxn ang="0">
                  <a:pos x="164" y="297"/>
                </a:cxn>
                <a:cxn ang="0">
                  <a:pos x="144" y="310"/>
                </a:cxn>
                <a:cxn ang="0">
                  <a:pos x="128" y="299"/>
                </a:cxn>
                <a:cxn ang="0">
                  <a:pos x="114" y="288"/>
                </a:cxn>
                <a:cxn ang="0">
                  <a:pos x="99" y="275"/>
                </a:cxn>
                <a:cxn ang="0">
                  <a:pos x="78" y="293"/>
                </a:cxn>
                <a:cxn ang="0">
                  <a:pos x="46" y="298"/>
                </a:cxn>
                <a:cxn ang="0">
                  <a:pos x="25" y="274"/>
                </a:cxn>
                <a:cxn ang="0">
                  <a:pos x="23" y="250"/>
                </a:cxn>
                <a:cxn ang="0">
                  <a:pos x="16" y="238"/>
                </a:cxn>
                <a:cxn ang="0">
                  <a:pos x="16" y="229"/>
                </a:cxn>
                <a:cxn ang="0">
                  <a:pos x="13" y="217"/>
                </a:cxn>
                <a:cxn ang="0">
                  <a:pos x="5" y="205"/>
                </a:cxn>
                <a:cxn ang="0">
                  <a:pos x="1" y="190"/>
                </a:cxn>
                <a:cxn ang="0">
                  <a:pos x="2" y="179"/>
                </a:cxn>
                <a:cxn ang="0">
                  <a:pos x="4" y="168"/>
                </a:cxn>
                <a:cxn ang="0">
                  <a:pos x="14" y="150"/>
                </a:cxn>
                <a:cxn ang="0">
                  <a:pos x="28" y="148"/>
                </a:cxn>
                <a:cxn ang="0">
                  <a:pos x="16" y="127"/>
                </a:cxn>
                <a:cxn ang="0">
                  <a:pos x="23" y="112"/>
                </a:cxn>
                <a:cxn ang="0">
                  <a:pos x="40" y="111"/>
                </a:cxn>
                <a:cxn ang="0">
                  <a:pos x="51" y="100"/>
                </a:cxn>
                <a:cxn ang="0">
                  <a:pos x="66" y="82"/>
                </a:cxn>
                <a:cxn ang="0">
                  <a:pos x="70" y="65"/>
                </a:cxn>
                <a:cxn ang="0">
                  <a:pos x="85" y="49"/>
                </a:cxn>
                <a:cxn ang="0">
                  <a:pos x="102" y="52"/>
                </a:cxn>
                <a:cxn ang="0">
                  <a:pos x="95" y="35"/>
                </a:cxn>
                <a:cxn ang="0">
                  <a:pos x="133" y="12"/>
                </a:cxn>
              </a:cxnLst>
              <a:rect l="0" t="0" r="r" b="b"/>
              <a:pathLst>
                <a:path w="363" h="310">
                  <a:moveTo>
                    <a:pt x="140" y="2"/>
                  </a:moveTo>
                  <a:lnTo>
                    <a:pt x="152" y="0"/>
                  </a:lnTo>
                  <a:lnTo>
                    <a:pt x="154" y="3"/>
                  </a:lnTo>
                  <a:lnTo>
                    <a:pt x="147" y="5"/>
                  </a:lnTo>
                  <a:lnTo>
                    <a:pt x="150" y="10"/>
                  </a:lnTo>
                  <a:lnTo>
                    <a:pt x="157" y="10"/>
                  </a:lnTo>
                  <a:lnTo>
                    <a:pt x="163" y="2"/>
                  </a:lnTo>
                  <a:lnTo>
                    <a:pt x="168" y="4"/>
                  </a:lnTo>
                  <a:lnTo>
                    <a:pt x="167" y="13"/>
                  </a:lnTo>
                  <a:lnTo>
                    <a:pt x="172" y="23"/>
                  </a:lnTo>
                  <a:lnTo>
                    <a:pt x="186" y="23"/>
                  </a:lnTo>
                  <a:lnTo>
                    <a:pt x="188" y="18"/>
                  </a:lnTo>
                  <a:lnTo>
                    <a:pt x="197" y="22"/>
                  </a:lnTo>
                  <a:lnTo>
                    <a:pt x="199" y="12"/>
                  </a:lnTo>
                  <a:lnTo>
                    <a:pt x="207" y="13"/>
                  </a:lnTo>
                  <a:lnTo>
                    <a:pt x="215" y="32"/>
                  </a:lnTo>
                  <a:lnTo>
                    <a:pt x="219" y="33"/>
                  </a:lnTo>
                  <a:lnTo>
                    <a:pt x="219" y="25"/>
                  </a:lnTo>
                  <a:lnTo>
                    <a:pt x="226" y="18"/>
                  </a:lnTo>
                  <a:lnTo>
                    <a:pt x="232" y="19"/>
                  </a:lnTo>
                  <a:lnTo>
                    <a:pt x="248" y="34"/>
                  </a:lnTo>
                  <a:lnTo>
                    <a:pt x="263" y="28"/>
                  </a:lnTo>
                  <a:lnTo>
                    <a:pt x="268" y="35"/>
                  </a:lnTo>
                  <a:lnTo>
                    <a:pt x="272" y="31"/>
                  </a:lnTo>
                  <a:lnTo>
                    <a:pt x="280" y="33"/>
                  </a:lnTo>
                  <a:lnTo>
                    <a:pt x="280" y="33"/>
                  </a:lnTo>
                  <a:lnTo>
                    <a:pt x="278" y="39"/>
                  </a:lnTo>
                  <a:lnTo>
                    <a:pt x="286" y="47"/>
                  </a:lnTo>
                  <a:lnTo>
                    <a:pt x="299" y="39"/>
                  </a:lnTo>
                  <a:lnTo>
                    <a:pt x="297" y="55"/>
                  </a:lnTo>
                  <a:lnTo>
                    <a:pt x="317" y="60"/>
                  </a:lnTo>
                  <a:lnTo>
                    <a:pt x="330" y="52"/>
                  </a:lnTo>
                  <a:lnTo>
                    <a:pt x="333" y="55"/>
                  </a:lnTo>
                  <a:lnTo>
                    <a:pt x="338" y="51"/>
                  </a:lnTo>
                  <a:lnTo>
                    <a:pt x="344" y="55"/>
                  </a:lnTo>
                  <a:lnTo>
                    <a:pt x="338" y="60"/>
                  </a:lnTo>
                  <a:lnTo>
                    <a:pt x="339" y="77"/>
                  </a:lnTo>
                  <a:lnTo>
                    <a:pt x="339" y="77"/>
                  </a:lnTo>
                  <a:lnTo>
                    <a:pt x="339" y="81"/>
                  </a:lnTo>
                  <a:lnTo>
                    <a:pt x="334" y="80"/>
                  </a:lnTo>
                  <a:lnTo>
                    <a:pt x="329" y="85"/>
                  </a:lnTo>
                  <a:lnTo>
                    <a:pt x="334" y="94"/>
                  </a:lnTo>
                  <a:lnTo>
                    <a:pt x="343" y="103"/>
                  </a:lnTo>
                  <a:lnTo>
                    <a:pt x="346" y="100"/>
                  </a:lnTo>
                  <a:lnTo>
                    <a:pt x="348" y="105"/>
                  </a:lnTo>
                  <a:lnTo>
                    <a:pt x="355" y="103"/>
                  </a:lnTo>
                  <a:lnTo>
                    <a:pt x="357" y="116"/>
                  </a:lnTo>
                  <a:lnTo>
                    <a:pt x="363" y="120"/>
                  </a:lnTo>
                  <a:lnTo>
                    <a:pt x="356" y="125"/>
                  </a:lnTo>
                  <a:lnTo>
                    <a:pt x="356" y="134"/>
                  </a:lnTo>
                  <a:lnTo>
                    <a:pt x="350" y="131"/>
                  </a:lnTo>
                  <a:lnTo>
                    <a:pt x="347" y="142"/>
                  </a:lnTo>
                  <a:lnTo>
                    <a:pt x="353" y="144"/>
                  </a:lnTo>
                  <a:lnTo>
                    <a:pt x="357" y="152"/>
                  </a:lnTo>
                  <a:lnTo>
                    <a:pt x="344" y="154"/>
                  </a:lnTo>
                  <a:lnTo>
                    <a:pt x="343" y="161"/>
                  </a:lnTo>
                  <a:lnTo>
                    <a:pt x="324" y="173"/>
                  </a:lnTo>
                  <a:lnTo>
                    <a:pt x="315" y="170"/>
                  </a:lnTo>
                  <a:lnTo>
                    <a:pt x="324" y="183"/>
                  </a:lnTo>
                  <a:lnTo>
                    <a:pt x="334" y="179"/>
                  </a:lnTo>
                  <a:lnTo>
                    <a:pt x="332" y="175"/>
                  </a:lnTo>
                  <a:lnTo>
                    <a:pt x="341" y="170"/>
                  </a:lnTo>
                  <a:lnTo>
                    <a:pt x="346" y="178"/>
                  </a:lnTo>
                  <a:lnTo>
                    <a:pt x="360" y="177"/>
                  </a:lnTo>
                  <a:lnTo>
                    <a:pt x="363" y="185"/>
                  </a:lnTo>
                  <a:lnTo>
                    <a:pt x="351" y="185"/>
                  </a:lnTo>
                  <a:lnTo>
                    <a:pt x="345" y="188"/>
                  </a:lnTo>
                  <a:lnTo>
                    <a:pt x="349" y="194"/>
                  </a:lnTo>
                  <a:lnTo>
                    <a:pt x="347" y="197"/>
                  </a:lnTo>
                  <a:lnTo>
                    <a:pt x="339" y="192"/>
                  </a:lnTo>
                  <a:lnTo>
                    <a:pt x="332" y="197"/>
                  </a:lnTo>
                  <a:lnTo>
                    <a:pt x="327" y="188"/>
                  </a:lnTo>
                  <a:lnTo>
                    <a:pt x="323" y="195"/>
                  </a:lnTo>
                  <a:lnTo>
                    <a:pt x="344" y="215"/>
                  </a:lnTo>
                  <a:lnTo>
                    <a:pt x="333" y="225"/>
                  </a:lnTo>
                  <a:lnTo>
                    <a:pt x="329" y="235"/>
                  </a:lnTo>
                  <a:lnTo>
                    <a:pt x="329" y="235"/>
                  </a:lnTo>
                  <a:lnTo>
                    <a:pt x="308" y="238"/>
                  </a:lnTo>
                  <a:lnTo>
                    <a:pt x="308" y="238"/>
                  </a:lnTo>
                  <a:lnTo>
                    <a:pt x="291" y="237"/>
                  </a:lnTo>
                  <a:lnTo>
                    <a:pt x="281" y="241"/>
                  </a:lnTo>
                  <a:lnTo>
                    <a:pt x="278" y="237"/>
                  </a:lnTo>
                  <a:lnTo>
                    <a:pt x="264" y="242"/>
                  </a:lnTo>
                  <a:lnTo>
                    <a:pt x="262" y="236"/>
                  </a:lnTo>
                  <a:lnTo>
                    <a:pt x="259" y="244"/>
                  </a:lnTo>
                  <a:lnTo>
                    <a:pt x="246" y="244"/>
                  </a:lnTo>
                  <a:lnTo>
                    <a:pt x="242" y="277"/>
                  </a:lnTo>
                  <a:lnTo>
                    <a:pt x="236" y="279"/>
                  </a:lnTo>
                  <a:lnTo>
                    <a:pt x="238" y="285"/>
                  </a:lnTo>
                  <a:lnTo>
                    <a:pt x="233" y="287"/>
                  </a:lnTo>
                  <a:lnTo>
                    <a:pt x="229" y="285"/>
                  </a:lnTo>
                  <a:lnTo>
                    <a:pt x="226" y="296"/>
                  </a:lnTo>
                  <a:lnTo>
                    <a:pt x="220" y="295"/>
                  </a:lnTo>
                  <a:lnTo>
                    <a:pt x="216" y="287"/>
                  </a:lnTo>
                  <a:lnTo>
                    <a:pt x="203" y="281"/>
                  </a:lnTo>
                  <a:lnTo>
                    <a:pt x="198" y="287"/>
                  </a:lnTo>
                  <a:lnTo>
                    <a:pt x="195" y="286"/>
                  </a:lnTo>
                  <a:lnTo>
                    <a:pt x="190" y="275"/>
                  </a:lnTo>
                  <a:lnTo>
                    <a:pt x="183" y="274"/>
                  </a:lnTo>
                  <a:lnTo>
                    <a:pt x="180" y="282"/>
                  </a:lnTo>
                  <a:lnTo>
                    <a:pt x="173" y="284"/>
                  </a:lnTo>
                  <a:lnTo>
                    <a:pt x="174" y="292"/>
                  </a:lnTo>
                  <a:lnTo>
                    <a:pt x="167" y="283"/>
                  </a:lnTo>
                  <a:lnTo>
                    <a:pt x="161" y="287"/>
                  </a:lnTo>
                  <a:lnTo>
                    <a:pt x="164" y="297"/>
                  </a:lnTo>
                  <a:lnTo>
                    <a:pt x="152" y="303"/>
                  </a:lnTo>
                  <a:lnTo>
                    <a:pt x="147" y="298"/>
                  </a:lnTo>
                  <a:lnTo>
                    <a:pt x="144" y="310"/>
                  </a:lnTo>
                  <a:lnTo>
                    <a:pt x="135" y="308"/>
                  </a:lnTo>
                  <a:lnTo>
                    <a:pt x="135" y="308"/>
                  </a:lnTo>
                  <a:lnTo>
                    <a:pt x="128" y="299"/>
                  </a:lnTo>
                  <a:lnTo>
                    <a:pt x="118" y="297"/>
                  </a:lnTo>
                  <a:lnTo>
                    <a:pt x="110" y="289"/>
                  </a:lnTo>
                  <a:lnTo>
                    <a:pt x="114" y="288"/>
                  </a:lnTo>
                  <a:lnTo>
                    <a:pt x="114" y="277"/>
                  </a:lnTo>
                  <a:lnTo>
                    <a:pt x="104" y="271"/>
                  </a:lnTo>
                  <a:lnTo>
                    <a:pt x="99" y="275"/>
                  </a:lnTo>
                  <a:lnTo>
                    <a:pt x="97" y="270"/>
                  </a:lnTo>
                  <a:lnTo>
                    <a:pt x="81" y="279"/>
                  </a:lnTo>
                  <a:lnTo>
                    <a:pt x="78" y="293"/>
                  </a:lnTo>
                  <a:lnTo>
                    <a:pt x="64" y="296"/>
                  </a:lnTo>
                  <a:lnTo>
                    <a:pt x="58" y="293"/>
                  </a:lnTo>
                  <a:lnTo>
                    <a:pt x="46" y="298"/>
                  </a:lnTo>
                  <a:lnTo>
                    <a:pt x="35" y="274"/>
                  </a:lnTo>
                  <a:lnTo>
                    <a:pt x="31" y="271"/>
                  </a:lnTo>
                  <a:lnTo>
                    <a:pt x="25" y="274"/>
                  </a:lnTo>
                  <a:lnTo>
                    <a:pt x="20" y="271"/>
                  </a:lnTo>
                  <a:lnTo>
                    <a:pt x="20" y="271"/>
                  </a:lnTo>
                  <a:lnTo>
                    <a:pt x="23" y="250"/>
                  </a:lnTo>
                  <a:lnTo>
                    <a:pt x="29" y="243"/>
                  </a:lnTo>
                  <a:lnTo>
                    <a:pt x="18" y="243"/>
                  </a:lnTo>
                  <a:lnTo>
                    <a:pt x="16" y="238"/>
                  </a:lnTo>
                  <a:lnTo>
                    <a:pt x="19" y="233"/>
                  </a:lnTo>
                  <a:lnTo>
                    <a:pt x="11" y="232"/>
                  </a:lnTo>
                  <a:lnTo>
                    <a:pt x="16" y="229"/>
                  </a:lnTo>
                  <a:lnTo>
                    <a:pt x="14" y="221"/>
                  </a:lnTo>
                  <a:lnTo>
                    <a:pt x="22" y="215"/>
                  </a:lnTo>
                  <a:lnTo>
                    <a:pt x="13" y="217"/>
                  </a:lnTo>
                  <a:lnTo>
                    <a:pt x="10" y="214"/>
                  </a:lnTo>
                  <a:lnTo>
                    <a:pt x="10" y="207"/>
                  </a:lnTo>
                  <a:lnTo>
                    <a:pt x="5" y="205"/>
                  </a:lnTo>
                  <a:lnTo>
                    <a:pt x="8" y="201"/>
                  </a:lnTo>
                  <a:lnTo>
                    <a:pt x="1" y="198"/>
                  </a:lnTo>
                  <a:lnTo>
                    <a:pt x="1" y="190"/>
                  </a:lnTo>
                  <a:lnTo>
                    <a:pt x="8" y="190"/>
                  </a:lnTo>
                  <a:lnTo>
                    <a:pt x="11" y="183"/>
                  </a:lnTo>
                  <a:lnTo>
                    <a:pt x="2" y="179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4" y="168"/>
                  </a:lnTo>
                  <a:lnTo>
                    <a:pt x="5" y="155"/>
                  </a:lnTo>
                  <a:lnTo>
                    <a:pt x="11" y="157"/>
                  </a:lnTo>
                  <a:lnTo>
                    <a:pt x="14" y="150"/>
                  </a:lnTo>
                  <a:lnTo>
                    <a:pt x="21" y="155"/>
                  </a:lnTo>
                  <a:lnTo>
                    <a:pt x="23" y="149"/>
                  </a:lnTo>
                  <a:lnTo>
                    <a:pt x="28" y="148"/>
                  </a:lnTo>
                  <a:lnTo>
                    <a:pt x="27" y="142"/>
                  </a:lnTo>
                  <a:lnTo>
                    <a:pt x="11" y="136"/>
                  </a:lnTo>
                  <a:lnTo>
                    <a:pt x="16" y="127"/>
                  </a:lnTo>
                  <a:lnTo>
                    <a:pt x="12" y="125"/>
                  </a:lnTo>
                  <a:lnTo>
                    <a:pt x="14" y="115"/>
                  </a:lnTo>
                  <a:lnTo>
                    <a:pt x="23" y="112"/>
                  </a:lnTo>
                  <a:lnTo>
                    <a:pt x="28" y="116"/>
                  </a:lnTo>
                  <a:lnTo>
                    <a:pt x="31" y="111"/>
                  </a:lnTo>
                  <a:lnTo>
                    <a:pt x="40" y="111"/>
                  </a:lnTo>
                  <a:lnTo>
                    <a:pt x="44" y="107"/>
                  </a:lnTo>
                  <a:lnTo>
                    <a:pt x="50" y="110"/>
                  </a:lnTo>
                  <a:lnTo>
                    <a:pt x="51" y="100"/>
                  </a:lnTo>
                  <a:lnTo>
                    <a:pt x="63" y="93"/>
                  </a:lnTo>
                  <a:lnTo>
                    <a:pt x="58" y="92"/>
                  </a:lnTo>
                  <a:lnTo>
                    <a:pt x="66" y="82"/>
                  </a:lnTo>
                  <a:lnTo>
                    <a:pt x="65" y="76"/>
                  </a:lnTo>
                  <a:lnTo>
                    <a:pt x="71" y="70"/>
                  </a:lnTo>
                  <a:lnTo>
                    <a:pt x="70" y="65"/>
                  </a:lnTo>
                  <a:lnTo>
                    <a:pt x="78" y="57"/>
                  </a:lnTo>
                  <a:lnTo>
                    <a:pt x="83" y="57"/>
                  </a:lnTo>
                  <a:lnTo>
                    <a:pt x="85" y="49"/>
                  </a:lnTo>
                  <a:lnTo>
                    <a:pt x="91" y="53"/>
                  </a:lnTo>
                  <a:lnTo>
                    <a:pt x="99" y="50"/>
                  </a:lnTo>
                  <a:lnTo>
                    <a:pt x="102" y="52"/>
                  </a:lnTo>
                  <a:lnTo>
                    <a:pt x="107" y="36"/>
                  </a:lnTo>
                  <a:lnTo>
                    <a:pt x="103" y="32"/>
                  </a:lnTo>
                  <a:lnTo>
                    <a:pt x="95" y="35"/>
                  </a:lnTo>
                  <a:lnTo>
                    <a:pt x="101" y="24"/>
                  </a:lnTo>
                  <a:lnTo>
                    <a:pt x="119" y="21"/>
                  </a:lnTo>
                  <a:lnTo>
                    <a:pt x="133" y="12"/>
                  </a:lnTo>
                  <a:lnTo>
                    <a:pt x="136" y="2"/>
                  </a:lnTo>
                  <a:lnTo>
                    <a:pt x="140" y="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3" name="Freeform 149"/>
            <p:cNvSpPr>
              <a:spLocks/>
            </p:cNvSpPr>
            <p:nvPr/>
          </p:nvSpPr>
          <p:spPr bwMode="auto">
            <a:xfrm>
              <a:off x="957" y="3259"/>
              <a:ext cx="154" cy="162"/>
            </a:xfrm>
            <a:custGeom>
              <a:avLst/>
              <a:gdLst/>
              <a:ahLst/>
              <a:cxnLst>
                <a:cxn ang="0">
                  <a:pos x="208" y="39"/>
                </a:cxn>
                <a:cxn ang="0">
                  <a:pos x="226" y="45"/>
                </a:cxn>
                <a:cxn ang="0">
                  <a:pos x="249" y="36"/>
                </a:cxn>
                <a:cxn ang="0">
                  <a:pos x="271" y="22"/>
                </a:cxn>
                <a:cxn ang="0">
                  <a:pos x="297" y="7"/>
                </a:cxn>
                <a:cxn ang="0">
                  <a:pos x="308" y="16"/>
                </a:cxn>
                <a:cxn ang="0">
                  <a:pos x="346" y="26"/>
                </a:cxn>
                <a:cxn ang="0">
                  <a:pos x="365" y="44"/>
                </a:cxn>
                <a:cxn ang="0">
                  <a:pos x="396" y="40"/>
                </a:cxn>
                <a:cxn ang="0">
                  <a:pos x="410" y="46"/>
                </a:cxn>
                <a:cxn ang="0">
                  <a:pos x="393" y="75"/>
                </a:cxn>
                <a:cxn ang="0">
                  <a:pos x="400" y="95"/>
                </a:cxn>
                <a:cxn ang="0">
                  <a:pos x="382" y="142"/>
                </a:cxn>
                <a:cxn ang="0">
                  <a:pos x="374" y="192"/>
                </a:cxn>
                <a:cxn ang="0">
                  <a:pos x="375" y="208"/>
                </a:cxn>
                <a:cxn ang="0">
                  <a:pos x="369" y="250"/>
                </a:cxn>
                <a:cxn ang="0">
                  <a:pos x="338" y="285"/>
                </a:cxn>
                <a:cxn ang="0">
                  <a:pos x="319" y="306"/>
                </a:cxn>
                <a:cxn ang="0">
                  <a:pos x="321" y="337"/>
                </a:cxn>
                <a:cxn ang="0">
                  <a:pos x="306" y="390"/>
                </a:cxn>
                <a:cxn ang="0">
                  <a:pos x="258" y="432"/>
                </a:cxn>
                <a:cxn ang="0">
                  <a:pos x="208" y="398"/>
                </a:cxn>
                <a:cxn ang="0">
                  <a:pos x="188" y="381"/>
                </a:cxn>
                <a:cxn ang="0">
                  <a:pos x="152" y="363"/>
                </a:cxn>
                <a:cxn ang="0">
                  <a:pos x="141" y="343"/>
                </a:cxn>
                <a:cxn ang="0">
                  <a:pos x="125" y="341"/>
                </a:cxn>
                <a:cxn ang="0">
                  <a:pos x="87" y="332"/>
                </a:cxn>
                <a:cxn ang="0">
                  <a:pos x="57" y="308"/>
                </a:cxn>
                <a:cxn ang="0">
                  <a:pos x="31" y="309"/>
                </a:cxn>
                <a:cxn ang="0">
                  <a:pos x="36" y="284"/>
                </a:cxn>
                <a:cxn ang="0">
                  <a:pos x="51" y="264"/>
                </a:cxn>
                <a:cxn ang="0">
                  <a:pos x="32" y="248"/>
                </a:cxn>
                <a:cxn ang="0">
                  <a:pos x="17" y="246"/>
                </a:cxn>
                <a:cxn ang="0">
                  <a:pos x="16" y="215"/>
                </a:cxn>
                <a:cxn ang="0">
                  <a:pos x="6" y="190"/>
                </a:cxn>
                <a:cxn ang="0">
                  <a:pos x="35" y="184"/>
                </a:cxn>
                <a:cxn ang="0">
                  <a:pos x="30" y="160"/>
                </a:cxn>
                <a:cxn ang="0">
                  <a:pos x="54" y="156"/>
                </a:cxn>
                <a:cxn ang="0">
                  <a:pos x="42" y="143"/>
                </a:cxn>
                <a:cxn ang="0">
                  <a:pos x="93" y="126"/>
                </a:cxn>
                <a:cxn ang="0">
                  <a:pos x="114" y="124"/>
                </a:cxn>
                <a:cxn ang="0">
                  <a:pos x="162" y="120"/>
                </a:cxn>
                <a:cxn ang="0">
                  <a:pos x="174" y="112"/>
                </a:cxn>
                <a:cxn ang="0">
                  <a:pos x="204" y="66"/>
                </a:cxn>
                <a:cxn ang="0">
                  <a:pos x="188" y="23"/>
                </a:cxn>
              </a:cxnLst>
              <a:rect l="0" t="0" r="r" b="b"/>
              <a:pathLst>
                <a:path w="410" h="432">
                  <a:moveTo>
                    <a:pt x="188" y="23"/>
                  </a:moveTo>
                  <a:lnTo>
                    <a:pt x="201" y="28"/>
                  </a:lnTo>
                  <a:lnTo>
                    <a:pt x="208" y="39"/>
                  </a:lnTo>
                  <a:lnTo>
                    <a:pt x="216" y="32"/>
                  </a:lnTo>
                  <a:lnTo>
                    <a:pt x="220" y="34"/>
                  </a:lnTo>
                  <a:lnTo>
                    <a:pt x="226" y="45"/>
                  </a:lnTo>
                  <a:lnTo>
                    <a:pt x="224" y="52"/>
                  </a:lnTo>
                  <a:lnTo>
                    <a:pt x="229" y="54"/>
                  </a:lnTo>
                  <a:lnTo>
                    <a:pt x="249" y="36"/>
                  </a:lnTo>
                  <a:lnTo>
                    <a:pt x="266" y="51"/>
                  </a:lnTo>
                  <a:lnTo>
                    <a:pt x="271" y="37"/>
                  </a:lnTo>
                  <a:lnTo>
                    <a:pt x="271" y="22"/>
                  </a:lnTo>
                  <a:lnTo>
                    <a:pt x="285" y="9"/>
                  </a:lnTo>
                  <a:lnTo>
                    <a:pt x="285" y="2"/>
                  </a:lnTo>
                  <a:lnTo>
                    <a:pt x="297" y="7"/>
                  </a:lnTo>
                  <a:lnTo>
                    <a:pt x="305" y="0"/>
                  </a:lnTo>
                  <a:lnTo>
                    <a:pt x="304" y="14"/>
                  </a:lnTo>
                  <a:lnTo>
                    <a:pt x="308" y="16"/>
                  </a:lnTo>
                  <a:lnTo>
                    <a:pt x="318" y="3"/>
                  </a:lnTo>
                  <a:lnTo>
                    <a:pt x="324" y="13"/>
                  </a:lnTo>
                  <a:lnTo>
                    <a:pt x="346" y="26"/>
                  </a:lnTo>
                  <a:lnTo>
                    <a:pt x="356" y="28"/>
                  </a:lnTo>
                  <a:lnTo>
                    <a:pt x="356" y="38"/>
                  </a:lnTo>
                  <a:lnTo>
                    <a:pt x="365" y="44"/>
                  </a:lnTo>
                  <a:lnTo>
                    <a:pt x="366" y="52"/>
                  </a:lnTo>
                  <a:lnTo>
                    <a:pt x="388" y="35"/>
                  </a:lnTo>
                  <a:lnTo>
                    <a:pt x="396" y="40"/>
                  </a:lnTo>
                  <a:lnTo>
                    <a:pt x="402" y="34"/>
                  </a:lnTo>
                  <a:lnTo>
                    <a:pt x="406" y="35"/>
                  </a:lnTo>
                  <a:lnTo>
                    <a:pt x="410" y="46"/>
                  </a:lnTo>
                  <a:lnTo>
                    <a:pt x="410" y="46"/>
                  </a:lnTo>
                  <a:lnTo>
                    <a:pt x="396" y="54"/>
                  </a:lnTo>
                  <a:lnTo>
                    <a:pt x="393" y="75"/>
                  </a:lnTo>
                  <a:lnTo>
                    <a:pt x="389" y="77"/>
                  </a:lnTo>
                  <a:lnTo>
                    <a:pt x="390" y="84"/>
                  </a:lnTo>
                  <a:lnTo>
                    <a:pt x="400" y="95"/>
                  </a:lnTo>
                  <a:lnTo>
                    <a:pt x="400" y="103"/>
                  </a:lnTo>
                  <a:lnTo>
                    <a:pt x="394" y="123"/>
                  </a:lnTo>
                  <a:lnTo>
                    <a:pt x="382" y="142"/>
                  </a:lnTo>
                  <a:lnTo>
                    <a:pt x="379" y="163"/>
                  </a:lnTo>
                  <a:lnTo>
                    <a:pt x="369" y="178"/>
                  </a:lnTo>
                  <a:lnTo>
                    <a:pt x="374" y="192"/>
                  </a:lnTo>
                  <a:lnTo>
                    <a:pt x="387" y="196"/>
                  </a:lnTo>
                  <a:lnTo>
                    <a:pt x="374" y="202"/>
                  </a:lnTo>
                  <a:lnTo>
                    <a:pt x="375" y="208"/>
                  </a:lnTo>
                  <a:lnTo>
                    <a:pt x="367" y="227"/>
                  </a:lnTo>
                  <a:lnTo>
                    <a:pt x="373" y="235"/>
                  </a:lnTo>
                  <a:lnTo>
                    <a:pt x="369" y="250"/>
                  </a:lnTo>
                  <a:lnTo>
                    <a:pt x="355" y="257"/>
                  </a:lnTo>
                  <a:lnTo>
                    <a:pt x="336" y="275"/>
                  </a:lnTo>
                  <a:lnTo>
                    <a:pt x="338" y="285"/>
                  </a:lnTo>
                  <a:lnTo>
                    <a:pt x="331" y="302"/>
                  </a:lnTo>
                  <a:lnTo>
                    <a:pt x="325" y="300"/>
                  </a:lnTo>
                  <a:lnTo>
                    <a:pt x="319" y="306"/>
                  </a:lnTo>
                  <a:lnTo>
                    <a:pt x="313" y="323"/>
                  </a:lnTo>
                  <a:lnTo>
                    <a:pt x="321" y="331"/>
                  </a:lnTo>
                  <a:lnTo>
                    <a:pt x="321" y="337"/>
                  </a:lnTo>
                  <a:lnTo>
                    <a:pt x="305" y="356"/>
                  </a:lnTo>
                  <a:lnTo>
                    <a:pt x="310" y="383"/>
                  </a:lnTo>
                  <a:lnTo>
                    <a:pt x="306" y="390"/>
                  </a:lnTo>
                  <a:lnTo>
                    <a:pt x="286" y="410"/>
                  </a:lnTo>
                  <a:lnTo>
                    <a:pt x="258" y="432"/>
                  </a:lnTo>
                  <a:lnTo>
                    <a:pt x="258" y="432"/>
                  </a:lnTo>
                  <a:lnTo>
                    <a:pt x="239" y="404"/>
                  </a:lnTo>
                  <a:lnTo>
                    <a:pt x="214" y="396"/>
                  </a:lnTo>
                  <a:lnTo>
                    <a:pt x="208" y="398"/>
                  </a:lnTo>
                  <a:lnTo>
                    <a:pt x="198" y="387"/>
                  </a:lnTo>
                  <a:lnTo>
                    <a:pt x="200" y="383"/>
                  </a:lnTo>
                  <a:lnTo>
                    <a:pt x="188" y="381"/>
                  </a:lnTo>
                  <a:lnTo>
                    <a:pt x="182" y="375"/>
                  </a:lnTo>
                  <a:lnTo>
                    <a:pt x="168" y="374"/>
                  </a:lnTo>
                  <a:lnTo>
                    <a:pt x="152" y="363"/>
                  </a:lnTo>
                  <a:lnTo>
                    <a:pt x="151" y="348"/>
                  </a:lnTo>
                  <a:lnTo>
                    <a:pt x="146" y="342"/>
                  </a:lnTo>
                  <a:lnTo>
                    <a:pt x="141" y="343"/>
                  </a:lnTo>
                  <a:lnTo>
                    <a:pt x="139" y="350"/>
                  </a:lnTo>
                  <a:lnTo>
                    <a:pt x="133" y="349"/>
                  </a:lnTo>
                  <a:lnTo>
                    <a:pt x="125" y="341"/>
                  </a:lnTo>
                  <a:lnTo>
                    <a:pt x="127" y="334"/>
                  </a:lnTo>
                  <a:lnTo>
                    <a:pt x="118" y="329"/>
                  </a:lnTo>
                  <a:lnTo>
                    <a:pt x="87" y="332"/>
                  </a:lnTo>
                  <a:lnTo>
                    <a:pt x="70" y="318"/>
                  </a:lnTo>
                  <a:lnTo>
                    <a:pt x="63" y="307"/>
                  </a:lnTo>
                  <a:lnTo>
                    <a:pt x="57" y="308"/>
                  </a:lnTo>
                  <a:lnTo>
                    <a:pt x="52" y="302"/>
                  </a:lnTo>
                  <a:lnTo>
                    <a:pt x="43" y="299"/>
                  </a:lnTo>
                  <a:lnTo>
                    <a:pt x="31" y="309"/>
                  </a:lnTo>
                  <a:lnTo>
                    <a:pt x="28" y="303"/>
                  </a:lnTo>
                  <a:lnTo>
                    <a:pt x="37" y="288"/>
                  </a:lnTo>
                  <a:lnTo>
                    <a:pt x="36" y="284"/>
                  </a:lnTo>
                  <a:lnTo>
                    <a:pt x="36" y="284"/>
                  </a:lnTo>
                  <a:lnTo>
                    <a:pt x="43" y="281"/>
                  </a:lnTo>
                  <a:lnTo>
                    <a:pt x="51" y="264"/>
                  </a:lnTo>
                  <a:lnTo>
                    <a:pt x="43" y="255"/>
                  </a:lnTo>
                  <a:lnTo>
                    <a:pt x="31" y="253"/>
                  </a:lnTo>
                  <a:lnTo>
                    <a:pt x="32" y="248"/>
                  </a:lnTo>
                  <a:lnTo>
                    <a:pt x="28" y="246"/>
                  </a:lnTo>
                  <a:lnTo>
                    <a:pt x="19" y="250"/>
                  </a:lnTo>
                  <a:lnTo>
                    <a:pt x="17" y="246"/>
                  </a:lnTo>
                  <a:lnTo>
                    <a:pt x="21" y="233"/>
                  </a:lnTo>
                  <a:lnTo>
                    <a:pt x="15" y="227"/>
                  </a:lnTo>
                  <a:lnTo>
                    <a:pt x="16" y="215"/>
                  </a:lnTo>
                  <a:lnTo>
                    <a:pt x="10" y="212"/>
                  </a:lnTo>
                  <a:lnTo>
                    <a:pt x="0" y="197"/>
                  </a:lnTo>
                  <a:lnTo>
                    <a:pt x="6" y="190"/>
                  </a:lnTo>
                  <a:lnTo>
                    <a:pt x="6" y="184"/>
                  </a:lnTo>
                  <a:lnTo>
                    <a:pt x="18" y="178"/>
                  </a:lnTo>
                  <a:lnTo>
                    <a:pt x="35" y="184"/>
                  </a:lnTo>
                  <a:lnTo>
                    <a:pt x="38" y="175"/>
                  </a:lnTo>
                  <a:lnTo>
                    <a:pt x="36" y="165"/>
                  </a:lnTo>
                  <a:lnTo>
                    <a:pt x="30" y="160"/>
                  </a:lnTo>
                  <a:lnTo>
                    <a:pt x="31" y="155"/>
                  </a:lnTo>
                  <a:lnTo>
                    <a:pt x="37" y="152"/>
                  </a:lnTo>
                  <a:lnTo>
                    <a:pt x="54" y="156"/>
                  </a:lnTo>
                  <a:lnTo>
                    <a:pt x="57" y="153"/>
                  </a:lnTo>
                  <a:lnTo>
                    <a:pt x="56" y="149"/>
                  </a:lnTo>
                  <a:lnTo>
                    <a:pt x="42" y="143"/>
                  </a:lnTo>
                  <a:lnTo>
                    <a:pt x="47" y="138"/>
                  </a:lnTo>
                  <a:lnTo>
                    <a:pt x="77" y="149"/>
                  </a:lnTo>
                  <a:lnTo>
                    <a:pt x="93" y="126"/>
                  </a:lnTo>
                  <a:lnTo>
                    <a:pt x="111" y="128"/>
                  </a:lnTo>
                  <a:lnTo>
                    <a:pt x="106" y="122"/>
                  </a:lnTo>
                  <a:lnTo>
                    <a:pt x="114" y="124"/>
                  </a:lnTo>
                  <a:lnTo>
                    <a:pt x="130" y="121"/>
                  </a:lnTo>
                  <a:lnTo>
                    <a:pt x="143" y="131"/>
                  </a:lnTo>
                  <a:lnTo>
                    <a:pt x="162" y="120"/>
                  </a:lnTo>
                  <a:lnTo>
                    <a:pt x="178" y="126"/>
                  </a:lnTo>
                  <a:lnTo>
                    <a:pt x="182" y="121"/>
                  </a:lnTo>
                  <a:lnTo>
                    <a:pt x="174" y="112"/>
                  </a:lnTo>
                  <a:lnTo>
                    <a:pt x="196" y="94"/>
                  </a:lnTo>
                  <a:lnTo>
                    <a:pt x="197" y="77"/>
                  </a:lnTo>
                  <a:lnTo>
                    <a:pt x="204" y="66"/>
                  </a:lnTo>
                  <a:lnTo>
                    <a:pt x="199" y="56"/>
                  </a:lnTo>
                  <a:lnTo>
                    <a:pt x="200" y="44"/>
                  </a:lnTo>
                  <a:lnTo>
                    <a:pt x="188" y="23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4" name="Freeform 150"/>
            <p:cNvSpPr>
              <a:spLocks noEditPoints="1"/>
            </p:cNvSpPr>
            <p:nvPr/>
          </p:nvSpPr>
          <p:spPr bwMode="auto">
            <a:xfrm>
              <a:off x="2897" y="1391"/>
              <a:ext cx="1932" cy="1819"/>
            </a:xfrm>
            <a:custGeom>
              <a:avLst/>
              <a:gdLst/>
              <a:ahLst/>
              <a:cxnLst>
                <a:cxn ang="0">
                  <a:pos x="2885" y="1506"/>
                </a:cxn>
                <a:cxn ang="0">
                  <a:pos x="3414" y="1015"/>
                </a:cxn>
                <a:cxn ang="0">
                  <a:pos x="3186" y="688"/>
                </a:cxn>
                <a:cxn ang="0">
                  <a:pos x="4657" y="2908"/>
                </a:cxn>
                <a:cxn ang="0">
                  <a:pos x="4358" y="2924"/>
                </a:cxn>
                <a:cxn ang="0">
                  <a:pos x="4198" y="3237"/>
                </a:cxn>
                <a:cxn ang="0">
                  <a:pos x="3891" y="3222"/>
                </a:cxn>
                <a:cxn ang="0">
                  <a:pos x="3581" y="3431"/>
                </a:cxn>
                <a:cxn ang="0">
                  <a:pos x="3459" y="3762"/>
                </a:cxn>
                <a:cxn ang="0">
                  <a:pos x="3233" y="3677"/>
                </a:cxn>
                <a:cxn ang="0">
                  <a:pos x="2975" y="3864"/>
                </a:cxn>
                <a:cxn ang="0">
                  <a:pos x="2742" y="4180"/>
                </a:cxn>
                <a:cxn ang="0">
                  <a:pos x="2396" y="4377"/>
                </a:cxn>
                <a:cxn ang="0">
                  <a:pos x="2360" y="4632"/>
                </a:cxn>
                <a:cxn ang="0">
                  <a:pos x="2117" y="4820"/>
                </a:cxn>
                <a:cxn ang="0">
                  <a:pos x="1705" y="4766"/>
                </a:cxn>
                <a:cxn ang="0">
                  <a:pos x="1230" y="4502"/>
                </a:cxn>
                <a:cxn ang="0">
                  <a:pos x="1053" y="4169"/>
                </a:cxn>
                <a:cxn ang="0">
                  <a:pos x="807" y="4067"/>
                </a:cxn>
                <a:cxn ang="0">
                  <a:pos x="635" y="4200"/>
                </a:cxn>
                <a:cxn ang="0">
                  <a:pos x="349" y="4128"/>
                </a:cxn>
                <a:cxn ang="0">
                  <a:pos x="394" y="3695"/>
                </a:cxn>
                <a:cxn ang="0">
                  <a:pos x="269" y="3288"/>
                </a:cxn>
                <a:cxn ang="0">
                  <a:pos x="31" y="3159"/>
                </a:cxn>
                <a:cxn ang="0">
                  <a:pos x="64" y="2720"/>
                </a:cxn>
                <a:cxn ang="0">
                  <a:pos x="224" y="2008"/>
                </a:cxn>
                <a:cxn ang="0">
                  <a:pos x="580" y="1670"/>
                </a:cxn>
                <a:cxn ang="0">
                  <a:pos x="485" y="1191"/>
                </a:cxn>
                <a:cxn ang="0">
                  <a:pos x="661" y="852"/>
                </a:cxn>
                <a:cxn ang="0">
                  <a:pos x="862" y="881"/>
                </a:cxn>
                <a:cxn ang="0">
                  <a:pos x="1165" y="1027"/>
                </a:cxn>
                <a:cxn ang="0">
                  <a:pos x="1611" y="1047"/>
                </a:cxn>
                <a:cxn ang="0">
                  <a:pos x="1596" y="960"/>
                </a:cxn>
                <a:cxn ang="0">
                  <a:pos x="1625" y="884"/>
                </a:cxn>
                <a:cxn ang="0">
                  <a:pos x="1724" y="849"/>
                </a:cxn>
                <a:cxn ang="0">
                  <a:pos x="1788" y="900"/>
                </a:cxn>
                <a:cxn ang="0">
                  <a:pos x="1845" y="935"/>
                </a:cxn>
                <a:cxn ang="0">
                  <a:pos x="1986" y="937"/>
                </a:cxn>
                <a:cxn ang="0">
                  <a:pos x="2101" y="1049"/>
                </a:cxn>
                <a:cxn ang="0">
                  <a:pos x="2120" y="1164"/>
                </a:cxn>
                <a:cxn ang="0">
                  <a:pos x="2151" y="1281"/>
                </a:cxn>
                <a:cxn ang="0">
                  <a:pos x="2076" y="1372"/>
                </a:cxn>
                <a:cxn ang="0">
                  <a:pos x="2126" y="1497"/>
                </a:cxn>
                <a:cxn ang="0">
                  <a:pos x="2345" y="1686"/>
                </a:cxn>
                <a:cxn ang="0">
                  <a:pos x="2660" y="1516"/>
                </a:cxn>
                <a:cxn ang="0">
                  <a:pos x="2915" y="1568"/>
                </a:cxn>
                <a:cxn ang="0">
                  <a:pos x="3091" y="1527"/>
                </a:cxn>
                <a:cxn ang="0">
                  <a:pos x="3026" y="1278"/>
                </a:cxn>
                <a:cxn ang="0">
                  <a:pos x="3409" y="1178"/>
                </a:cxn>
                <a:cxn ang="0">
                  <a:pos x="3901" y="1459"/>
                </a:cxn>
                <a:cxn ang="0">
                  <a:pos x="4141" y="1672"/>
                </a:cxn>
                <a:cxn ang="0">
                  <a:pos x="4882" y="1911"/>
                </a:cxn>
                <a:cxn ang="0">
                  <a:pos x="5083" y="2037"/>
                </a:cxn>
                <a:cxn ang="0">
                  <a:pos x="4882" y="2369"/>
                </a:cxn>
                <a:cxn ang="0">
                  <a:pos x="4775" y="2751"/>
                </a:cxn>
                <a:cxn ang="0">
                  <a:pos x="3774" y="277"/>
                </a:cxn>
                <a:cxn ang="0">
                  <a:pos x="3828" y="510"/>
                </a:cxn>
                <a:cxn ang="0">
                  <a:pos x="2865" y="97"/>
                </a:cxn>
                <a:cxn ang="0">
                  <a:pos x="3110" y="147"/>
                </a:cxn>
                <a:cxn ang="0">
                  <a:pos x="3371" y="148"/>
                </a:cxn>
                <a:cxn ang="0">
                  <a:pos x="3383" y="468"/>
                </a:cxn>
                <a:cxn ang="0">
                  <a:pos x="3082" y="454"/>
                </a:cxn>
                <a:cxn ang="0">
                  <a:pos x="2817" y="312"/>
                </a:cxn>
              </a:cxnLst>
              <a:rect l="0" t="0" r="r" b="b"/>
              <a:pathLst>
                <a:path w="5132" h="4833">
                  <a:moveTo>
                    <a:pt x="2687" y="701"/>
                  </a:moveTo>
                  <a:lnTo>
                    <a:pt x="2684" y="690"/>
                  </a:lnTo>
                  <a:lnTo>
                    <a:pt x="2699" y="695"/>
                  </a:lnTo>
                  <a:lnTo>
                    <a:pt x="2740" y="744"/>
                  </a:lnTo>
                  <a:lnTo>
                    <a:pt x="2746" y="760"/>
                  </a:lnTo>
                  <a:lnTo>
                    <a:pt x="2760" y="773"/>
                  </a:lnTo>
                  <a:lnTo>
                    <a:pt x="2762" y="794"/>
                  </a:lnTo>
                  <a:lnTo>
                    <a:pt x="2751" y="807"/>
                  </a:lnTo>
                  <a:lnTo>
                    <a:pt x="2741" y="797"/>
                  </a:lnTo>
                  <a:lnTo>
                    <a:pt x="2742" y="788"/>
                  </a:lnTo>
                  <a:lnTo>
                    <a:pt x="2731" y="772"/>
                  </a:lnTo>
                  <a:lnTo>
                    <a:pt x="2713" y="756"/>
                  </a:lnTo>
                  <a:lnTo>
                    <a:pt x="2708" y="736"/>
                  </a:lnTo>
                  <a:lnTo>
                    <a:pt x="2699" y="726"/>
                  </a:lnTo>
                  <a:lnTo>
                    <a:pt x="2697" y="713"/>
                  </a:lnTo>
                  <a:lnTo>
                    <a:pt x="2693" y="715"/>
                  </a:lnTo>
                  <a:lnTo>
                    <a:pt x="2696" y="724"/>
                  </a:lnTo>
                  <a:lnTo>
                    <a:pt x="2686" y="720"/>
                  </a:lnTo>
                  <a:lnTo>
                    <a:pt x="2687" y="701"/>
                  </a:lnTo>
                  <a:close/>
                  <a:moveTo>
                    <a:pt x="2860" y="1528"/>
                  </a:moveTo>
                  <a:lnTo>
                    <a:pt x="2860" y="1531"/>
                  </a:lnTo>
                  <a:lnTo>
                    <a:pt x="2854" y="1523"/>
                  </a:lnTo>
                  <a:lnTo>
                    <a:pt x="2850" y="1524"/>
                  </a:lnTo>
                  <a:lnTo>
                    <a:pt x="2849" y="1533"/>
                  </a:lnTo>
                  <a:lnTo>
                    <a:pt x="2837" y="1528"/>
                  </a:lnTo>
                  <a:lnTo>
                    <a:pt x="2822" y="1515"/>
                  </a:lnTo>
                  <a:lnTo>
                    <a:pt x="2824" y="1506"/>
                  </a:lnTo>
                  <a:lnTo>
                    <a:pt x="2830" y="1504"/>
                  </a:lnTo>
                  <a:lnTo>
                    <a:pt x="2840" y="1517"/>
                  </a:lnTo>
                  <a:lnTo>
                    <a:pt x="2836" y="1510"/>
                  </a:lnTo>
                  <a:lnTo>
                    <a:pt x="2856" y="1500"/>
                  </a:lnTo>
                  <a:lnTo>
                    <a:pt x="2876" y="1501"/>
                  </a:lnTo>
                  <a:lnTo>
                    <a:pt x="2877" y="1506"/>
                  </a:lnTo>
                  <a:lnTo>
                    <a:pt x="2880" y="1502"/>
                  </a:lnTo>
                  <a:lnTo>
                    <a:pt x="2885" y="1506"/>
                  </a:lnTo>
                  <a:lnTo>
                    <a:pt x="2890" y="1502"/>
                  </a:lnTo>
                  <a:lnTo>
                    <a:pt x="2905" y="1503"/>
                  </a:lnTo>
                  <a:lnTo>
                    <a:pt x="2914" y="1516"/>
                  </a:lnTo>
                  <a:lnTo>
                    <a:pt x="2913" y="1525"/>
                  </a:lnTo>
                  <a:lnTo>
                    <a:pt x="2899" y="1548"/>
                  </a:lnTo>
                  <a:lnTo>
                    <a:pt x="2890" y="1551"/>
                  </a:lnTo>
                  <a:lnTo>
                    <a:pt x="2879" y="1542"/>
                  </a:lnTo>
                  <a:lnTo>
                    <a:pt x="2877" y="1533"/>
                  </a:lnTo>
                  <a:lnTo>
                    <a:pt x="2862" y="1531"/>
                  </a:lnTo>
                  <a:lnTo>
                    <a:pt x="2860" y="1528"/>
                  </a:lnTo>
                  <a:close/>
                  <a:moveTo>
                    <a:pt x="3095" y="948"/>
                  </a:moveTo>
                  <a:lnTo>
                    <a:pt x="3124" y="947"/>
                  </a:lnTo>
                  <a:lnTo>
                    <a:pt x="3151" y="917"/>
                  </a:lnTo>
                  <a:lnTo>
                    <a:pt x="3164" y="887"/>
                  </a:lnTo>
                  <a:lnTo>
                    <a:pt x="3169" y="864"/>
                  </a:lnTo>
                  <a:lnTo>
                    <a:pt x="3173" y="861"/>
                  </a:lnTo>
                  <a:lnTo>
                    <a:pt x="3169" y="861"/>
                  </a:lnTo>
                  <a:lnTo>
                    <a:pt x="3171" y="851"/>
                  </a:lnTo>
                  <a:lnTo>
                    <a:pt x="3177" y="845"/>
                  </a:lnTo>
                  <a:lnTo>
                    <a:pt x="3185" y="823"/>
                  </a:lnTo>
                  <a:lnTo>
                    <a:pt x="3195" y="812"/>
                  </a:lnTo>
                  <a:lnTo>
                    <a:pt x="3206" y="819"/>
                  </a:lnTo>
                  <a:lnTo>
                    <a:pt x="3214" y="818"/>
                  </a:lnTo>
                  <a:lnTo>
                    <a:pt x="3232" y="806"/>
                  </a:lnTo>
                  <a:lnTo>
                    <a:pt x="3278" y="795"/>
                  </a:lnTo>
                  <a:lnTo>
                    <a:pt x="3296" y="813"/>
                  </a:lnTo>
                  <a:lnTo>
                    <a:pt x="3322" y="822"/>
                  </a:lnTo>
                  <a:lnTo>
                    <a:pt x="3383" y="888"/>
                  </a:lnTo>
                  <a:lnTo>
                    <a:pt x="3401" y="913"/>
                  </a:lnTo>
                  <a:lnTo>
                    <a:pt x="3413" y="942"/>
                  </a:lnTo>
                  <a:lnTo>
                    <a:pt x="3412" y="950"/>
                  </a:lnTo>
                  <a:lnTo>
                    <a:pt x="3405" y="957"/>
                  </a:lnTo>
                  <a:lnTo>
                    <a:pt x="3404" y="976"/>
                  </a:lnTo>
                  <a:lnTo>
                    <a:pt x="3410" y="1010"/>
                  </a:lnTo>
                  <a:lnTo>
                    <a:pt x="3414" y="1015"/>
                  </a:lnTo>
                  <a:lnTo>
                    <a:pt x="3382" y="1028"/>
                  </a:lnTo>
                  <a:lnTo>
                    <a:pt x="3339" y="1012"/>
                  </a:lnTo>
                  <a:lnTo>
                    <a:pt x="3314" y="1014"/>
                  </a:lnTo>
                  <a:lnTo>
                    <a:pt x="3298" y="1005"/>
                  </a:lnTo>
                  <a:lnTo>
                    <a:pt x="3237" y="993"/>
                  </a:lnTo>
                  <a:lnTo>
                    <a:pt x="3214" y="983"/>
                  </a:lnTo>
                  <a:lnTo>
                    <a:pt x="3170" y="953"/>
                  </a:lnTo>
                  <a:lnTo>
                    <a:pt x="3155" y="950"/>
                  </a:lnTo>
                  <a:lnTo>
                    <a:pt x="3129" y="955"/>
                  </a:lnTo>
                  <a:lnTo>
                    <a:pt x="3089" y="978"/>
                  </a:lnTo>
                  <a:lnTo>
                    <a:pt x="3081" y="976"/>
                  </a:lnTo>
                  <a:lnTo>
                    <a:pt x="3073" y="958"/>
                  </a:lnTo>
                  <a:lnTo>
                    <a:pt x="3078" y="949"/>
                  </a:lnTo>
                  <a:lnTo>
                    <a:pt x="3095" y="948"/>
                  </a:lnTo>
                  <a:close/>
                  <a:moveTo>
                    <a:pt x="3190" y="718"/>
                  </a:moveTo>
                  <a:lnTo>
                    <a:pt x="3185" y="729"/>
                  </a:lnTo>
                  <a:lnTo>
                    <a:pt x="3189" y="745"/>
                  </a:lnTo>
                  <a:lnTo>
                    <a:pt x="3186" y="762"/>
                  </a:lnTo>
                  <a:lnTo>
                    <a:pt x="3180" y="772"/>
                  </a:lnTo>
                  <a:lnTo>
                    <a:pt x="3168" y="775"/>
                  </a:lnTo>
                  <a:lnTo>
                    <a:pt x="3157" y="783"/>
                  </a:lnTo>
                  <a:lnTo>
                    <a:pt x="3148" y="794"/>
                  </a:lnTo>
                  <a:lnTo>
                    <a:pt x="3143" y="794"/>
                  </a:lnTo>
                  <a:lnTo>
                    <a:pt x="3145" y="798"/>
                  </a:lnTo>
                  <a:lnTo>
                    <a:pt x="3153" y="797"/>
                  </a:lnTo>
                  <a:lnTo>
                    <a:pt x="3152" y="799"/>
                  </a:lnTo>
                  <a:lnTo>
                    <a:pt x="3137" y="798"/>
                  </a:lnTo>
                  <a:lnTo>
                    <a:pt x="3127" y="789"/>
                  </a:lnTo>
                  <a:lnTo>
                    <a:pt x="3112" y="759"/>
                  </a:lnTo>
                  <a:lnTo>
                    <a:pt x="3108" y="740"/>
                  </a:lnTo>
                  <a:lnTo>
                    <a:pt x="3111" y="701"/>
                  </a:lnTo>
                  <a:lnTo>
                    <a:pt x="3116" y="691"/>
                  </a:lnTo>
                  <a:lnTo>
                    <a:pt x="3127" y="684"/>
                  </a:lnTo>
                  <a:lnTo>
                    <a:pt x="3170" y="679"/>
                  </a:lnTo>
                  <a:lnTo>
                    <a:pt x="3186" y="688"/>
                  </a:lnTo>
                  <a:lnTo>
                    <a:pt x="3191" y="702"/>
                  </a:lnTo>
                  <a:lnTo>
                    <a:pt x="3190" y="718"/>
                  </a:lnTo>
                  <a:close/>
                  <a:moveTo>
                    <a:pt x="2688" y="278"/>
                  </a:moveTo>
                  <a:lnTo>
                    <a:pt x="2692" y="274"/>
                  </a:lnTo>
                  <a:lnTo>
                    <a:pt x="2699" y="248"/>
                  </a:lnTo>
                  <a:lnTo>
                    <a:pt x="2701" y="219"/>
                  </a:lnTo>
                  <a:lnTo>
                    <a:pt x="2698" y="189"/>
                  </a:lnTo>
                  <a:lnTo>
                    <a:pt x="2707" y="151"/>
                  </a:lnTo>
                  <a:lnTo>
                    <a:pt x="2708" y="140"/>
                  </a:lnTo>
                  <a:lnTo>
                    <a:pt x="2703" y="134"/>
                  </a:lnTo>
                  <a:lnTo>
                    <a:pt x="2707" y="122"/>
                  </a:lnTo>
                  <a:lnTo>
                    <a:pt x="2727" y="188"/>
                  </a:lnTo>
                  <a:lnTo>
                    <a:pt x="2740" y="204"/>
                  </a:lnTo>
                  <a:lnTo>
                    <a:pt x="2753" y="212"/>
                  </a:lnTo>
                  <a:lnTo>
                    <a:pt x="2742" y="229"/>
                  </a:lnTo>
                  <a:lnTo>
                    <a:pt x="2731" y="257"/>
                  </a:lnTo>
                  <a:lnTo>
                    <a:pt x="2730" y="264"/>
                  </a:lnTo>
                  <a:lnTo>
                    <a:pt x="2738" y="278"/>
                  </a:lnTo>
                  <a:lnTo>
                    <a:pt x="2721" y="302"/>
                  </a:lnTo>
                  <a:lnTo>
                    <a:pt x="2694" y="305"/>
                  </a:lnTo>
                  <a:lnTo>
                    <a:pt x="2691" y="302"/>
                  </a:lnTo>
                  <a:lnTo>
                    <a:pt x="2688" y="278"/>
                  </a:lnTo>
                  <a:close/>
                  <a:moveTo>
                    <a:pt x="4755" y="2821"/>
                  </a:moveTo>
                  <a:lnTo>
                    <a:pt x="4745" y="2841"/>
                  </a:lnTo>
                  <a:lnTo>
                    <a:pt x="4759" y="2869"/>
                  </a:lnTo>
                  <a:lnTo>
                    <a:pt x="4754" y="2875"/>
                  </a:lnTo>
                  <a:lnTo>
                    <a:pt x="4743" y="2872"/>
                  </a:lnTo>
                  <a:lnTo>
                    <a:pt x="4735" y="2875"/>
                  </a:lnTo>
                  <a:lnTo>
                    <a:pt x="4729" y="2863"/>
                  </a:lnTo>
                  <a:lnTo>
                    <a:pt x="4717" y="2860"/>
                  </a:lnTo>
                  <a:lnTo>
                    <a:pt x="4696" y="2869"/>
                  </a:lnTo>
                  <a:lnTo>
                    <a:pt x="4679" y="2871"/>
                  </a:lnTo>
                  <a:lnTo>
                    <a:pt x="4668" y="2888"/>
                  </a:lnTo>
                  <a:lnTo>
                    <a:pt x="4658" y="2895"/>
                  </a:lnTo>
                  <a:lnTo>
                    <a:pt x="4657" y="2908"/>
                  </a:lnTo>
                  <a:lnTo>
                    <a:pt x="4653" y="2913"/>
                  </a:lnTo>
                  <a:lnTo>
                    <a:pt x="4626" y="2912"/>
                  </a:lnTo>
                  <a:lnTo>
                    <a:pt x="4609" y="2898"/>
                  </a:lnTo>
                  <a:lnTo>
                    <a:pt x="4616" y="2892"/>
                  </a:lnTo>
                  <a:lnTo>
                    <a:pt x="4615" y="2883"/>
                  </a:lnTo>
                  <a:lnTo>
                    <a:pt x="4593" y="2868"/>
                  </a:lnTo>
                  <a:lnTo>
                    <a:pt x="4590" y="2851"/>
                  </a:lnTo>
                  <a:lnTo>
                    <a:pt x="4586" y="2849"/>
                  </a:lnTo>
                  <a:lnTo>
                    <a:pt x="4573" y="2863"/>
                  </a:lnTo>
                  <a:lnTo>
                    <a:pt x="4571" y="2876"/>
                  </a:lnTo>
                  <a:lnTo>
                    <a:pt x="4562" y="2882"/>
                  </a:lnTo>
                  <a:lnTo>
                    <a:pt x="4553" y="2877"/>
                  </a:lnTo>
                  <a:lnTo>
                    <a:pt x="4532" y="2878"/>
                  </a:lnTo>
                  <a:lnTo>
                    <a:pt x="4520" y="2869"/>
                  </a:lnTo>
                  <a:lnTo>
                    <a:pt x="4516" y="2854"/>
                  </a:lnTo>
                  <a:lnTo>
                    <a:pt x="4500" y="2864"/>
                  </a:lnTo>
                  <a:lnTo>
                    <a:pt x="4481" y="2858"/>
                  </a:lnTo>
                  <a:lnTo>
                    <a:pt x="4461" y="2861"/>
                  </a:lnTo>
                  <a:lnTo>
                    <a:pt x="4456" y="2850"/>
                  </a:lnTo>
                  <a:lnTo>
                    <a:pt x="4446" y="2852"/>
                  </a:lnTo>
                  <a:lnTo>
                    <a:pt x="4439" y="2864"/>
                  </a:lnTo>
                  <a:lnTo>
                    <a:pt x="4427" y="2867"/>
                  </a:lnTo>
                  <a:lnTo>
                    <a:pt x="4423" y="2855"/>
                  </a:lnTo>
                  <a:lnTo>
                    <a:pt x="4414" y="2855"/>
                  </a:lnTo>
                  <a:lnTo>
                    <a:pt x="4408" y="2848"/>
                  </a:lnTo>
                  <a:lnTo>
                    <a:pt x="4400" y="2846"/>
                  </a:lnTo>
                  <a:lnTo>
                    <a:pt x="4386" y="2855"/>
                  </a:lnTo>
                  <a:lnTo>
                    <a:pt x="4386" y="2865"/>
                  </a:lnTo>
                  <a:lnTo>
                    <a:pt x="4370" y="2875"/>
                  </a:lnTo>
                  <a:lnTo>
                    <a:pt x="4373" y="2885"/>
                  </a:lnTo>
                  <a:lnTo>
                    <a:pt x="4385" y="2895"/>
                  </a:lnTo>
                  <a:lnTo>
                    <a:pt x="4384" y="2911"/>
                  </a:lnTo>
                  <a:lnTo>
                    <a:pt x="4367" y="2936"/>
                  </a:lnTo>
                  <a:lnTo>
                    <a:pt x="4356" y="2937"/>
                  </a:lnTo>
                  <a:lnTo>
                    <a:pt x="4358" y="2924"/>
                  </a:lnTo>
                  <a:lnTo>
                    <a:pt x="4353" y="2918"/>
                  </a:lnTo>
                  <a:lnTo>
                    <a:pt x="4341" y="2921"/>
                  </a:lnTo>
                  <a:lnTo>
                    <a:pt x="4325" y="2920"/>
                  </a:lnTo>
                  <a:lnTo>
                    <a:pt x="4318" y="2927"/>
                  </a:lnTo>
                  <a:lnTo>
                    <a:pt x="4305" y="2931"/>
                  </a:lnTo>
                  <a:lnTo>
                    <a:pt x="4302" y="2950"/>
                  </a:lnTo>
                  <a:lnTo>
                    <a:pt x="4309" y="2953"/>
                  </a:lnTo>
                  <a:lnTo>
                    <a:pt x="4305" y="2970"/>
                  </a:lnTo>
                  <a:lnTo>
                    <a:pt x="4308" y="2978"/>
                  </a:lnTo>
                  <a:lnTo>
                    <a:pt x="4294" y="2995"/>
                  </a:lnTo>
                  <a:lnTo>
                    <a:pt x="4292" y="3006"/>
                  </a:lnTo>
                  <a:lnTo>
                    <a:pt x="4302" y="3016"/>
                  </a:lnTo>
                  <a:lnTo>
                    <a:pt x="4300" y="3026"/>
                  </a:lnTo>
                  <a:lnTo>
                    <a:pt x="4293" y="3036"/>
                  </a:lnTo>
                  <a:lnTo>
                    <a:pt x="4283" y="3036"/>
                  </a:lnTo>
                  <a:lnTo>
                    <a:pt x="4277" y="3042"/>
                  </a:lnTo>
                  <a:lnTo>
                    <a:pt x="4277" y="3050"/>
                  </a:lnTo>
                  <a:lnTo>
                    <a:pt x="4269" y="3053"/>
                  </a:lnTo>
                  <a:lnTo>
                    <a:pt x="4255" y="3048"/>
                  </a:lnTo>
                  <a:lnTo>
                    <a:pt x="4243" y="3057"/>
                  </a:lnTo>
                  <a:lnTo>
                    <a:pt x="4230" y="3061"/>
                  </a:lnTo>
                  <a:lnTo>
                    <a:pt x="4230" y="3068"/>
                  </a:lnTo>
                  <a:lnTo>
                    <a:pt x="4223" y="3078"/>
                  </a:lnTo>
                  <a:lnTo>
                    <a:pt x="4222" y="3101"/>
                  </a:lnTo>
                  <a:lnTo>
                    <a:pt x="4210" y="3107"/>
                  </a:lnTo>
                  <a:lnTo>
                    <a:pt x="4222" y="3154"/>
                  </a:lnTo>
                  <a:lnTo>
                    <a:pt x="4236" y="3161"/>
                  </a:lnTo>
                  <a:lnTo>
                    <a:pt x="4237" y="3167"/>
                  </a:lnTo>
                  <a:lnTo>
                    <a:pt x="4233" y="3177"/>
                  </a:lnTo>
                  <a:lnTo>
                    <a:pt x="4215" y="3187"/>
                  </a:lnTo>
                  <a:lnTo>
                    <a:pt x="4206" y="3204"/>
                  </a:lnTo>
                  <a:lnTo>
                    <a:pt x="4194" y="3206"/>
                  </a:lnTo>
                  <a:lnTo>
                    <a:pt x="4192" y="3211"/>
                  </a:lnTo>
                  <a:lnTo>
                    <a:pt x="4202" y="3227"/>
                  </a:lnTo>
                  <a:lnTo>
                    <a:pt x="4198" y="3237"/>
                  </a:lnTo>
                  <a:lnTo>
                    <a:pt x="4176" y="3243"/>
                  </a:lnTo>
                  <a:lnTo>
                    <a:pt x="4170" y="3239"/>
                  </a:lnTo>
                  <a:lnTo>
                    <a:pt x="4175" y="3226"/>
                  </a:lnTo>
                  <a:lnTo>
                    <a:pt x="4158" y="3218"/>
                  </a:lnTo>
                  <a:lnTo>
                    <a:pt x="4138" y="3227"/>
                  </a:lnTo>
                  <a:lnTo>
                    <a:pt x="4129" y="3228"/>
                  </a:lnTo>
                  <a:lnTo>
                    <a:pt x="4120" y="3249"/>
                  </a:lnTo>
                  <a:lnTo>
                    <a:pt x="4113" y="3252"/>
                  </a:lnTo>
                  <a:lnTo>
                    <a:pt x="4103" y="3239"/>
                  </a:lnTo>
                  <a:lnTo>
                    <a:pt x="4094" y="3246"/>
                  </a:lnTo>
                  <a:lnTo>
                    <a:pt x="4090" y="3241"/>
                  </a:lnTo>
                  <a:lnTo>
                    <a:pt x="4080" y="3249"/>
                  </a:lnTo>
                  <a:lnTo>
                    <a:pt x="4066" y="3250"/>
                  </a:lnTo>
                  <a:lnTo>
                    <a:pt x="4046" y="3246"/>
                  </a:lnTo>
                  <a:lnTo>
                    <a:pt x="4041" y="3254"/>
                  </a:lnTo>
                  <a:lnTo>
                    <a:pt x="4042" y="3282"/>
                  </a:lnTo>
                  <a:lnTo>
                    <a:pt x="4032" y="3282"/>
                  </a:lnTo>
                  <a:lnTo>
                    <a:pt x="4019" y="3273"/>
                  </a:lnTo>
                  <a:lnTo>
                    <a:pt x="4006" y="3275"/>
                  </a:lnTo>
                  <a:lnTo>
                    <a:pt x="4003" y="3265"/>
                  </a:lnTo>
                  <a:lnTo>
                    <a:pt x="3989" y="3253"/>
                  </a:lnTo>
                  <a:lnTo>
                    <a:pt x="3990" y="3242"/>
                  </a:lnTo>
                  <a:lnTo>
                    <a:pt x="3987" y="3234"/>
                  </a:lnTo>
                  <a:lnTo>
                    <a:pt x="3995" y="3226"/>
                  </a:lnTo>
                  <a:lnTo>
                    <a:pt x="3996" y="3219"/>
                  </a:lnTo>
                  <a:lnTo>
                    <a:pt x="3982" y="3211"/>
                  </a:lnTo>
                  <a:lnTo>
                    <a:pt x="3982" y="3202"/>
                  </a:lnTo>
                  <a:lnTo>
                    <a:pt x="3969" y="3200"/>
                  </a:lnTo>
                  <a:lnTo>
                    <a:pt x="3965" y="3210"/>
                  </a:lnTo>
                  <a:lnTo>
                    <a:pt x="3934" y="3233"/>
                  </a:lnTo>
                  <a:lnTo>
                    <a:pt x="3923" y="3228"/>
                  </a:lnTo>
                  <a:lnTo>
                    <a:pt x="3925" y="3237"/>
                  </a:lnTo>
                  <a:lnTo>
                    <a:pt x="3913" y="3236"/>
                  </a:lnTo>
                  <a:lnTo>
                    <a:pt x="3903" y="3225"/>
                  </a:lnTo>
                  <a:lnTo>
                    <a:pt x="3891" y="3222"/>
                  </a:lnTo>
                  <a:lnTo>
                    <a:pt x="3887" y="3231"/>
                  </a:lnTo>
                  <a:lnTo>
                    <a:pt x="3876" y="3222"/>
                  </a:lnTo>
                  <a:lnTo>
                    <a:pt x="3866" y="3229"/>
                  </a:lnTo>
                  <a:lnTo>
                    <a:pt x="3853" y="3222"/>
                  </a:lnTo>
                  <a:lnTo>
                    <a:pt x="3851" y="3211"/>
                  </a:lnTo>
                  <a:lnTo>
                    <a:pt x="3841" y="3206"/>
                  </a:lnTo>
                  <a:lnTo>
                    <a:pt x="3822" y="3226"/>
                  </a:lnTo>
                  <a:lnTo>
                    <a:pt x="3812" y="3232"/>
                  </a:lnTo>
                  <a:lnTo>
                    <a:pt x="3815" y="3248"/>
                  </a:lnTo>
                  <a:lnTo>
                    <a:pt x="3835" y="3273"/>
                  </a:lnTo>
                  <a:lnTo>
                    <a:pt x="3814" y="3305"/>
                  </a:lnTo>
                  <a:lnTo>
                    <a:pt x="3810" y="3315"/>
                  </a:lnTo>
                  <a:lnTo>
                    <a:pt x="3811" y="3327"/>
                  </a:lnTo>
                  <a:lnTo>
                    <a:pt x="3802" y="3330"/>
                  </a:lnTo>
                  <a:lnTo>
                    <a:pt x="3787" y="3328"/>
                  </a:lnTo>
                  <a:lnTo>
                    <a:pt x="3790" y="3320"/>
                  </a:lnTo>
                  <a:lnTo>
                    <a:pt x="3775" y="3308"/>
                  </a:lnTo>
                  <a:lnTo>
                    <a:pt x="3781" y="3291"/>
                  </a:lnTo>
                  <a:lnTo>
                    <a:pt x="3776" y="3286"/>
                  </a:lnTo>
                  <a:lnTo>
                    <a:pt x="3760" y="3296"/>
                  </a:lnTo>
                  <a:lnTo>
                    <a:pt x="3751" y="3293"/>
                  </a:lnTo>
                  <a:lnTo>
                    <a:pt x="3748" y="3306"/>
                  </a:lnTo>
                  <a:lnTo>
                    <a:pt x="3738" y="3305"/>
                  </a:lnTo>
                  <a:lnTo>
                    <a:pt x="3708" y="3282"/>
                  </a:lnTo>
                  <a:lnTo>
                    <a:pt x="3681" y="3286"/>
                  </a:lnTo>
                  <a:lnTo>
                    <a:pt x="3666" y="3279"/>
                  </a:lnTo>
                  <a:lnTo>
                    <a:pt x="3660" y="3283"/>
                  </a:lnTo>
                  <a:lnTo>
                    <a:pt x="3652" y="3315"/>
                  </a:lnTo>
                  <a:lnTo>
                    <a:pt x="3641" y="3330"/>
                  </a:lnTo>
                  <a:lnTo>
                    <a:pt x="3597" y="3348"/>
                  </a:lnTo>
                  <a:lnTo>
                    <a:pt x="3595" y="3356"/>
                  </a:lnTo>
                  <a:lnTo>
                    <a:pt x="3599" y="3381"/>
                  </a:lnTo>
                  <a:lnTo>
                    <a:pt x="3593" y="3402"/>
                  </a:lnTo>
                  <a:lnTo>
                    <a:pt x="3579" y="3420"/>
                  </a:lnTo>
                  <a:lnTo>
                    <a:pt x="3581" y="3431"/>
                  </a:lnTo>
                  <a:lnTo>
                    <a:pt x="3573" y="3448"/>
                  </a:lnTo>
                  <a:lnTo>
                    <a:pt x="3575" y="3457"/>
                  </a:lnTo>
                  <a:lnTo>
                    <a:pt x="3563" y="3472"/>
                  </a:lnTo>
                  <a:lnTo>
                    <a:pt x="3559" y="3483"/>
                  </a:lnTo>
                  <a:lnTo>
                    <a:pt x="3567" y="3494"/>
                  </a:lnTo>
                  <a:lnTo>
                    <a:pt x="3568" y="3503"/>
                  </a:lnTo>
                  <a:lnTo>
                    <a:pt x="3561" y="3510"/>
                  </a:lnTo>
                  <a:lnTo>
                    <a:pt x="3579" y="3525"/>
                  </a:lnTo>
                  <a:lnTo>
                    <a:pt x="3581" y="3549"/>
                  </a:lnTo>
                  <a:lnTo>
                    <a:pt x="3573" y="3561"/>
                  </a:lnTo>
                  <a:lnTo>
                    <a:pt x="3574" y="3569"/>
                  </a:lnTo>
                  <a:lnTo>
                    <a:pt x="3582" y="3574"/>
                  </a:lnTo>
                  <a:lnTo>
                    <a:pt x="3576" y="3595"/>
                  </a:lnTo>
                  <a:lnTo>
                    <a:pt x="3582" y="3602"/>
                  </a:lnTo>
                  <a:lnTo>
                    <a:pt x="3579" y="3607"/>
                  </a:lnTo>
                  <a:lnTo>
                    <a:pt x="3569" y="3610"/>
                  </a:lnTo>
                  <a:lnTo>
                    <a:pt x="3566" y="3607"/>
                  </a:lnTo>
                  <a:lnTo>
                    <a:pt x="3556" y="3617"/>
                  </a:lnTo>
                  <a:lnTo>
                    <a:pt x="3561" y="3626"/>
                  </a:lnTo>
                  <a:lnTo>
                    <a:pt x="3554" y="3640"/>
                  </a:lnTo>
                  <a:lnTo>
                    <a:pt x="3556" y="3655"/>
                  </a:lnTo>
                  <a:lnTo>
                    <a:pt x="3552" y="3666"/>
                  </a:lnTo>
                  <a:lnTo>
                    <a:pt x="3544" y="3667"/>
                  </a:lnTo>
                  <a:lnTo>
                    <a:pt x="3536" y="3681"/>
                  </a:lnTo>
                  <a:lnTo>
                    <a:pt x="3532" y="3678"/>
                  </a:lnTo>
                  <a:lnTo>
                    <a:pt x="3525" y="3687"/>
                  </a:lnTo>
                  <a:lnTo>
                    <a:pt x="3519" y="3689"/>
                  </a:lnTo>
                  <a:lnTo>
                    <a:pt x="3520" y="3701"/>
                  </a:lnTo>
                  <a:lnTo>
                    <a:pt x="3520" y="3701"/>
                  </a:lnTo>
                  <a:lnTo>
                    <a:pt x="3509" y="3712"/>
                  </a:lnTo>
                  <a:lnTo>
                    <a:pt x="3502" y="3739"/>
                  </a:lnTo>
                  <a:lnTo>
                    <a:pt x="3488" y="3744"/>
                  </a:lnTo>
                  <a:lnTo>
                    <a:pt x="3478" y="3757"/>
                  </a:lnTo>
                  <a:lnTo>
                    <a:pt x="3465" y="3758"/>
                  </a:lnTo>
                  <a:lnTo>
                    <a:pt x="3459" y="3762"/>
                  </a:lnTo>
                  <a:lnTo>
                    <a:pt x="3449" y="3757"/>
                  </a:lnTo>
                  <a:lnTo>
                    <a:pt x="3448" y="3749"/>
                  </a:lnTo>
                  <a:lnTo>
                    <a:pt x="3453" y="3740"/>
                  </a:lnTo>
                  <a:lnTo>
                    <a:pt x="3450" y="3731"/>
                  </a:lnTo>
                  <a:lnTo>
                    <a:pt x="3454" y="3719"/>
                  </a:lnTo>
                  <a:lnTo>
                    <a:pt x="3449" y="3717"/>
                  </a:lnTo>
                  <a:lnTo>
                    <a:pt x="3435" y="3724"/>
                  </a:lnTo>
                  <a:lnTo>
                    <a:pt x="3428" y="3739"/>
                  </a:lnTo>
                  <a:lnTo>
                    <a:pt x="3417" y="3720"/>
                  </a:lnTo>
                  <a:lnTo>
                    <a:pt x="3420" y="3715"/>
                  </a:lnTo>
                  <a:lnTo>
                    <a:pt x="3416" y="3705"/>
                  </a:lnTo>
                  <a:lnTo>
                    <a:pt x="3408" y="3704"/>
                  </a:lnTo>
                  <a:lnTo>
                    <a:pt x="3397" y="3710"/>
                  </a:lnTo>
                  <a:lnTo>
                    <a:pt x="3398" y="3705"/>
                  </a:lnTo>
                  <a:lnTo>
                    <a:pt x="3389" y="3699"/>
                  </a:lnTo>
                  <a:lnTo>
                    <a:pt x="3389" y="3689"/>
                  </a:lnTo>
                  <a:lnTo>
                    <a:pt x="3377" y="3694"/>
                  </a:lnTo>
                  <a:lnTo>
                    <a:pt x="3378" y="3710"/>
                  </a:lnTo>
                  <a:lnTo>
                    <a:pt x="3368" y="3722"/>
                  </a:lnTo>
                  <a:lnTo>
                    <a:pt x="3367" y="3732"/>
                  </a:lnTo>
                  <a:lnTo>
                    <a:pt x="3359" y="3735"/>
                  </a:lnTo>
                  <a:lnTo>
                    <a:pt x="3356" y="3725"/>
                  </a:lnTo>
                  <a:lnTo>
                    <a:pt x="3334" y="3719"/>
                  </a:lnTo>
                  <a:lnTo>
                    <a:pt x="3322" y="3732"/>
                  </a:lnTo>
                  <a:lnTo>
                    <a:pt x="3312" y="3733"/>
                  </a:lnTo>
                  <a:lnTo>
                    <a:pt x="3299" y="3723"/>
                  </a:lnTo>
                  <a:lnTo>
                    <a:pt x="3293" y="3700"/>
                  </a:lnTo>
                  <a:lnTo>
                    <a:pt x="3284" y="3700"/>
                  </a:lnTo>
                  <a:lnTo>
                    <a:pt x="3279" y="3708"/>
                  </a:lnTo>
                  <a:lnTo>
                    <a:pt x="3266" y="3712"/>
                  </a:lnTo>
                  <a:lnTo>
                    <a:pt x="3260" y="3699"/>
                  </a:lnTo>
                  <a:lnTo>
                    <a:pt x="3249" y="3696"/>
                  </a:lnTo>
                  <a:lnTo>
                    <a:pt x="3247" y="3690"/>
                  </a:lnTo>
                  <a:lnTo>
                    <a:pt x="3239" y="3686"/>
                  </a:lnTo>
                  <a:lnTo>
                    <a:pt x="3233" y="3677"/>
                  </a:lnTo>
                  <a:lnTo>
                    <a:pt x="3233" y="3664"/>
                  </a:lnTo>
                  <a:lnTo>
                    <a:pt x="3223" y="3657"/>
                  </a:lnTo>
                  <a:lnTo>
                    <a:pt x="3213" y="3643"/>
                  </a:lnTo>
                  <a:lnTo>
                    <a:pt x="3211" y="3633"/>
                  </a:lnTo>
                  <a:lnTo>
                    <a:pt x="3203" y="3637"/>
                  </a:lnTo>
                  <a:lnTo>
                    <a:pt x="3193" y="3636"/>
                  </a:lnTo>
                  <a:lnTo>
                    <a:pt x="3193" y="3623"/>
                  </a:lnTo>
                  <a:lnTo>
                    <a:pt x="3182" y="3624"/>
                  </a:lnTo>
                  <a:lnTo>
                    <a:pt x="3176" y="3614"/>
                  </a:lnTo>
                  <a:lnTo>
                    <a:pt x="3164" y="3614"/>
                  </a:lnTo>
                  <a:lnTo>
                    <a:pt x="3155" y="3631"/>
                  </a:lnTo>
                  <a:lnTo>
                    <a:pt x="3137" y="3632"/>
                  </a:lnTo>
                  <a:lnTo>
                    <a:pt x="3129" y="3638"/>
                  </a:lnTo>
                  <a:lnTo>
                    <a:pt x="3120" y="3694"/>
                  </a:lnTo>
                  <a:lnTo>
                    <a:pt x="3125" y="3703"/>
                  </a:lnTo>
                  <a:lnTo>
                    <a:pt x="3117" y="3712"/>
                  </a:lnTo>
                  <a:lnTo>
                    <a:pt x="3116" y="3719"/>
                  </a:lnTo>
                  <a:lnTo>
                    <a:pt x="3099" y="3718"/>
                  </a:lnTo>
                  <a:lnTo>
                    <a:pt x="3090" y="3722"/>
                  </a:lnTo>
                  <a:lnTo>
                    <a:pt x="3095" y="3736"/>
                  </a:lnTo>
                  <a:lnTo>
                    <a:pt x="3080" y="3782"/>
                  </a:lnTo>
                  <a:lnTo>
                    <a:pt x="3072" y="3785"/>
                  </a:lnTo>
                  <a:lnTo>
                    <a:pt x="3059" y="3808"/>
                  </a:lnTo>
                  <a:lnTo>
                    <a:pt x="3042" y="3812"/>
                  </a:lnTo>
                  <a:lnTo>
                    <a:pt x="3030" y="3820"/>
                  </a:lnTo>
                  <a:lnTo>
                    <a:pt x="3018" y="3816"/>
                  </a:lnTo>
                  <a:lnTo>
                    <a:pt x="3012" y="3822"/>
                  </a:lnTo>
                  <a:lnTo>
                    <a:pt x="3012" y="3833"/>
                  </a:lnTo>
                  <a:lnTo>
                    <a:pt x="3008" y="3839"/>
                  </a:lnTo>
                  <a:lnTo>
                    <a:pt x="2991" y="3839"/>
                  </a:lnTo>
                  <a:lnTo>
                    <a:pt x="2985" y="3843"/>
                  </a:lnTo>
                  <a:lnTo>
                    <a:pt x="2980" y="3837"/>
                  </a:lnTo>
                  <a:lnTo>
                    <a:pt x="2975" y="3846"/>
                  </a:lnTo>
                  <a:lnTo>
                    <a:pt x="2979" y="3857"/>
                  </a:lnTo>
                  <a:lnTo>
                    <a:pt x="2975" y="3864"/>
                  </a:lnTo>
                  <a:lnTo>
                    <a:pt x="2954" y="3883"/>
                  </a:lnTo>
                  <a:lnTo>
                    <a:pt x="2945" y="3881"/>
                  </a:lnTo>
                  <a:lnTo>
                    <a:pt x="2943" y="3885"/>
                  </a:lnTo>
                  <a:lnTo>
                    <a:pt x="2946" y="3894"/>
                  </a:lnTo>
                  <a:lnTo>
                    <a:pt x="2933" y="3924"/>
                  </a:lnTo>
                  <a:lnTo>
                    <a:pt x="2960" y="3956"/>
                  </a:lnTo>
                  <a:lnTo>
                    <a:pt x="2942" y="3998"/>
                  </a:lnTo>
                  <a:lnTo>
                    <a:pt x="2948" y="4012"/>
                  </a:lnTo>
                  <a:lnTo>
                    <a:pt x="2935" y="4037"/>
                  </a:lnTo>
                  <a:lnTo>
                    <a:pt x="2935" y="4053"/>
                  </a:lnTo>
                  <a:lnTo>
                    <a:pt x="2931" y="4059"/>
                  </a:lnTo>
                  <a:lnTo>
                    <a:pt x="2935" y="4069"/>
                  </a:lnTo>
                  <a:lnTo>
                    <a:pt x="2933" y="4086"/>
                  </a:lnTo>
                  <a:lnTo>
                    <a:pt x="2940" y="4095"/>
                  </a:lnTo>
                  <a:lnTo>
                    <a:pt x="2931" y="4110"/>
                  </a:lnTo>
                  <a:lnTo>
                    <a:pt x="2933" y="4125"/>
                  </a:lnTo>
                  <a:lnTo>
                    <a:pt x="2940" y="4129"/>
                  </a:lnTo>
                  <a:lnTo>
                    <a:pt x="2940" y="4133"/>
                  </a:lnTo>
                  <a:lnTo>
                    <a:pt x="2933" y="4141"/>
                  </a:lnTo>
                  <a:lnTo>
                    <a:pt x="2923" y="4142"/>
                  </a:lnTo>
                  <a:lnTo>
                    <a:pt x="2925" y="4132"/>
                  </a:lnTo>
                  <a:lnTo>
                    <a:pt x="2921" y="4123"/>
                  </a:lnTo>
                  <a:lnTo>
                    <a:pt x="2915" y="4128"/>
                  </a:lnTo>
                  <a:lnTo>
                    <a:pt x="2882" y="4128"/>
                  </a:lnTo>
                  <a:lnTo>
                    <a:pt x="2868" y="4143"/>
                  </a:lnTo>
                  <a:lnTo>
                    <a:pt x="2869" y="4154"/>
                  </a:lnTo>
                  <a:lnTo>
                    <a:pt x="2866" y="4160"/>
                  </a:lnTo>
                  <a:lnTo>
                    <a:pt x="2841" y="4183"/>
                  </a:lnTo>
                  <a:lnTo>
                    <a:pt x="2822" y="4186"/>
                  </a:lnTo>
                  <a:lnTo>
                    <a:pt x="2805" y="4201"/>
                  </a:lnTo>
                  <a:lnTo>
                    <a:pt x="2799" y="4202"/>
                  </a:lnTo>
                  <a:lnTo>
                    <a:pt x="2785" y="4193"/>
                  </a:lnTo>
                  <a:lnTo>
                    <a:pt x="2765" y="4192"/>
                  </a:lnTo>
                  <a:lnTo>
                    <a:pt x="2743" y="4185"/>
                  </a:lnTo>
                  <a:lnTo>
                    <a:pt x="2742" y="4180"/>
                  </a:lnTo>
                  <a:lnTo>
                    <a:pt x="2724" y="4170"/>
                  </a:lnTo>
                  <a:lnTo>
                    <a:pt x="2711" y="4168"/>
                  </a:lnTo>
                  <a:lnTo>
                    <a:pt x="2701" y="4171"/>
                  </a:lnTo>
                  <a:lnTo>
                    <a:pt x="2673" y="4209"/>
                  </a:lnTo>
                  <a:lnTo>
                    <a:pt x="2673" y="4220"/>
                  </a:lnTo>
                  <a:lnTo>
                    <a:pt x="2664" y="4230"/>
                  </a:lnTo>
                  <a:lnTo>
                    <a:pt x="2664" y="4234"/>
                  </a:lnTo>
                  <a:lnTo>
                    <a:pt x="2656" y="4239"/>
                  </a:lnTo>
                  <a:lnTo>
                    <a:pt x="2634" y="4230"/>
                  </a:lnTo>
                  <a:lnTo>
                    <a:pt x="2629" y="4232"/>
                  </a:lnTo>
                  <a:lnTo>
                    <a:pt x="2618" y="4219"/>
                  </a:lnTo>
                  <a:lnTo>
                    <a:pt x="2613" y="4219"/>
                  </a:lnTo>
                  <a:lnTo>
                    <a:pt x="2602" y="4228"/>
                  </a:lnTo>
                  <a:lnTo>
                    <a:pt x="2593" y="4228"/>
                  </a:lnTo>
                  <a:lnTo>
                    <a:pt x="2583" y="4219"/>
                  </a:lnTo>
                  <a:lnTo>
                    <a:pt x="2575" y="4222"/>
                  </a:lnTo>
                  <a:lnTo>
                    <a:pt x="2553" y="4210"/>
                  </a:lnTo>
                  <a:lnTo>
                    <a:pt x="2522" y="4217"/>
                  </a:lnTo>
                  <a:lnTo>
                    <a:pt x="2512" y="4211"/>
                  </a:lnTo>
                  <a:lnTo>
                    <a:pt x="2488" y="4221"/>
                  </a:lnTo>
                  <a:lnTo>
                    <a:pt x="2476" y="4219"/>
                  </a:lnTo>
                  <a:lnTo>
                    <a:pt x="2468" y="4223"/>
                  </a:lnTo>
                  <a:lnTo>
                    <a:pt x="2465" y="4236"/>
                  </a:lnTo>
                  <a:lnTo>
                    <a:pt x="2457" y="4239"/>
                  </a:lnTo>
                  <a:lnTo>
                    <a:pt x="2450" y="4237"/>
                  </a:lnTo>
                  <a:lnTo>
                    <a:pt x="2445" y="4252"/>
                  </a:lnTo>
                  <a:lnTo>
                    <a:pt x="2453" y="4260"/>
                  </a:lnTo>
                  <a:lnTo>
                    <a:pt x="2449" y="4270"/>
                  </a:lnTo>
                  <a:lnTo>
                    <a:pt x="2429" y="4274"/>
                  </a:lnTo>
                  <a:lnTo>
                    <a:pt x="2420" y="4304"/>
                  </a:lnTo>
                  <a:lnTo>
                    <a:pt x="2425" y="4316"/>
                  </a:lnTo>
                  <a:lnTo>
                    <a:pt x="2416" y="4327"/>
                  </a:lnTo>
                  <a:lnTo>
                    <a:pt x="2413" y="4339"/>
                  </a:lnTo>
                  <a:lnTo>
                    <a:pt x="2390" y="4336"/>
                  </a:lnTo>
                  <a:lnTo>
                    <a:pt x="2396" y="4377"/>
                  </a:lnTo>
                  <a:lnTo>
                    <a:pt x="2389" y="4380"/>
                  </a:lnTo>
                  <a:lnTo>
                    <a:pt x="2385" y="4389"/>
                  </a:lnTo>
                  <a:lnTo>
                    <a:pt x="2390" y="4413"/>
                  </a:lnTo>
                  <a:lnTo>
                    <a:pt x="2377" y="4413"/>
                  </a:lnTo>
                  <a:lnTo>
                    <a:pt x="2370" y="4405"/>
                  </a:lnTo>
                  <a:lnTo>
                    <a:pt x="2355" y="4399"/>
                  </a:lnTo>
                  <a:lnTo>
                    <a:pt x="2349" y="4388"/>
                  </a:lnTo>
                  <a:lnTo>
                    <a:pt x="2332" y="4392"/>
                  </a:lnTo>
                  <a:lnTo>
                    <a:pt x="2334" y="4407"/>
                  </a:lnTo>
                  <a:lnTo>
                    <a:pt x="2343" y="4409"/>
                  </a:lnTo>
                  <a:lnTo>
                    <a:pt x="2341" y="4419"/>
                  </a:lnTo>
                  <a:lnTo>
                    <a:pt x="2348" y="4428"/>
                  </a:lnTo>
                  <a:lnTo>
                    <a:pt x="2362" y="4433"/>
                  </a:lnTo>
                  <a:lnTo>
                    <a:pt x="2357" y="4442"/>
                  </a:lnTo>
                  <a:lnTo>
                    <a:pt x="2385" y="4471"/>
                  </a:lnTo>
                  <a:lnTo>
                    <a:pt x="2382" y="4478"/>
                  </a:lnTo>
                  <a:lnTo>
                    <a:pt x="2377" y="4479"/>
                  </a:lnTo>
                  <a:lnTo>
                    <a:pt x="2375" y="4486"/>
                  </a:lnTo>
                  <a:lnTo>
                    <a:pt x="2368" y="4487"/>
                  </a:lnTo>
                  <a:lnTo>
                    <a:pt x="2358" y="4496"/>
                  </a:lnTo>
                  <a:lnTo>
                    <a:pt x="2356" y="4503"/>
                  </a:lnTo>
                  <a:lnTo>
                    <a:pt x="2342" y="4520"/>
                  </a:lnTo>
                  <a:lnTo>
                    <a:pt x="2342" y="4533"/>
                  </a:lnTo>
                  <a:lnTo>
                    <a:pt x="2336" y="4544"/>
                  </a:lnTo>
                  <a:lnTo>
                    <a:pt x="2332" y="4547"/>
                  </a:lnTo>
                  <a:lnTo>
                    <a:pt x="2318" y="4540"/>
                  </a:lnTo>
                  <a:lnTo>
                    <a:pt x="2318" y="4535"/>
                  </a:lnTo>
                  <a:lnTo>
                    <a:pt x="2313" y="4536"/>
                  </a:lnTo>
                  <a:lnTo>
                    <a:pt x="2311" y="4548"/>
                  </a:lnTo>
                  <a:lnTo>
                    <a:pt x="2304" y="4549"/>
                  </a:lnTo>
                  <a:lnTo>
                    <a:pt x="2307" y="4561"/>
                  </a:lnTo>
                  <a:lnTo>
                    <a:pt x="2316" y="4562"/>
                  </a:lnTo>
                  <a:lnTo>
                    <a:pt x="2330" y="4575"/>
                  </a:lnTo>
                  <a:lnTo>
                    <a:pt x="2362" y="4625"/>
                  </a:lnTo>
                  <a:lnTo>
                    <a:pt x="2360" y="4632"/>
                  </a:lnTo>
                  <a:lnTo>
                    <a:pt x="2348" y="4641"/>
                  </a:lnTo>
                  <a:lnTo>
                    <a:pt x="2347" y="4659"/>
                  </a:lnTo>
                  <a:lnTo>
                    <a:pt x="2354" y="4671"/>
                  </a:lnTo>
                  <a:lnTo>
                    <a:pt x="2350" y="4677"/>
                  </a:lnTo>
                  <a:lnTo>
                    <a:pt x="2343" y="4679"/>
                  </a:lnTo>
                  <a:lnTo>
                    <a:pt x="2335" y="4667"/>
                  </a:lnTo>
                  <a:lnTo>
                    <a:pt x="2328" y="4678"/>
                  </a:lnTo>
                  <a:lnTo>
                    <a:pt x="2322" y="4679"/>
                  </a:lnTo>
                  <a:lnTo>
                    <a:pt x="2314" y="4671"/>
                  </a:lnTo>
                  <a:lnTo>
                    <a:pt x="2307" y="4674"/>
                  </a:lnTo>
                  <a:lnTo>
                    <a:pt x="2300" y="4685"/>
                  </a:lnTo>
                  <a:lnTo>
                    <a:pt x="2298" y="4713"/>
                  </a:lnTo>
                  <a:lnTo>
                    <a:pt x="2281" y="4742"/>
                  </a:lnTo>
                  <a:lnTo>
                    <a:pt x="2274" y="4766"/>
                  </a:lnTo>
                  <a:lnTo>
                    <a:pt x="2275" y="4776"/>
                  </a:lnTo>
                  <a:lnTo>
                    <a:pt x="2282" y="4787"/>
                  </a:lnTo>
                  <a:lnTo>
                    <a:pt x="2282" y="4801"/>
                  </a:lnTo>
                  <a:lnTo>
                    <a:pt x="2282" y="4801"/>
                  </a:lnTo>
                  <a:lnTo>
                    <a:pt x="2259" y="4790"/>
                  </a:lnTo>
                  <a:lnTo>
                    <a:pt x="2221" y="4793"/>
                  </a:lnTo>
                  <a:lnTo>
                    <a:pt x="2214" y="4800"/>
                  </a:lnTo>
                  <a:lnTo>
                    <a:pt x="2204" y="4796"/>
                  </a:lnTo>
                  <a:lnTo>
                    <a:pt x="2195" y="4800"/>
                  </a:lnTo>
                  <a:lnTo>
                    <a:pt x="2189" y="4792"/>
                  </a:lnTo>
                  <a:lnTo>
                    <a:pt x="2183" y="4791"/>
                  </a:lnTo>
                  <a:lnTo>
                    <a:pt x="2178" y="4795"/>
                  </a:lnTo>
                  <a:lnTo>
                    <a:pt x="2161" y="4790"/>
                  </a:lnTo>
                  <a:lnTo>
                    <a:pt x="2155" y="4794"/>
                  </a:lnTo>
                  <a:lnTo>
                    <a:pt x="2146" y="4792"/>
                  </a:lnTo>
                  <a:lnTo>
                    <a:pt x="2140" y="4797"/>
                  </a:lnTo>
                  <a:lnTo>
                    <a:pt x="2131" y="4795"/>
                  </a:lnTo>
                  <a:lnTo>
                    <a:pt x="2126" y="4800"/>
                  </a:lnTo>
                  <a:lnTo>
                    <a:pt x="2118" y="4799"/>
                  </a:lnTo>
                  <a:lnTo>
                    <a:pt x="2108" y="4805"/>
                  </a:lnTo>
                  <a:lnTo>
                    <a:pt x="2117" y="4820"/>
                  </a:lnTo>
                  <a:lnTo>
                    <a:pt x="2103" y="4833"/>
                  </a:lnTo>
                  <a:lnTo>
                    <a:pt x="2095" y="4829"/>
                  </a:lnTo>
                  <a:lnTo>
                    <a:pt x="2086" y="4832"/>
                  </a:lnTo>
                  <a:lnTo>
                    <a:pt x="2075" y="4824"/>
                  </a:lnTo>
                  <a:lnTo>
                    <a:pt x="2063" y="4824"/>
                  </a:lnTo>
                  <a:lnTo>
                    <a:pt x="2057" y="4816"/>
                  </a:lnTo>
                  <a:lnTo>
                    <a:pt x="2037" y="4803"/>
                  </a:lnTo>
                  <a:lnTo>
                    <a:pt x="2028" y="4801"/>
                  </a:lnTo>
                  <a:lnTo>
                    <a:pt x="2022" y="4805"/>
                  </a:lnTo>
                  <a:lnTo>
                    <a:pt x="2012" y="4803"/>
                  </a:lnTo>
                  <a:lnTo>
                    <a:pt x="2003" y="4807"/>
                  </a:lnTo>
                  <a:lnTo>
                    <a:pt x="1994" y="4798"/>
                  </a:lnTo>
                  <a:lnTo>
                    <a:pt x="1987" y="4799"/>
                  </a:lnTo>
                  <a:lnTo>
                    <a:pt x="1979" y="4814"/>
                  </a:lnTo>
                  <a:lnTo>
                    <a:pt x="1963" y="4817"/>
                  </a:lnTo>
                  <a:lnTo>
                    <a:pt x="1955" y="4801"/>
                  </a:lnTo>
                  <a:lnTo>
                    <a:pt x="1932" y="4801"/>
                  </a:lnTo>
                  <a:lnTo>
                    <a:pt x="1921" y="4804"/>
                  </a:lnTo>
                  <a:lnTo>
                    <a:pt x="1915" y="4815"/>
                  </a:lnTo>
                  <a:lnTo>
                    <a:pt x="1897" y="4811"/>
                  </a:lnTo>
                  <a:lnTo>
                    <a:pt x="1894" y="4806"/>
                  </a:lnTo>
                  <a:lnTo>
                    <a:pt x="1878" y="4818"/>
                  </a:lnTo>
                  <a:lnTo>
                    <a:pt x="1861" y="4814"/>
                  </a:lnTo>
                  <a:lnTo>
                    <a:pt x="1850" y="4816"/>
                  </a:lnTo>
                  <a:lnTo>
                    <a:pt x="1843" y="4814"/>
                  </a:lnTo>
                  <a:lnTo>
                    <a:pt x="1841" y="4797"/>
                  </a:lnTo>
                  <a:lnTo>
                    <a:pt x="1835" y="4793"/>
                  </a:lnTo>
                  <a:lnTo>
                    <a:pt x="1815" y="4787"/>
                  </a:lnTo>
                  <a:lnTo>
                    <a:pt x="1801" y="4791"/>
                  </a:lnTo>
                  <a:lnTo>
                    <a:pt x="1781" y="4773"/>
                  </a:lnTo>
                  <a:lnTo>
                    <a:pt x="1758" y="4772"/>
                  </a:lnTo>
                  <a:lnTo>
                    <a:pt x="1745" y="4778"/>
                  </a:lnTo>
                  <a:lnTo>
                    <a:pt x="1722" y="4770"/>
                  </a:lnTo>
                  <a:lnTo>
                    <a:pt x="1722" y="4765"/>
                  </a:lnTo>
                  <a:lnTo>
                    <a:pt x="1705" y="4766"/>
                  </a:lnTo>
                  <a:lnTo>
                    <a:pt x="1699" y="4762"/>
                  </a:lnTo>
                  <a:lnTo>
                    <a:pt x="1695" y="4743"/>
                  </a:lnTo>
                  <a:lnTo>
                    <a:pt x="1681" y="4734"/>
                  </a:lnTo>
                  <a:lnTo>
                    <a:pt x="1656" y="4693"/>
                  </a:lnTo>
                  <a:lnTo>
                    <a:pt x="1644" y="4686"/>
                  </a:lnTo>
                  <a:lnTo>
                    <a:pt x="1608" y="4687"/>
                  </a:lnTo>
                  <a:lnTo>
                    <a:pt x="1593" y="4683"/>
                  </a:lnTo>
                  <a:lnTo>
                    <a:pt x="1576" y="4675"/>
                  </a:lnTo>
                  <a:lnTo>
                    <a:pt x="1558" y="4656"/>
                  </a:lnTo>
                  <a:lnTo>
                    <a:pt x="1553" y="4668"/>
                  </a:lnTo>
                  <a:lnTo>
                    <a:pt x="1546" y="4673"/>
                  </a:lnTo>
                  <a:lnTo>
                    <a:pt x="1538" y="4672"/>
                  </a:lnTo>
                  <a:lnTo>
                    <a:pt x="1493" y="4630"/>
                  </a:lnTo>
                  <a:lnTo>
                    <a:pt x="1476" y="4629"/>
                  </a:lnTo>
                  <a:lnTo>
                    <a:pt x="1466" y="4633"/>
                  </a:lnTo>
                  <a:lnTo>
                    <a:pt x="1445" y="4629"/>
                  </a:lnTo>
                  <a:lnTo>
                    <a:pt x="1445" y="4615"/>
                  </a:lnTo>
                  <a:lnTo>
                    <a:pt x="1439" y="4612"/>
                  </a:lnTo>
                  <a:lnTo>
                    <a:pt x="1436" y="4597"/>
                  </a:lnTo>
                  <a:lnTo>
                    <a:pt x="1431" y="4592"/>
                  </a:lnTo>
                  <a:lnTo>
                    <a:pt x="1382" y="4583"/>
                  </a:lnTo>
                  <a:lnTo>
                    <a:pt x="1364" y="4585"/>
                  </a:lnTo>
                  <a:lnTo>
                    <a:pt x="1358" y="4582"/>
                  </a:lnTo>
                  <a:lnTo>
                    <a:pt x="1332" y="4587"/>
                  </a:lnTo>
                  <a:lnTo>
                    <a:pt x="1307" y="4604"/>
                  </a:lnTo>
                  <a:lnTo>
                    <a:pt x="1278" y="4607"/>
                  </a:lnTo>
                  <a:lnTo>
                    <a:pt x="1278" y="4607"/>
                  </a:lnTo>
                  <a:lnTo>
                    <a:pt x="1265" y="4595"/>
                  </a:lnTo>
                  <a:lnTo>
                    <a:pt x="1262" y="4572"/>
                  </a:lnTo>
                  <a:lnTo>
                    <a:pt x="1268" y="4565"/>
                  </a:lnTo>
                  <a:lnTo>
                    <a:pt x="1243" y="4522"/>
                  </a:lnTo>
                  <a:lnTo>
                    <a:pt x="1248" y="4496"/>
                  </a:lnTo>
                  <a:lnTo>
                    <a:pt x="1236" y="4489"/>
                  </a:lnTo>
                  <a:lnTo>
                    <a:pt x="1230" y="4492"/>
                  </a:lnTo>
                  <a:lnTo>
                    <a:pt x="1230" y="4502"/>
                  </a:lnTo>
                  <a:lnTo>
                    <a:pt x="1225" y="4507"/>
                  </a:lnTo>
                  <a:lnTo>
                    <a:pt x="1220" y="4497"/>
                  </a:lnTo>
                  <a:lnTo>
                    <a:pt x="1221" y="4484"/>
                  </a:lnTo>
                  <a:lnTo>
                    <a:pt x="1219" y="4476"/>
                  </a:lnTo>
                  <a:lnTo>
                    <a:pt x="1209" y="4471"/>
                  </a:lnTo>
                  <a:lnTo>
                    <a:pt x="1215" y="4428"/>
                  </a:lnTo>
                  <a:lnTo>
                    <a:pt x="1220" y="4417"/>
                  </a:lnTo>
                  <a:lnTo>
                    <a:pt x="1216" y="4387"/>
                  </a:lnTo>
                  <a:lnTo>
                    <a:pt x="1216" y="4387"/>
                  </a:lnTo>
                  <a:lnTo>
                    <a:pt x="1219" y="4378"/>
                  </a:lnTo>
                  <a:lnTo>
                    <a:pt x="1211" y="4358"/>
                  </a:lnTo>
                  <a:lnTo>
                    <a:pt x="1216" y="4351"/>
                  </a:lnTo>
                  <a:lnTo>
                    <a:pt x="1215" y="4342"/>
                  </a:lnTo>
                  <a:lnTo>
                    <a:pt x="1187" y="4324"/>
                  </a:lnTo>
                  <a:lnTo>
                    <a:pt x="1192" y="4288"/>
                  </a:lnTo>
                  <a:lnTo>
                    <a:pt x="1186" y="4269"/>
                  </a:lnTo>
                  <a:lnTo>
                    <a:pt x="1191" y="4257"/>
                  </a:lnTo>
                  <a:lnTo>
                    <a:pt x="1185" y="4253"/>
                  </a:lnTo>
                  <a:lnTo>
                    <a:pt x="1181" y="4219"/>
                  </a:lnTo>
                  <a:lnTo>
                    <a:pt x="1193" y="4202"/>
                  </a:lnTo>
                  <a:lnTo>
                    <a:pt x="1185" y="4182"/>
                  </a:lnTo>
                  <a:lnTo>
                    <a:pt x="1152" y="4170"/>
                  </a:lnTo>
                  <a:lnTo>
                    <a:pt x="1148" y="4157"/>
                  </a:lnTo>
                  <a:lnTo>
                    <a:pt x="1140" y="4147"/>
                  </a:lnTo>
                  <a:lnTo>
                    <a:pt x="1127" y="4151"/>
                  </a:lnTo>
                  <a:lnTo>
                    <a:pt x="1125" y="4145"/>
                  </a:lnTo>
                  <a:lnTo>
                    <a:pt x="1121" y="4157"/>
                  </a:lnTo>
                  <a:lnTo>
                    <a:pt x="1115" y="4160"/>
                  </a:lnTo>
                  <a:lnTo>
                    <a:pt x="1112" y="4177"/>
                  </a:lnTo>
                  <a:lnTo>
                    <a:pt x="1102" y="4181"/>
                  </a:lnTo>
                  <a:lnTo>
                    <a:pt x="1097" y="4177"/>
                  </a:lnTo>
                  <a:lnTo>
                    <a:pt x="1093" y="4160"/>
                  </a:lnTo>
                  <a:lnTo>
                    <a:pt x="1080" y="4171"/>
                  </a:lnTo>
                  <a:lnTo>
                    <a:pt x="1071" y="4167"/>
                  </a:lnTo>
                  <a:lnTo>
                    <a:pt x="1053" y="4169"/>
                  </a:lnTo>
                  <a:lnTo>
                    <a:pt x="1042" y="4161"/>
                  </a:lnTo>
                  <a:lnTo>
                    <a:pt x="1039" y="4152"/>
                  </a:lnTo>
                  <a:lnTo>
                    <a:pt x="1042" y="4143"/>
                  </a:lnTo>
                  <a:lnTo>
                    <a:pt x="1041" y="4110"/>
                  </a:lnTo>
                  <a:lnTo>
                    <a:pt x="1033" y="4102"/>
                  </a:lnTo>
                  <a:lnTo>
                    <a:pt x="1039" y="4094"/>
                  </a:lnTo>
                  <a:lnTo>
                    <a:pt x="1047" y="4091"/>
                  </a:lnTo>
                  <a:lnTo>
                    <a:pt x="1054" y="4071"/>
                  </a:lnTo>
                  <a:lnTo>
                    <a:pt x="1034" y="4075"/>
                  </a:lnTo>
                  <a:lnTo>
                    <a:pt x="1030" y="4071"/>
                  </a:lnTo>
                  <a:lnTo>
                    <a:pt x="1029" y="4057"/>
                  </a:lnTo>
                  <a:lnTo>
                    <a:pt x="1025" y="4050"/>
                  </a:lnTo>
                  <a:lnTo>
                    <a:pt x="1018" y="4042"/>
                  </a:lnTo>
                  <a:lnTo>
                    <a:pt x="1005" y="4038"/>
                  </a:lnTo>
                  <a:lnTo>
                    <a:pt x="1004" y="4028"/>
                  </a:lnTo>
                  <a:lnTo>
                    <a:pt x="993" y="4026"/>
                  </a:lnTo>
                  <a:lnTo>
                    <a:pt x="984" y="4014"/>
                  </a:lnTo>
                  <a:lnTo>
                    <a:pt x="966" y="4015"/>
                  </a:lnTo>
                  <a:lnTo>
                    <a:pt x="963" y="4009"/>
                  </a:lnTo>
                  <a:lnTo>
                    <a:pt x="952" y="4009"/>
                  </a:lnTo>
                  <a:lnTo>
                    <a:pt x="952" y="4003"/>
                  </a:lnTo>
                  <a:lnTo>
                    <a:pt x="942" y="3998"/>
                  </a:lnTo>
                  <a:lnTo>
                    <a:pt x="927" y="3998"/>
                  </a:lnTo>
                  <a:lnTo>
                    <a:pt x="928" y="3991"/>
                  </a:lnTo>
                  <a:lnTo>
                    <a:pt x="917" y="3983"/>
                  </a:lnTo>
                  <a:lnTo>
                    <a:pt x="910" y="3983"/>
                  </a:lnTo>
                  <a:lnTo>
                    <a:pt x="886" y="3997"/>
                  </a:lnTo>
                  <a:lnTo>
                    <a:pt x="876" y="3997"/>
                  </a:lnTo>
                  <a:lnTo>
                    <a:pt x="870" y="3992"/>
                  </a:lnTo>
                  <a:lnTo>
                    <a:pt x="857" y="4010"/>
                  </a:lnTo>
                  <a:lnTo>
                    <a:pt x="854" y="4029"/>
                  </a:lnTo>
                  <a:lnTo>
                    <a:pt x="847" y="4042"/>
                  </a:lnTo>
                  <a:lnTo>
                    <a:pt x="840" y="4046"/>
                  </a:lnTo>
                  <a:lnTo>
                    <a:pt x="822" y="4045"/>
                  </a:lnTo>
                  <a:lnTo>
                    <a:pt x="807" y="4067"/>
                  </a:lnTo>
                  <a:lnTo>
                    <a:pt x="811" y="4077"/>
                  </a:lnTo>
                  <a:lnTo>
                    <a:pt x="809" y="4086"/>
                  </a:lnTo>
                  <a:lnTo>
                    <a:pt x="799" y="4088"/>
                  </a:lnTo>
                  <a:lnTo>
                    <a:pt x="781" y="4103"/>
                  </a:lnTo>
                  <a:lnTo>
                    <a:pt x="774" y="4113"/>
                  </a:lnTo>
                  <a:lnTo>
                    <a:pt x="774" y="4124"/>
                  </a:lnTo>
                  <a:lnTo>
                    <a:pt x="768" y="4126"/>
                  </a:lnTo>
                  <a:lnTo>
                    <a:pt x="761" y="4123"/>
                  </a:lnTo>
                  <a:lnTo>
                    <a:pt x="756" y="4127"/>
                  </a:lnTo>
                  <a:lnTo>
                    <a:pt x="757" y="4135"/>
                  </a:lnTo>
                  <a:lnTo>
                    <a:pt x="749" y="4135"/>
                  </a:lnTo>
                  <a:lnTo>
                    <a:pt x="744" y="4142"/>
                  </a:lnTo>
                  <a:lnTo>
                    <a:pt x="744" y="4149"/>
                  </a:lnTo>
                  <a:lnTo>
                    <a:pt x="734" y="4150"/>
                  </a:lnTo>
                  <a:lnTo>
                    <a:pt x="724" y="4160"/>
                  </a:lnTo>
                  <a:lnTo>
                    <a:pt x="721" y="4174"/>
                  </a:lnTo>
                  <a:lnTo>
                    <a:pt x="708" y="4184"/>
                  </a:lnTo>
                  <a:lnTo>
                    <a:pt x="713" y="4202"/>
                  </a:lnTo>
                  <a:lnTo>
                    <a:pt x="711" y="4211"/>
                  </a:lnTo>
                  <a:lnTo>
                    <a:pt x="693" y="4227"/>
                  </a:lnTo>
                  <a:lnTo>
                    <a:pt x="683" y="4226"/>
                  </a:lnTo>
                  <a:lnTo>
                    <a:pt x="657" y="4236"/>
                  </a:lnTo>
                  <a:lnTo>
                    <a:pt x="645" y="4255"/>
                  </a:lnTo>
                  <a:lnTo>
                    <a:pt x="636" y="4249"/>
                  </a:lnTo>
                  <a:lnTo>
                    <a:pt x="636" y="4239"/>
                  </a:lnTo>
                  <a:lnTo>
                    <a:pt x="629" y="4244"/>
                  </a:lnTo>
                  <a:lnTo>
                    <a:pt x="629" y="4277"/>
                  </a:lnTo>
                  <a:lnTo>
                    <a:pt x="623" y="4281"/>
                  </a:lnTo>
                  <a:lnTo>
                    <a:pt x="617" y="4281"/>
                  </a:lnTo>
                  <a:lnTo>
                    <a:pt x="613" y="4263"/>
                  </a:lnTo>
                  <a:lnTo>
                    <a:pt x="617" y="4248"/>
                  </a:lnTo>
                  <a:lnTo>
                    <a:pt x="615" y="4231"/>
                  </a:lnTo>
                  <a:lnTo>
                    <a:pt x="624" y="4221"/>
                  </a:lnTo>
                  <a:lnTo>
                    <a:pt x="635" y="4215"/>
                  </a:lnTo>
                  <a:lnTo>
                    <a:pt x="635" y="4200"/>
                  </a:lnTo>
                  <a:lnTo>
                    <a:pt x="617" y="4200"/>
                  </a:lnTo>
                  <a:lnTo>
                    <a:pt x="605" y="4206"/>
                  </a:lnTo>
                  <a:lnTo>
                    <a:pt x="609" y="4182"/>
                  </a:lnTo>
                  <a:lnTo>
                    <a:pt x="602" y="4170"/>
                  </a:lnTo>
                  <a:lnTo>
                    <a:pt x="578" y="4203"/>
                  </a:lnTo>
                  <a:lnTo>
                    <a:pt x="552" y="4209"/>
                  </a:lnTo>
                  <a:lnTo>
                    <a:pt x="544" y="4219"/>
                  </a:lnTo>
                  <a:lnTo>
                    <a:pt x="530" y="4209"/>
                  </a:lnTo>
                  <a:lnTo>
                    <a:pt x="513" y="4213"/>
                  </a:lnTo>
                  <a:lnTo>
                    <a:pt x="509" y="4221"/>
                  </a:lnTo>
                  <a:lnTo>
                    <a:pt x="501" y="4220"/>
                  </a:lnTo>
                  <a:lnTo>
                    <a:pt x="496" y="4213"/>
                  </a:lnTo>
                  <a:lnTo>
                    <a:pt x="485" y="4216"/>
                  </a:lnTo>
                  <a:lnTo>
                    <a:pt x="461" y="4212"/>
                  </a:lnTo>
                  <a:lnTo>
                    <a:pt x="455" y="4220"/>
                  </a:lnTo>
                  <a:lnTo>
                    <a:pt x="449" y="4241"/>
                  </a:lnTo>
                  <a:lnTo>
                    <a:pt x="442" y="4249"/>
                  </a:lnTo>
                  <a:lnTo>
                    <a:pt x="433" y="4250"/>
                  </a:lnTo>
                  <a:lnTo>
                    <a:pt x="422" y="4256"/>
                  </a:lnTo>
                  <a:lnTo>
                    <a:pt x="388" y="4255"/>
                  </a:lnTo>
                  <a:lnTo>
                    <a:pt x="377" y="4259"/>
                  </a:lnTo>
                  <a:lnTo>
                    <a:pt x="373" y="4243"/>
                  </a:lnTo>
                  <a:lnTo>
                    <a:pt x="363" y="4247"/>
                  </a:lnTo>
                  <a:lnTo>
                    <a:pt x="359" y="4243"/>
                  </a:lnTo>
                  <a:lnTo>
                    <a:pt x="360" y="4230"/>
                  </a:lnTo>
                  <a:lnTo>
                    <a:pt x="349" y="4217"/>
                  </a:lnTo>
                  <a:lnTo>
                    <a:pt x="347" y="4206"/>
                  </a:lnTo>
                  <a:lnTo>
                    <a:pt x="330" y="4198"/>
                  </a:lnTo>
                  <a:lnTo>
                    <a:pt x="331" y="4189"/>
                  </a:lnTo>
                  <a:lnTo>
                    <a:pt x="337" y="4183"/>
                  </a:lnTo>
                  <a:lnTo>
                    <a:pt x="332" y="4179"/>
                  </a:lnTo>
                  <a:lnTo>
                    <a:pt x="334" y="4170"/>
                  </a:lnTo>
                  <a:lnTo>
                    <a:pt x="350" y="4151"/>
                  </a:lnTo>
                  <a:lnTo>
                    <a:pt x="353" y="4139"/>
                  </a:lnTo>
                  <a:lnTo>
                    <a:pt x="349" y="4128"/>
                  </a:lnTo>
                  <a:lnTo>
                    <a:pt x="367" y="4102"/>
                  </a:lnTo>
                  <a:lnTo>
                    <a:pt x="367" y="4090"/>
                  </a:lnTo>
                  <a:lnTo>
                    <a:pt x="377" y="4074"/>
                  </a:lnTo>
                  <a:lnTo>
                    <a:pt x="371" y="4060"/>
                  </a:lnTo>
                  <a:lnTo>
                    <a:pt x="376" y="4036"/>
                  </a:lnTo>
                  <a:lnTo>
                    <a:pt x="384" y="4027"/>
                  </a:lnTo>
                  <a:lnTo>
                    <a:pt x="387" y="4012"/>
                  </a:lnTo>
                  <a:lnTo>
                    <a:pt x="396" y="4007"/>
                  </a:lnTo>
                  <a:lnTo>
                    <a:pt x="394" y="3994"/>
                  </a:lnTo>
                  <a:lnTo>
                    <a:pt x="404" y="3985"/>
                  </a:lnTo>
                  <a:lnTo>
                    <a:pt x="405" y="3978"/>
                  </a:lnTo>
                  <a:lnTo>
                    <a:pt x="414" y="3974"/>
                  </a:lnTo>
                  <a:lnTo>
                    <a:pt x="414" y="3968"/>
                  </a:lnTo>
                  <a:lnTo>
                    <a:pt x="407" y="3963"/>
                  </a:lnTo>
                  <a:lnTo>
                    <a:pt x="408" y="3958"/>
                  </a:lnTo>
                  <a:lnTo>
                    <a:pt x="425" y="3955"/>
                  </a:lnTo>
                  <a:lnTo>
                    <a:pt x="430" y="3943"/>
                  </a:lnTo>
                  <a:lnTo>
                    <a:pt x="426" y="3934"/>
                  </a:lnTo>
                  <a:lnTo>
                    <a:pt x="447" y="3905"/>
                  </a:lnTo>
                  <a:lnTo>
                    <a:pt x="451" y="3878"/>
                  </a:lnTo>
                  <a:lnTo>
                    <a:pt x="441" y="3871"/>
                  </a:lnTo>
                  <a:lnTo>
                    <a:pt x="425" y="3873"/>
                  </a:lnTo>
                  <a:lnTo>
                    <a:pt x="415" y="3865"/>
                  </a:lnTo>
                  <a:lnTo>
                    <a:pt x="409" y="3851"/>
                  </a:lnTo>
                  <a:lnTo>
                    <a:pt x="403" y="3846"/>
                  </a:lnTo>
                  <a:lnTo>
                    <a:pt x="395" y="3850"/>
                  </a:lnTo>
                  <a:lnTo>
                    <a:pt x="389" y="3848"/>
                  </a:lnTo>
                  <a:lnTo>
                    <a:pt x="385" y="3839"/>
                  </a:lnTo>
                  <a:lnTo>
                    <a:pt x="389" y="3798"/>
                  </a:lnTo>
                  <a:lnTo>
                    <a:pt x="368" y="3766"/>
                  </a:lnTo>
                  <a:lnTo>
                    <a:pt x="364" y="3745"/>
                  </a:lnTo>
                  <a:lnTo>
                    <a:pt x="370" y="3725"/>
                  </a:lnTo>
                  <a:lnTo>
                    <a:pt x="378" y="3715"/>
                  </a:lnTo>
                  <a:lnTo>
                    <a:pt x="396" y="3706"/>
                  </a:lnTo>
                  <a:lnTo>
                    <a:pt x="394" y="3695"/>
                  </a:lnTo>
                  <a:lnTo>
                    <a:pt x="402" y="3680"/>
                  </a:lnTo>
                  <a:lnTo>
                    <a:pt x="397" y="3664"/>
                  </a:lnTo>
                  <a:lnTo>
                    <a:pt x="401" y="3658"/>
                  </a:lnTo>
                  <a:lnTo>
                    <a:pt x="392" y="3634"/>
                  </a:lnTo>
                  <a:lnTo>
                    <a:pt x="365" y="3635"/>
                  </a:lnTo>
                  <a:lnTo>
                    <a:pt x="355" y="3642"/>
                  </a:lnTo>
                  <a:lnTo>
                    <a:pt x="341" y="3622"/>
                  </a:lnTo>
                  <a:lnTo>
                    <a:pt x="341" y="3606"/>
                  </a:lnTo>
                  <a:lnTo>
                    <a:pt x="348" y="3600"/>
                  </a:lnTo>
                  <a:lnTo>
                    <a:pt x="348" y="3592"/>
                  </a:lnTo>
                  <a:lnTo>
                    <a:pt x="355" y="3588"/>
                  </a:lnTo>
                  <a:lnTo>
                    <a:pt x="358" y="3573"/>
                  </a:lnTo>
                  <a:lnTo>
                    <a:pt x="374" y="3558"/>
                  </a:lnTo>
                  <a:lnTo>
                    <a:pt x="374" y="3552"/>
                  </a:lnTo>
                  <a:lnTo>
                    <a:pt x="361" y="3537"/>
                  </a:lnTo>
                  <a:lnTo>
                    <a:pt x="357" y="3527"/>
                  </a:lnTo>
                  <a:lnTo>
                    <a:pt x="351" y="3448"/>
                  </a:lnTo>
                  <a:lnTo>
                    <a:pt x="340" y="3451"/>
                  </a:lnTo>
                  <a:lnTo>
                    <a:pt x="321" y="3414"/>
                  </a:lnTo>
                  <a:lnTo>
                    <a:pt x="303" y="3417"/>
                  </a:lnTo>
                  <a:lnTo>
                    <a:pt x="280" y="3405"/>
                  </a:lnTo>
                  <a:lnTo>
                    <a:pt x="265" y="3406"/>
                  </a:lnTo>
                  <a:lnTo>
                    <a:pt x="244" y="3413"/>
                  </a:lnTo>
                  <a:lnTo>
                    <a:pt x="240" y="3404"/>
                  </a:lnTo>
                  <a:lnTo>
                    <a:pt x="255" y="3378"/>
                  </a:lnTo>
                  <a:lnTo>
                    <a:pt x="255" y="3364"/>
                  </a:lnTo>
                  <a:lnTo>
                    <a:pt x="291" y="3362"/>
                  </a:lnTo>
                  <a:lnTo>
                    <a:pt x="299" y="3354"/>
                  </a:lnTo>
                  <a:lnTo>
                    <a:pt x="299" y="3347"/>
                  </a:lnTo>
                  <a:lnTo>
                    <a:pt x="294" y="3343"/>
                  </a:lnTo>
                  <a:lnTo>
                    <a:pt x="298" y="3325"/>
                  </a:lnTo>
                  <a:lnTo>
                    <a:pt x="292" y="3316"/>
                  </a:lnTo>
                  <a:lnTo>
                    <a:pt x="277" y="3314"/>
                  </a:lnTo>
                  <a:lnTo>
                    <a:pt x="273" y="3306"/>
                  </a:lnTo>
                  <a:lnTo>
                    <a:pt x="269" y="3288"/>
                  </a:lnTo>
                  <a:lnTo>
                    <a:pt x="274" y="3276"/>
                  </a:lnTo>
                  <a:lnTo>
                    <a:pt x="267" y="3270"/>
                  </a:lnTo>
                  <a:lnTo>
                    <a:pt x="267" y="3256"/>
                  </a:lnTo>
                  <a:lnTo>
                    <a:pt x="262" y="3255"/>
                  </a:lnTo>
                  <a:lnTo>
                    <a:pt x="251" y="3266"/>
                  </a:lnTo>
                  <a:lnTo>
                    <a:pt x="239" y="3260"/>
                  </a:lnTo>
                  <a:lnTo>
                    <a:pt x="229" y="3266"/>
                  </a:lnTo>
                  <a:lnTo>
                    <a:pt x="229" y="3266"/>
                  </a:lnTo>
                  <a:lnTo>
                    <a:pt x="228" y="3273"/>
                  </a:lnTo>
                  <a:lnTo>
                    <a:pt x="217" y="3273"/>
                  </a:lnTo>
                  <a:lnTo>
                    <a:pt x="189" y="3255"/>
                  </a:lnTo>
                  <a:lnTo>
                    <a:pt x="179" y="3253"/>
                  </a:lnTo>
                  <a:lnTo>
                    <a:pt x="173" y="3259"/>
                  </a:lnTo>
                  <a:lnTo>
                    <a:pt x="160" y="3259"/>
                  </a:lnTo>
                  <a:lnTo>
                    <a:pt x="157" y="3240"/>
                  </a:lnTo>
                  <a:lnTo>
                    <a:pt x="134" y="3238"/>
                  </a:lnTo>
                  <a:lnTo>
                    <a:pt x="129" y="3227"/>
                  </a:lnTo>
                  <a:lnTo>
                    <a:pt x="113" y="3228"/>
                  </a:lnTo>
                  <a:lnTo>
                    <a:pt x="104" y="3204"/>
                  </a:lnTo>
                  <a:lnTo>
                    <a:pt x="97" y="3208"/>
                  </a:lnTo>
                  <a:lnTo>
                    <a:pt x="98" y="3216"/>
                  </a:lnTo>
                  <a:lnTo>
                    <a:pt x="94" y="3221"/>
                  </a:lnTo>
                  <a:lnTo>
                    <a:pt x="70" y="3224"/>
                  </a:lnTo>
                  <a:lnTo>
                    <a:pt x="58" y="3230"/>
                  </a:lnTo>
                  <a:lnTo>
                    <a:pt x="52" y="3222"/>
                  </a:lnTo>
                  <a:lnTo>
                    <a:pt x="56" y="3216"/>
                  </a:lnTo>
                  <a:lnTo>
                    <a:pt x="54" y="3206"/>
                  </a:lnTo>
                  <a:lnTo>
                    <a:pt x="42" y="3203"/>
                  </a:lnTo>
                  <a:lnTo>
                    <a:pt x="31" y="3214"/>
                  </a:lnTo>
                  <a:lnTo>
                    <a:pt x="19" y="3196"/>
                  </a:lnTo>
                  <a:lnTo>
                    <a:pt x="22" y="3191"/>
                  </a:lnTo>
                  <a:lnTo>
                    <a:pt x="19" y="3174"/>
                  </a:lnTo>
                  <a:lnTo>
                    <a:pt x="31" y="3174"/>
                  </a:lnTo>
                  <a:lnTo>
                    <a:pt x="34" y="3169"/>
                  </a:lnTo>
                  <a:lnTo>
                    <a:pt x="31" y="3159"/>
                  </a:lnTo>
                  <a:lnTo>
                    <a:pt x="40" y="3142"/>
                  </a:lnTo>
                  <a:lnTo>
                    <a:pt x="37" y="3134"/>
                  </a:lnTo>
                  <a:lnTo>
                    <a:pt x="40" y="3124"/>
                  </a:lnTo>
                  <a:lnTo>
                    <a:pt x="45" y="3123"/>
                  </a:lnTo>
                  <a:lnTo>
                    <a:pt x="51" y="3131"/>
                  </a:lnTo>
                  <a:lnTo>
                    <a:pt x="60" y="3128"/>
                  </a:lnTo>
                  <a:lnTo>
                    <a:pt x="51" y="3120"/>
                  </a:lnTo>
                  <a:lnTo>
                    <a:pt x="51" y="3111"/>
                  </a:lnTo>
                  <a:lnTo>
                    <a:pt x="44" y="3105"/>
                  </a:lnTo>
                  <a:lnTo>
                    <a:pt x="44" y="3095"/>
                  </a:lnTo>
                  <a:lnTo>
                    <a:pt x="47" y="3089"/>
                  </a:lnTo>
                  <a:lnTo>
                    <a:pt x="58" y="3088"/>
                  </a:lnTo>
                  <a:lnTo>
                    <a:pt x="61" y="3078"/>
                  </a:lnTo>
                  <a:lnTo>
                    <a:pt x="71" y="3075"/>
                  </a:lnTo>
                  <a:lnTo>
                    <a:pt x="81" y="3059"/>
                  </a:lnTo>
                  <a:lnTo>
                    <a:pt x="90" y="3059"/>
                  </a:lnTo>
                  <a:lnTo>
                    <a:pt x="83" y="3047"/>
                  </a:lnTo>
                  <a:lnTo>
                    <a:pt x="91" y="3029"/>
                  </a:lnTo>
                  <a:lnTo>
                    <a:pt x="100" y="3022"/>
                  </a:lnTo>
                  <a:lnTo>
                    <a:pt x="111" y="3021"/>
                  </a:lnTo>
                  <a:lnTo>
                    <a:pt x="118" y="3024"/>
                  </a:lnTo>
                  <a:lnTo>
                    <a:pt x="121" y="3005"/>
                  </a:lnTo>
                  <a:lnTo>
                    <a:pt x="137" y="2994"/>
                  </a:lnTo>
                  <a:lnTo>
                    <a:pt x="133" y="2989"/>
                  </a:lnTo>
                  <a:lnTo>
                    <a:pt x="120" y="2989"/>
                  </a:lnTo>
                  <a:lnTo>
                    <a:pt x="105" y="2968"/>
                  </a:lnTo>
                  <a:lnTo>
                    <a:pt x="88" y="2957"/>
                  </a:lnTo>
                  <a:lnTo>
                    <a:pt x="88" y="2877"/>
                  </a:lnTo>
                  <a:lnTo>
                    <a:pt x="83" y="2864"/>
                  </a:lnTo>
                  <a:lnTo>
                    <a:pt x="60" y="2849"/>
                  </a:lnTo>
                  <a:lnTo>
                    <a:pt x="61" y="2795"/>
                  </a:lnTo>
                  <a:lnTo>
                    <a:pt x="73" y="2774"/>
                  </a:lnTo>
                  <a:lnTo>
                    <a:pt x="67" y="2745"/>
                  </a:lnTo>
                  <a:lnTo>
                    <a:pt x="71" y="2729"/>
                  </a:lnTo>
                  <a:lnTo>
                    <a:pt x="64" y="2720"/>
                  </a:lnTo>
                  <a:lnTo>
                    <a:pt x="62" y="2708"/>
                  </a:lnTo>
                  <a:lnTo>
                    <a:pt x="53" y="2711"/>
                  </a:lnTo>
                  <a:lnTo>
                    <a:pt x="49" y="2707"/>
                  </a:lnTo>
                  <a:lnTo>
                    <a:pt x="56" y="2695"/>
                  </a:lnTo>
                  <a:lnTo>
                    <a:pt x="56" y="2683"/>
                  </a:lnTo>
                  <a:lnTo>
                    <a:pt x="39" y="2686"/>
                  </a:lnTo>
                  <a:lnTo>
                    <a:pt x="37" y="2675"/>
                  </a:lnTo>
                  <a:lnTo>
                    <a:pt x="27" y="2673"/>
                  </a:lnTo>
                  <a:lnTo>
                    <a:pt x="17" y="2678"/>
                  </a:lnTo>
                  <a:lnTo>
                    <a:pt x="0" y="2661"/>
                  </a:lnTo>
                  <a:lnTo>
                    <a:pt x="2" y="2654"/>
                  </a:lnTo>
                  <a:lnTo>
                    <a:pt x="36" y="2654"/>
                  </a:lnTo>
                  <a:lnTo>
                    <a:pt x="44" y="2650"/>
                  </a:lnTo>
                  <a:lnTo>
                    <a:pt x="50" y="2620"/>
                  </a:lnTo>
                  <a:lnTo>
                    <a:pt x="69" y="2617"/>
                  </a:lnTo>
                  <a:lnTo>
                    <a:pt x="85" y="2601"/>
                  </a:lnTo>
                  <a:lnTo>
                    <a:pt x="102" y="2607"/>
                  </a:lnTo>
                  <a:lnTo>
                    <a:pt x="110" y="2598"/>
                  </a:lnTo>
                  <a:lnTo>
                    <a:pt x="114" y="2578"/>
                  </a:lnTo>
                  <a:lnTo>
                    <a:pt x="116" y="2517"/>
                  </a:lnTo>
                  <a:lnTo>
                    <a:pt x="127" y="2388"/>
                  </a:lnTo>
                  <a:lnTo>
                    <a:pt x="129" y="2273"/>
                  </a:lnTo>
                  <a:lnTo>
                    <a:pt x="124" y="2217"/>
                  </a:lnTo>
                  <a:lnTo>
                    <a:pt x="91" y="2148"/>
                  </a:lnTo>
                  <a:lnTo>
                    <a:pt x="57" y="2088"/>
                  </a:lnTo>
                  <a:lnTo>
                    <a:pt x="60" y="2071"/>
                  </a:lnTo>
                  <a:lnTo>
                    <a:pt x="69" y="2066"/>
                  </a:lnTo>
                  <a:lnTo>
                    <a:pt x="76" y="2051"/>
                  </a:lnTo>
                  <a:lnTo>
                    <a:pt x="89" y="2040"/>
                  </a:lnTo>
                  <a:lnTo>
                    <a:pt x="104" y="2050"/>
                  </a:lnTo>
                  <a:lnTo>
                    <a:pt x="137" y="2047"/>
                  </a:lnTo>
                  <a:lnTo>
                    <a:pt x="178" y="2019"/>
                  </a:lnTo>
                  <a:lnTo>
                    <a:pt x="203" y="2010"/>
                  </a:lnTo>
                  <a:lnTo>
                    <a:pt x="219" y="2012"/>
                  </a:lnTo>
                  <a:lnTo>
                    <a:pt x="224" y="2008"/>
                  </a:lnTo>
                  <a:lnTo>
                    <a:pt x="232" y="1988"/>
                  </a:lnTo>
                  <a:lnTo>
                    <a:pt x="252" y="1971"/>
                  </a:lnTo>
                  <a:lnTo>
                    <a:pt x="298" y="1968"/>
                  </a:lnTo>
                  <a:lnTo>
                    <a:pt x="306" y="1970"/>
                  </a:lnTo>
                  <a:lnTo>
                    <a:pt x="305" y="1983"/>
                  </a:lnTo>
                  <a:lnTo>
                    <a:pt x="309" y="1990"/>
                  </a:lnTo>
                  <a:lnTo>
                    <a:pt x="327" y="1993"/>
                  </a:lnTo>
                  <a:lnTo>
                    <a:pt x="343" y="1987"/>
                  </a:lnTo>
                  <a:lnTo>
                    <a:pt x="354" y="1959"/>
                  </a:lnTo>
                  <a:lnTo>
                    <a:pt x="356" y="1935"/>
                  </a:lnTo>
                  <a:lnTo>
                    <a:pt x="363" y="1927"/>
                  </a:lnTo>
                  <a:lnTo>
                    <a:pt x="364" y="1920"/>
                  </a:lnTo>
                  <a:lnTo>
                    <a:pt x="351" y="1914"/>
                  </a:lnTo>
                  <a:lnTo>
                    <a:pt x="354" y="1893"/>
                  </a:lnTo>
                  <a:lnTo>
                    <a:pt x="348" y="1885"/>
                  </a:lnTo>
                  <a:lnTo>
                    <a:pt x="349" y="1870"/>
                  </a:lnTo>
                  <a:lnTo>
                    <a:pt x="366" y="1863"/>
                  </a:lnTo>
                  <a:lnTo>
                    <a:pt x="371" y="1848"/>
                  </a:lnTo>
                  <a:lnTo>
                    <a:pt x="367" y="1836"/>
                  </a:lnTo>
                  <a:lnTo>
                    <a:pt x="371" y="1829"/>
                  </a:lnTo>
                  <a:lnTo>
                    <a:pt x="432" y="1819"/>
                  </a:lnTo>
                  <a:lnTo>
                    <a:pt x="428" y="1808"/>
                  </a:lnTo>
                  <a:lnTo>
                    <a:pt x="411" y="1795"/>
                  </a:lnTo>
                  <a:lnTo>
                    <a:pt x="412" y="1779"/>
                  </a:lnTo>
                  <a:lnTo>
                    <a:pt x="418" y="1774"/>
                  </a:lnTo>
                  <a:lnTo>
                    <a:pt x="415" y="1764"/>
                  </a:lnTo>
                  <a:lnTo>
                    <a:pt x="420" y="1755"/>
                  </a:lnTo>
                  <a:lnTo>
                    <a:pt x="431" y="1746"/>
                  </a:lnTo>
                  <a:lnTo>
                    <a:pt x="445" y="1743"/>
                  </a:lnTo>
                  <a:lnTo>
                    <a:pt x="456" y="1730"/>
                  </a:lnTo>
                  <a:lnTo>
                    <a:pt x="489" y="1719"/>
                  </a:lnTo>
                  <a:lnTo>
                    <a:pt x="515" y="1699"/>
                  </a:lnTo>
                  <a:lnTo>
                    <a:pt x="534" y="1697"/>
                  </a:lnTo>
                  <a:lnTo>
                    <a:pt x="542" y="1681"/>
                  </a:lnTo>
                  <a:lnTo>
                    <a:pt x="580" y="1670"/>
                  </a:lnTo>
                  <a:lnTo>
                    <a:pt x="596" y="1648"/>
                  </a:lnTo>
                  <a:lnTo>
                    <a:pt x="601" y="1648"/>
                  </a:lnTo>
                  <a:lnTo>
                    <a:pt x="609" y="1660"/>
                  </a:lnTo>
                  <a:lnTo>
                    <a:pt x="614" y="1657"/>
                  </a:lnTo>
                  <a:lnTo>
                    <a:pt x="618" y="1644"/>
                  </a:lnTo>
                  <a:lnTo>
                    <a:pt x="631" y="1642"/>
                  </a:lnTo>
                  <a:lnTo>
                    <a:pt x="636" y="1630"/>
                  </a:lnTo>
                  <a:lnTo>
                    <a:pt x="632" y="1621"/>
                  </a:lnTo>
                  <a:lnTo>
                    <a:pt x="635" y="1606"/>
                  </a:lnTo>
                  <a:lnTo>
                    <a:pt x="648" y="1603"/>
                  </a:lnTo>
                  <a:lnTo>
                    <a:pt x="648" y="1590"/>
                  </a:lnTo>
                  <a:lnTo>
                    <a:pt x="640" y="1584"/>
                  </a:lnTo>
                  <a:lnTo>
                    <a:pt x="626" y="1582"/>
                  </a:lnTo>
                  <a:lnTo>
                    <a:pt x="610" y="1561"/>
                  </a:lnTo>
                  <a:lnTo>
                    <a:pt x="591" y="1552"/>
                  </a:lnTo>
                  <a:lnTo>
                    <a:pt x="588" y="1542"/>
                  </a:lnTo>
                  <a:lnTo>
                    <a:pt x="591" y="1515"/>
                  </a:lnTo>
                  <a:lnTo>
                    <a:pt x="583" y="1440"/>
                  </a:lnTo>
                  <a:lnTo>
                    <a:pt x="585" y="1401"/>
                  </a:lnTo>
                  <a:lnTo>
                    <a:pt x="581" y="1345"/>
                  </a:lnTo>
                  <a:lnTo>
                    <a:pt x="564" y="1339"/>
                  </a:lnTo>
                  <a:lnTo>
                    <a:pt x="558" y="1327"/>
                  </a:lnTo>
                  <a:lnTo>
                    <a:pt x="549" y="1324"/>
                  </a:lnTo>
                  <a:lnTo>
                    <a:pt x="552" y="1295"/>
                  </a:lnTo>
                  <a:lnTo>
                    <a:pt x="543" y="1283"/>
                  </a:lnTo>
                  <a:lnTo>
                    <a:pt x="529" y="1283"/>
                  </a:lnTo>
                  <a:lnTo>
                    <a:pt x="522" y="1273"/>
                  </a:lnTo>
                  <a:lnTo>
                    <a:pt x="504" y="1273"/>
                  </a:lnTo>
                  <a:lnTo>
                    <a:pt x="496" y="1261"/>
                  </a:lnTo>
                  <a:lnTo>
                    <a:pt x="501" y="1249"/>
                  </a:lnTo>
                  <a:lnTo>
                    <a:pt x="510" y="1239"/>
                  </a:lnTo>
                  <a:lnTo>
                    <a:pt x="510" y="1222"/>
                  </a:lnTo>
                  <a:lnTo>
                    <a:pt x="501" y="1210"/>
                  </a:lnTo>
                  <a:lnTo>
                    <a:pt x="483" y="1206"/>
                  </a:lnTo>
                  <a:lnTo>
                    <a:pt x="485" y="1191"/>
                  </a:lnTo>
                  <a:lnTo>
                    <a:pt x="479" y="1187"/>
                  </a:lnTo>
                  <a:lnTo>
                    <a:pt x="471" y="1188"/>
                  </a:lnTo>
                  <a:lnTo>
                    <a:pt x="465" y="1141"/>
                  </a:lnTo>
                  <a:lnTo>
                    <a:pt x="469" y="1116"/>
                  </a:lnTo>
                  <a:lnTo>
                    <a:pt x="480" y="1087"/>
                  </a:lnTo>
                  <a:lnTo>
                    <a:pt x="465" y="1084"/>
                  </a:lnTo>
                  <a:lnTo>
                    <a:pt x="471" y="1071"/>
                  </a:lnTo>
                  <a:lnTo>
                    <a:pt x="483" y="1069"/>
                  </a:lnTo>
                  <a:lnTo>
                    <a:pt x="484" y="1056"/>
                  </a:lnTo>
                  <a:lnTo>
                    <a:pt x="476" y="1043"/>
                  </a:lnTo>
                  <a:lnTo>
                    <a:pt x="482" y="1031"/>
                  </a:lnTo>
                  <a:lnTo>
                    <a:pt x="478" y="1024"/>
                  </a:lnTo>
                  <a:lnTo>
                    <a:pt x="462" y="1019"/>
                  </a:lnTo>
                  <a:lnTo>
                    <a:pt x="443" y="1027"/>
                  </a:lnTo>
                  <a:lnTo>
                    <a:pt x="433" y="1012"/>
                  </a:lnTo>
                  <a:lnTo>
                    <a:pt x="452" y="992"/>
                  </a:lnTo>
                  <a:lnTo>
                    <a:pt x="450" y="974"/>
                  </a:lnTo>
                  <a:lnTo>
                    <a:pt x="413" y="956"/>
                  </a:lnTo>
                  <a:lnTo>
                    <a:pt x="418" y="946"/>
                  </a:lnTo>
                  <a:lnTo>
                    <a:pt x="462" y="945"/>
                  </a:lnTo>
                  <a:lnTo>
                    <a:pt x="481" y="889"/>
                  </a:lnTo>
                  <a:lnTo>
                    <a:pt x="490" y="888"/>
                  </a:lnTo>
                  <a:lnTo>
                    <a:pt x="500" y="895"/>
                  </a:lnTo>
                  <a:lnTo>
                    <a:pt x="505" y="891"/>
                  </a:lnTo>
                  <a:lnTo>
                    <a:pt x="497" y="868"/>
                  </a:lnTo>
                  <a:lnTo>
                    <a:pt x="481" y="864"/>
                  </a:lnTo>
                  <a:lnTo>
                    <a:pt x="485" y="837"/>
                  </a:lnTo>
                  <a:lnTo>
                    <a:pt x="492" y="826"/>
                  </a:lnTo>
                  <a:lnTo>
                    <a:pt x="515" y="808"/>
                  </a:lnTo>
                  <a:lnTo>
                    <a:pt x="515" y="808"/>
                  </a:lnTo>
                  <a:lnTo>
                    <a:pt x="538" y="837"/>
                  </a:lnTo>
                  <a:lnTo>
                    <a:pt x="569" y="855"/>
                  </a:lnTo>
                  <a:lnTo>
                    <a:pt x="610" y="863"/>
                  </a:lnTo>
                  <a:lnTo>
                    <a:pt x="651" y="859"/>
                  </a:lnTo>
                  <a:lnTo>
                    <a:pt x="661" y="852"/>
                  </a:lnTo>
                  <a:lnTo>
                    <a:pt x="669" y="833"/>
                  </a:lnTo>
                  <a:lnTo>
                    <a:pt x="652" y="778"/>
                  </a:lnTo>
                  <a:lnTo>
                    <a:pt x="655" y="769"/>
                  </a:lnTo>
                  <a:lnTo>
                    <a:pt x="667" y="794"/>
                  </a:lnTo>
                  <a:lnTo>
                    <a:pt x="685" y="812"/>
                  </a:lnTo>
                  <a:lnTo>
                    <a:pt x="692" y="838"/>
                  </a:lnTo>
                  <a:lnTo>
                    <a:pt x="707" y="871"/>
                  </a:lnTo>
                  <a:lnTo>
                    <a:pt x="710" y="898"/>
                  </a:lnTo>
                  <a:lnTo>
                    <a:pt x="697" y="913"/>
                  </a:lnTo>
                  <a:lnTo>
                    <a:pt x="688" y="944"/>
                  </a:lnTo>
                  <a:lnTo>
                    <a:pt x="696" y="954"/>
                  </a:lnTo>
                  <a:lnTo>
                    <a:pt x="699" y="966"/>
                  </a:lnTo>
                  <a:lnTo>
                    <a:pt x="718" y="977"/>
                  </a:lnTo>
                  <a:lnTo>
                    <a:pt x="719" y="999"/>
                  </a:lnTo>
                  <a:lnTo>
                    <a:pt x="714" y="1009"/>
                  </a:lnTo>
                  <a:lnTo>
                    <a:pt x="722" y="1011"/>
                  </a:lnTo>
                  <a:lnTo>
                    <a:pt x="726" y="1007"/>
                  </a:lnTo>
                  <a:lnTo>
                    <a:pt x="739" y="982"/>
                  </a:lnTo>
                  <a:lnTo>
                    <a:pt x="754" y="985"/>
                  </a:lnTo>
                  <a:lnTo>
                    <a:pt x="762" y="980"/>
                  </a:lnTo>
                  <a:lnTo>
                    <a:pt x="768" y="972"/>
                  </a:lnTo>
                  <a:lnTo>
                    <a:pt x="761" y="969"/>
                  </a:lnTo>
                  <a:lnTo>
                    <a:pt x="750" y="977"/>
                  </a:lnTo>
                  <a:lnTo>
                    <a:pt x="746" y="975"/>
                  </a:lnTo>
                  <a:lnTo>
                    <a:pt x="722" y="948"/>
                  </a:lnTo>
                  <a:lnTo>
                    <a:pt x="717" y="939"/>
                  </a:lnTo>
                  <a:lnTo>
                    <a:pt x="718" y="928"/>
                  </a:lnTo>
                  <a:lnTo>
                    <a:pt x="714" y="924"/>
                  </a:lnTo>
                  <a:lnTo>
                    <a:pt x="754" y="911"/>
                  </a:lnTo>
                  <a:lnTo>
                    <a:pt x="769" y="899"/>
                  </a:lnTo>
                  <a:lnTo>
                    <a:pt x="781" y="895"/>
                  </a:lnTo>
                  <a:lnTo>
                    <a:pt x="806" y="901"/>
                  </a:lnTo>
                  <a:lnTo>
                    <a:pt x="839" y="895"/>
                  </a:lnTo>
                  <a:lnTo>
                    <a:pt x="856" y="880"/>
                  </a:lnTo>
                  <a:lnTo>
                    <a:pt x="862" y="881"/>
                  </a:lnTo>
                  <a:lnTo>
                    <a:pt x="856" y="876"/>
                  </a:lnTo>
                  <a:lnTo>
                    <a:pt x="871" y="866"/>
                  </a:lnTo>
                  <a:lnTo>
                    <a:pt x="879" y="863"/>
                  </a:lnTo>
                  <a:lnTo>
                    <a:pt x="889" y="869"/>
                  </a:lnTo>
                  <a:lnTo>
                    <a:pt x="885" y="864"/>
                  </a:lnTo>
                  <a:lnTo>
                    <a:pt x="888" y="861"/>
                  </a:lnTo>
                  <a:lnTo>
                    <a:pt x="899" y="860"/>
                  </a:lnTo>
                  <a:lnTo>
                    <a:pt x="907" y="865"/>
                  </a:lnTo>
                  <a:lnTo>
                    <a:pt x="908" y="863"/>
                  </a:lnTo>
                  <a:lnTo>
                    <a:pt x="937" y="866"/>
                  </a:lnTo>
                  <a:lnTo>
                    <a:pt x="963" y="878"/>
                  </a:lnTo>
                  <a:lnTo>
                    <a:pt x="984" y="873"/>
                  </a:lnTo>
                  <a:lnTo>
                    <a:pt x="995" y="875"/>
                  </a:lnTo>
                  <a:lnTo>
                    <a:pt x="1061" y="903"/>
                  </a:lnTo>
                  <a:lnTo>
                    <a:pt x="1103" y="906"/>
                  </a:lnTo>
                  <a:lnTo>
                    <a:pt x="1119" y="901"/>
                  </a:lnTo>
                  <a:lnTo>
                    <a:pt x="1182" y="910"/>
                  </a:lnTo>
                  <a:lnTo>
                    <a:pt x="1190" y="915"/>
                  </a:lnTo>
                  <a:lnTo>
                    <a:pt x="1190" y="928"/>
                  </a:lnTo>
                  <a:lnTo>
                    <a:pt x="1196" y="929"/>
                  </a:lnTo>
                  <a:lnTo>
                    <a:pt x="1204" y="941"/>
                  </a:lnTo>
                  <a:lnTo>
                    <a:pt x="1195" y="948"/>
                  </a:lnTo>
                  <a:lnTo>
                    <a:pt x="1187" y="949"/>
                  </a:lnTo>
                  <a:lnTo>
                    <a:pt x="1178" y="937"/>
                  </a:lnTo>
                  <a:lnTo>
                    <a:pt x="1177" y="940"/>
                  </a:lnTo>
                  <a:lnTo>
                    <a:pt x="1168" y="936"/>
                  </a:lnTo>
                  <a:lnTo>
                    <a:pt x="1167" y="942"/>
                  </a:lnTo>
                  <a:lnTo>
                    <a:pt x="1155" y="955"/>
                  </a:lnTo>
                  <a:lnTo>
                    <a:pt x="1154" y="968"/>
                  </a:lnTo>
                  <a:lnTo>
                    <a:pt x="1161" y="971"/>
                  </a:lnTo>
                  <a:lnTo>
                    <a:pt x="1161" y="975"/>
                  </a:lnTo>
                  <a:lnTo>
                    <a:pt x="1151" y="992"/>
                  </a:lnTo>
                  <a:lnTo>
                    <a:pt x="1155" y="998"/>
                  </a:lnTo>
                  <a:lnTo>
                    <a:pt x="1154" y="1012"/>
                  </a:lnTo>
                  <a:lnTo>
                    <a:pt x="1165" y="1027"/>
                  </a:lnTo>
                  <a:lnTo>
                    <a:pt x="1203" y="1043"/>
                  </a:lnTo>
                  <a:lnTo>
                    <a:pt x="1221" y="1056"/>
                  </a:lnTo>
                  <a:lnTo>
                    <a:pt x="1249" y="1065"/>
                  </a:lnTo>
                  <a:lnTo>
                    <a:pt x="1270" y="1082"/>
                  </a:lnTo>
                  <a:lnTo>
                    <a:pt x="1286" y="1076"/>
                  </a:lnTo>
                  <a:lnTo>
                    <a:pt x="1294" y="1077"/>
                  </a:lnTo>
                  <a:lnTo>
                    <a:pt x="1311" y="1084"/>
                  </a:lnTo>
                  <a:lnTo>
                    <a:pt x="1355" y="1088"/>
                  </a:lnTo>
                  <a:lnTo>
                    <a:pt x="1394" y="1104"/>
                  </a:lnTo>
                  <a:lnTo>
                    <a:pt x="1426" y="1093"/>
                  </a:lnTo>
                  <a:lnTo>
                    <a:pt x="1446" y="1091"/>
                  </a:lnTo>
                  <a:lnTo>
                    <a:pt x="1466" y="1101"/>
                  </a:lnTo>
                  <a:lnTo>
                    <a:pt x="1467" y="1095"/>
                  </a:lnTo>
                  <a:lnTo>
                    <a:pt x="1476" y="1095"/>
                  </a:lnTo>
                  <a:lnTo>
                    <a:pt x="1478" y="1101"/>
                  </a:lnTo>
                  <a:lnTo>
                    <a:pt x="1501" y="1088"/>
                  </a:lnTo>
                  <a:lnTo>
                    <a:pt x="1509" y="1100"/>
                  </a:lnTo>
                  <a:lnTo>
                    <a:pt x="1513" y="1096"/>
                  </a:lnTo>
                  <a:lnTo>
                    <a:pt x="1526" y="1106"/>
                  </a:lnTo>
                  <a:lnTo>
                    <a:pt x="1538" y="1107"/>
                  </a:lnTo>
                  <a:lnTo>
                    <a:pt x="1535" y="1093"/>
                  </a:lnTo>
                  <a:lnTo>
                    <a:pt x="1540" y="1098"/>
                  </a:lnTo>
                  <a:lnTo>
                    <a:pt x="1548" y="1098"/>
                  </a:lnTo>
                  <a:lnTo>
                    <a:pt x="1527" y="1078"/>
                  </a:lnTo>
                  <a:lnTo>
                    <a:pt x="1528" y="1074"/>
                  </a:lnTo>
                  <a:lnTo>
                    <a:pt x="1534" y="1073"/>
                  </a:lnTo>
                  <a:lnTo>
                    <a:pt x="1551" y="1093"/>
                  </a:lnTo>
                  <a:lnTo>
                    <a:pt x="1578" y="1103"/>
                  </a:lnTo>
                  <a:lnTo>
                    <a:pt x="1580" y="1113"/>
                  </a:lnTo>
                  <a:lnTo>
                    <a:pt x="1587" y="1113"/>
                  </a:lnTo>
                  <a:lnTo>
                    <a:pt x="1594" y="1108"/>
                  </a:lnTo>
                  <a:lnTo>
                    <a:pt x="1599" y="1093"/>
                  </a:lnTo>
                  <a:lnTo>
                    <a:pt x="1605" y="1091"/>
                  </a:lnTo>
                  <a:lnTo>
                    <a:pt x="1602" y="1068"/>
                  </a:lnTo>
                  <a:lnTo>
                    <a:pt x="1611" y="1047"/>
                  </a:lnTo>
                  <a:lnTo>
                    <a:pt x="1610" y="1060"/>
                  </a:lnTo>
                  <a:lnTo>
                    <a:pt x="1614" y="1059"/>
                  </a:lnTo>
                  <a:lnTo>
                    <a:pt x="1616" y="1048"/>
                  </a:lnTo>
                  <a:lnTo>
                    <a:pt x="1624" y="1055"/>
                  </a:lnTo>
                  <a:lnTo>
                    <a:pt x="1626" y="1051"/>
                  </a:lnTo>
                  <a:lnTo>
                    <a:pt x="1632" y="1050"/>
                  </a:lnTo>
                  <a:lnTo>
                    <a:pt x="1623" y="1046"/>
                  </a:lnTo>
                  <a:lnTo>
                    <a:pt x="1616" y="1035"/>
                  </a:lnTo>
                  <a:lnTo>
                    <a:pt x="1608" y="1034"/>
                  </a:lnTo>
                  <a:lnTo>
                    <a:pt x="1623" y="1022"/>
                  </a:lnTo>
                  <a:lnTo>
                    <a:pt x="1629" y="1027"/>
                  </a:lnTo>
                  <a:lnTo>
                    <a:pt x="1633" y="1019"/>
                  </a:lnTo>
                  <a:lnTo>
                    <a:pt x="1623" y="1018"/>
                  </a:lnTo>
                  <a:lnTo>
                    <a:pt x="1621" y="1013"/>
                  </a:lnTo>
                  <a:lnTo>
                    <a:pt x="1618" y="1021"/>
                  </a:lnTo>
                  <a:lnTo>
                    <a:pt x="1617" y="1010"/>
                  </a:lnTo>
                  <a:lnTo>
                    <a:pt x="1611" y="1008"/>
                  </a:lnTo>
                  <a:lnTo>
                    <a:pt x="1615" y="1005"/>
                  </a:lnTo>
                  <a:lnTo>
                    <a:pt x="1617" y="996"/>
                  </a:lnTo>
                  <a:lnTo>
                    <a:pt x="1612" y="1001"/>
                  </a:lnTo>
                  <a:lnTo>
                    <a:pt x="1612" y="996"/>
                  </a:lnTo>
                  <a:lnTo>
                    <a:pt x="1603" y="994"/>
                  </a:lnTo>
                  <a:lnTo>
                    <a:pt x="1611" y="989"/>
                  </a:lnTo>
                  <a:lnTo>
                    <a:pt x="1602" y="984"/>
                  </a:lnTo>
                  <a:lnTo>
                    <a:pt x="1600" y="974"/>
                  </a:lnTo>
                  <a:lnTo>
                    <a:pt x="1601" y="970"/>
                  </a:lnTo>
                  <a:lnTo>
                    <a:pt x="1614" y="967"/>
                  </a:lnTo>
                  <a:lnTo>
                    <a:pt x="1614" y="963"/>
                  </a:lnTo>
                  <a:lnTo>
                    <a:pt x="1606" y="966"/>
                  </a:lnTo>
                  <a:lnTo>
                    <a:pt x="1603" y="964"/>
                  </a:lnTo>
                  <a:lnTo>
                    <a:pt x="1604" y="960"/>
                  </a:lnTo>
                  <a:lnTo>
                    <a:pt x="1599" y="963"/>
                  </a:lnTo>
                  <a:lnTo>
                    <a:pt x="1590" y="958"/>
                  </a:lnTo>
                  <a:lnTo>
                    <a:pt x="1594" y="955"/>
                  </a:lnTo>
                  <a:lnTo>
                    <a:pt x="1596" y="960"/>
                  </a:lnTo>
                  <a:lnTo>
                    <a:pt x="1600" y="959"/>
                  </a:lnTo>
                  <a:lnTo>
                    <a:pt x="1595" y="947"/>
                  </a:lnTo>
                  <a:lnTo>
                    <a:pt x="1599" y="941"/>
                  </a:lnTo>
                  <a:lnTo>
                    <a:pt x="1602" y="945"/>
                  </a:lnTo>
                  <a:lnTo>
                    <a:pt x="1600" y="950"/>
                  </a:lnTo>
                  <a:lnTo>
                    <a:pt x="1610" y="961"/>
                  </a:lnTo>
                  <a:lnTo>
                    <a:pt x="1613" y="960"/>
                  </a:lnTo>
                  <a:lnTo>
                    <a:pt x="1607" y="951"/>
                  </a:lnTo>
                  <a:lnTo>
                    <a:pt x="1609" y="938"/>
                  </a:lnTo>
                  <a:lnTo>
                    <a:pt x="1606" y="942"/>
                  </a:lnTo>
                  <a:lnTo>
                    <a:pt x="1600" y="933"/>
                  </a:lnTo>
                  <a:lnTo>
                    <a:pt x="1596" y="934"/>
                  </a:lnTo>
                  <a:lnTo>
                    <a:pt x="1601" y="925"/>
                  </a:lnTo>
                  <a:lnTo>
                    <a:pt x="1596" y="912"/>
                  </a:lnTo>
                  <a:lnTo>
                    <a:pt x="1604" y="915"/>
                  </a:lnTo>
                  <a:lnTo>
                    <a:pt x="1608" y="912"/>
                  </a:lnTo>
                  <a:lnTo>
                    <a:pt x="1603" y="911"/>
                  </a:lnTo>
                  <a:lnTo>
                    <a:pt x="1600" y="900"/>
                  </a:lnTo>
                  <a:lnTo>
                    <a:pt x="1609" y="911"/>
                  </a:lnTo>
                  <a:lnTo>
                    <a:pt x="1613" y="907"/>
                  </a:lnTo>
                  <a:lnTo>
                    <a:pt x="1605" y="895"/>
                  </a:lnTo>
                  <a:lnTo>
                    <a:pt x="1609" y="893"/>
                  </a:lnTo>
                  <a:lnTo>
                    <a:pt x="1606" y="878"/>
                  </a:lnTo>
                  <a:lnTo>
                    <a:pt x="1610" y="882"/>
                  </a:lnTo>
                  <a:lnTo>
                    <a:pt x="1613" y="879"/>
                  </a:lnTo>
                  <a:lnTo>
                    <a:pt x="1610" y="889"/>
                  </a:lnTo>
                  <a:lnTo>
                    <a:pt x="1614" y="893"/>
                  </a:lnTo>
                  <a:lnTo>
                    <a:pt x="1617" y="878"/>
                  </a:lnTo>
                  <a:lnTo>
                    <a:pt x="1619" y="876"/>
                  </a:lnTo>
                  <a:lnTo>
                    <a:pt x="1620" y="885"/>
                  </a:lnTo>
                  <a:lnTo>
                    <a:pt x="1621" y="878"/>
                  </a:lnTo>
                  <a:lnTo>
                    <a:pt x="1625" y="877"/>
                  </a:lnTo>
                  <a:lnTo>
                    <a:pt x="1621" y="891"/>
                  </a:lnTo>
                  <a:lnTo>
                    <a:pt x="1622" y="893"/>
                  </a:lnTo>
                  <a:lnTo>
                    <a:pt x="1625" y="884"/>
                  </a:lnTo>
                  <a:lnTo>
                    <a:pt x="1630" y="887"/>
                  </a:lnTo>
                  <a:lnTo>
                    <a:pt x="1627" y="894"/>
                  </a:lnTo>
                  <a:lnTo>
                    <a:pt x="1633" y="898"/>
                  </a:lnTo>
                  <a:lnTo>
                    <a:pt x="1634" y="906"/>
                  </a:lnTo>
                  <a:lnTo>
                    <a:pt x="1642" y="888"/>
                  </a:lnTo>
                  <a:lnTo>
                    <a:pt x="1647" y="898"/>
                  </a:lnTo>
                  <a:lnTo>
                    <a:pt x="1650" y="895"/>
                  </a:lnTo>
                  <a:lnTo>
                    <a:pt x="1647" y="890"/>
                  </a:lnTo>
                  <a:lnTo>
                    <a:pt x="1651" y="887"/>
                  </a:lnTo>
                  <a:lnTo>
                    <a:pt x="1657" y="895"/>
                  </a:lnTo>
                  <a:lnTo>
                    <a:pt x="1662" y="886"/>
                  </a:lnTo>
                  <a:lnTo>
                    <a:pt x="1661" y="875"/>
                  </a:lnTo>
                  <a:lnTo>
                    <a:pt x="1670" y="871"/>
                  </a:lnTo>
                  <a:lnTo>
                    <a:pt x="1670" y="864"/>
                  </a:lnTo>
                  <a:lnTo>
                    <a:pt x="1668" y="866"/>
                  </a:lnTo>
                  <a:lnTo>
                    <a:pt x="1672" y="858"/>
                  </a:lnTo>
                  <a:lnTo>
                    <a:pt x="1677" y="856"/>
                  </a:lnTo>
                  <a:lnTo>
                    <a:pt x="1673" y="861"/>
                  </a:lnTo>
                  <a:lnTo>
                    <a:pt x="1675" y="865"/>
                  </a:lnTo>
                  <a:lnTo>
                    <a:pt x="1680" y="859"/>
                  </a:lnTo>
                  <a:lnTo>
                    <a:pt x="1672" y="844"/>
                  </a:lnTo>
                  <a:lnTo>
                    <a:pt x="1677" y="843"/>
                  </a:lnTo>
                  <a:lnTo>
                    <a:pt x="1680" y="852"/>
                  </a:lnTo>
                  <a:lnTo>
                    <a:pt x="1683" y="848"/>
                  </a:lnTo>
                  <a:lnTo>
                    <a:pt x="1685" y="851"/>
                  </a:lnTo>
                  <a:lnTo>
                    <a:pt x="1691" y="831"/>
                  </a:lnTo>
                  <a:lnTo>
                    <a:pt x="1696" y="832"/>
                  </a:lnTo>
                  <a:lnTo>
                    <a:pt x="1693" y="844"/>
                  </a:lnTo>
                  <a:lnTo>
                    <a:pt x="1700" y="841"/>
                  </a:lnTo>
                  <a:lnTo>
                    <a:pt x="1699" y="851"/>
                  </a:lnTo>
                  <a:lnTo>
                    <a:pt x="1702" y="844"/>
                  </a:lnTo>
                  <a:lnTo>
                    <a:pt x="1703" y="852"/>
                  </a:lnTo>
                  <a:lnTo>
                    <a:pt x="1713" y="848"/>
                  </a:lnTo>
                  <a:lnTo>
                    <a:pt x="1716" y="858"/>
                  </a:lnTo>
                  <a:lnTo>
                    <a:pt x="1724" y="849"/>
                  </a:lnTo>
                  <a:lnTo>
                    <a:pt x="1720" y="862"/>
                  </a:lnTo>
                  <a:lnTo>
                    <a:pt x="1724" y="867"/>
                  </a:lnTo>
                  <a:lnTo>
                    <a:pt x="1723" y="880"/>
                  </a:lnTo>
                  <a:lnTo>
                    <a:pt x="1727" y="867"/>
                  </a:lnTo>
                  <a:lnTo>
                    <a:pt x="1725" y="865"/>
                  </a:lnTo>
                  <a:lnTo>
                    <a:pt x="1735" y="854"/>
                  </a:lnTo>
                  <a:lnTo>
                    <a:pt x="1739" y="858"/>
                  </a:lnTo>
                  <a:lnTo>
                    <a:pt x="1734" y="862"/>
                  </a:lnTo>
                  <a:lnTo>
                    <a:pt x="1734" y="869"/>
                  </a:lnTo>
                  <a:lnTo>
                    <a:pt x="1741" y="864"/>
                  </a:lnTo>
                  <a:lnTo>
                    <a:pt x="1739" y="873"/>
                  </a:lnTo>
                  <a:lnTo>
                    <a:pt x="1742" y="879"/>
                  </a:lnTo>
                  <a:lnTo>
                    <a:pt x="1749" y="863"/>
                  </a:lnTo>
                  <a:lnTo>
                    <a:pt x="1749" y="895"/>
                  </a:lnTo>
                  <a:lnTo>
                    <a:pt x="1751" y="887"/>
                  </a:lnTo>
                  <a:lnTo>
                    <a:pt x="1757" y="882"/>
                  </a:lnTo>
                  <a:lnTo>
                    <a:pt x="1753" y="874"/>
                  </a:lnTo>
                  <a:lnTo>
                    <a:pt x="1759" y="869"/>
                  </a:lnTo>
                  <a:lnTo>
                    <a:pt x="1763" y="879"/>
                  </a:lnTo>
                  <a:lnTo>
                    <a:pt x="1760" y="876"/>
                  </a:lnTo>
                  <a:lnTo>
                    <a:pt x="1758" y="885"/>
                  </a:lnTo>
                  <a:lnTo>
                    <a:pt x="1767" y="883"/>
                  </a:lnTo>
                  <a:lnTo>
                    <a:pt x="1760" y="911"/>
                  </a:lnTo>
                  <a:lnTo>
                    <a:pt x="1770" y="890"/>
                  </a:lnTo>
                  <a:lnTo>
                    <a:pt x="1764" y="923"/>
                  </a:lnTo>
                  <a:lnTo>
                    <a:pt x="1767" y="921"/>
                  </a:lnTo>
                  <a:lnTo>
                    <a:pt x="1770" y="910"/>
                  </a:lnTo>
                  <a:lnTo>
                    <a:pt x="1772" y="918"/>
                  </a:lnTo>
                  <a:lnTo>
                    <a:pt x="1773" y="913"/>
                  </a:lnTo>
                  <a:lnTo>
                    <a:pt x="1780" y="917"/>
                  </a:lnTo>
                  <a:lnTo>
                    <a:pt x="1781" y="898"/>
                  </a:lnTo>
                  <a:lnTo>
                    <a:pt x="1784" y="905"/>
                  </a:lnTo>
                  <a:lnTo>
                    <a:pt x="1780" y="910"/>
                  </a:lnTo>
                  <a:lnTo>
                    <a:pt x="1787" y="917"/>
                  </a:lnTo>
                  <a:lnTo>
                    <a:pt x="1788" y="900"/>
                  </a:lnTo>
                  <a:lnTo>
                    <a:pt x="1787" y="905"/>
                  </a:lnTo>
                  <a:lnTo>
                    <a:pt x="1792" y="911"/>
                  </a:lnTo>
                  <a:lnTo>
                    <a:pt x="1790" y="916"/>
                  </a:lnTo>
                  <a:lnTo>
                    <a:pt x="1797" y="915"/>
                  </a:lnTo>
                  <a:lnTo>
                    <a:pt x="1799" y="921"/>
                  </a:lnTo>
                  <a:lnTo>
                    <a:pt x="1803" y="915"/>
                  </a:lnTo>
                  <a:lnTo>
                    <a:pt x="1801" y="921"/>
                  </a:lnTo>
                  <a:lnTo>
                    <a:pt x="1804" y="923"/>
                  </a:lnTo>
                  <a:lnTo>
                    <a:pt x="1807" y="917"/>
                  </a:lnTo>
                  <a:lnTo>
                    <a:pt x="1805" y="927"/>
                  </a:lnTo>
                  <a:lnTo>
                    <a:pt x="1807" y="936"/>
                  </a:lnTo>
                  <a:lnTo>
                    <a:pt x="1812" y="938"/>
                  </a:lnTo>
                  <a:lnTo>
                    <a:pt x="1812" y="949"/>
                  </a:lnTo>
                  <a:lnTo>
                    <a:pt x="1815" y="946"/>
                  </a:lnTo>
                  <a:lnTo>
                    <a:pt x="1813" y="938"/>
                  </a:lnTo>
                  <a:lnTo>
                    <a:pt x="1816" y="937"/>
                  </a:lnTo>
                  <a:lnTo>
                    <a:pt x="1816" y="950"/>
                  </a:lnTo>
                  <a:lnTo>
                    <a:pt x="1818" y="947"/>
                  </a:lnTo>
                  <a:lnTo>
                    <a:pt x="1820" y="954"/>
                  </a:lnTo>
                  <a:lnTo>
                    <a:pt x="1820" y="945"/>
                  </a:lnTo>
                  <a:lnTo>
                    <a:pt x="1824" y="944"/>
                  </a:lnTo>
                  <a:lnTo>
                    <a:pt x="1827" y="951"/>
                  </a:lnTo>
                  <a:lnTo>
                    <a:pt x="1829" y="941"/>
                  </a:lnTo>
                  <a:lnTo>
                    <a:pt x="1821" y="939"/>
                  </a:lnTo>
                  <a:lnTo>
                    <a:pt x="1819" y="942"/>
                  </a:lnTo>
                  <a:lnTo>
                    <a:pt x="1820" y="936"/>
                  </a:lnTo>
                  <a:lnTo>
                    <a:pt x="1832" y="939"/>
                  </a:lnTo>
                  <a:lnTo>
                    <a:pt x="1834" y="935"/>
                  </a:lnTo>
                  <a:lnTo>
                    <a:pt x="1827" y="932"/>
                  </a:lnTo>
                  <a:lnTo>
                    <a:pt x="1831" y="918"/>
                  </a:lnTo>
                  <a:lnTo>
                    <a:pt x="1837" y="925"/>
                  </a:lnTo>
                  <a:lnTo>
                    <a:pt x="1832" y="929"/>
                  </a:lnTo>
                  <a:lnTo>
                    <a:pt x="1837" y="932"/>
                  </a:lnTo>
                  <a:lnTo>
                    <a:pt x="1844" y="926"/>
                  </a:lnTo>
                  <a:lnTo>
                    <a:pt x="1845" y="935"/>
                  </a:lnTo>
                  <a:lnTo>
                    <a:pt x="1849" y="922"/>
                  </a:lnTo>
                  <a:lnTo>
                    <a:pt x="1851" y="923"/>
                  </a:lnTo>
                  <a:lnTo>
                    <a:pt x="1849" y="930"/>
                  </a:lnTo>
                  <a:lnTo>
                    <a:pt x="1860" y="912"/>
                  </a:lnTo>
                  <a:lnTo>
                    <a:pt x="1861" y="918"/>
                  </a:lnTo>
                  <a:lnTo>
                    <a:pt x="1865" y="911"/>
                  </a:lnTo>
                  <a:lnTo>
                    <a:pt x="1870" y="926"/>
                  </a:lnTo>
                  <a:lnTo>
                    <a:pt x="1873" y="922"/>
                  </a:lnTo>
                  <a:lnTo>
                    <a:pt x="1877" y="923"/>
                  </a:lnTo>
                  <a:lnTo>
                    <a:pt x="1872" y="932"/>
                  </a:lnTo>
                  <a:lnTo>
                    <a:pt x="1876" y="934"/>
                  </a:lnTo>
                  <a:lnTo>
                    <a:pt x="1870" y="958"/>
                  </a:lnTo>
                  <a:lnTo>
                    <a:pt x="1876" y="974"/>
                  </a:lnTo>
                  <a:lnTo>
                    <a:pt x="1888" y="965"/>
                  </a:lnTo>
                  <a:lnTo>
                    <a:pt x="1903" y="966"/>
                  </a:lnTo>
                  <a:lnTo>
                    <a:pt x="1903" y="953"/>
                  </a:lnTo>
                  <a:lnTo>
                    <a:pt x="1911" y="942"/>
                  </a:lnTo>
                  <a:lnTo>
                    <a:pt x="1911" y="957"/>
                  </a:lnTo>
                  <a:lnTo>
                    <a:pt x="1916" y="966"/>
                  </a:lnTo>
                  <a:lnTo>
                    <a:pt x="1922" y="966"/>
                  </a:lnTo>
                  <a:lnTo>
                    <a:pt x="1917" y="952"/>
                  </a:lnTo>
                  <a:lnTo>
                    <a:pt x="1919" y="950"/>
                  </a:lnTo>
                  <a:lnTo>
                    <a:pt x="1926" y="953"/>
                  </a:lnTo>
                  <a:lnTo>
                    <a:pt x="1923" y="949"/>
                  </a:lnTo>
                  <a:lnTo>
                    <a:pt x="1928" y="928"/>
                  </a:lnTo>
                  <a:lnTo>
                    <a:pt x="1926" y="924"/>
                  </a:lnTo>
                  <a:lnTo>
                    <a:pt x="1930" y="919"/>
                  </a:lnTo>
                  <a:lnTo>
                    <a:pt x="1949" y="919"/>
                  </a:lnTo>
                  <a:lnTo>
                    <a:pt x="1958" y="923"/>
                  </a:lnTo>
                  <a:lnTo>
                    <a:pt x="1966" y="934"/>
                  </a:lnTo>
                  <a:lnTo>
                    <a:pt x="1962" y="943"/>
                  </a:lnTo>
                  <a:lnTo>
                    <a:pt x="1965" y="948"/>
                  </a:lnTo>
                  <a:lnTo>
                    <a:pt x="1969" y="935"/>
                  </a:lnTo>
                  <a:lnTo>
                    <a:pt x="1975" y="941"/>
                  </a:lnTo>
                  <a:lnTo>
                    <a:pt x="1986" y="937"/>
                  </a:lnTo>
                  <a:lnTo>
                    <a:pt x="2008" y="938"/>
                  </a:lnTo>
                  <a:lnTo>
                    <a:pt x="2008" y="942"/>
                  </a:lnTo>
                  <a:lnTo>
                    <a:pt x="1996" y="954"/>
                  </a:lnTo>
                  <a:lnTo>
                    <a:pt x="1999" y="958"/>
                  </a:lnTo>
                  <a:lnTo>
                    <a:pt x="2008" y="952"/>
                  </a:lnTo>
                  <a:lnTo>
                    <a:pt x="2011" y="957"/>
                  </a:lnTo>
                  <a:lnTo>
                    <a:pt x="2026" y="955"/>
                  </a:lnTo>
                  <a:lnTo>
                    <a:pt x="2017" y="972"/>
                  </a:lnTo>
                  <a:lnTo>
                    <a:pt x="2030" y="958"/>
                  </a:lnTo>
                  <a:lnTo>
                    <a:pt x="2016" y="976"/>
                  </a:lnTo>
                  <a:lnTo>
                    <a:pt x="2020" y="980"/>
                  </a:lnTo>
                  <a:lnTo>
                    <a:pt x="2032" y="973"/>
                  </a:lnTo>
                  <a:lnTo>
                    <a:pt x="2043" y="974"/>
                  </a:lnTo>
                  <a:lnTo>
                    <a:pt x="2050" y="970"/>
                  </a:lnTo>
                  <a:lnTo>
                    <a:pt x="2060" y="978"/>
                  </a:lnTo>
                  <a:lnTo>
                    <a:pt x="2055" y="982"/>
                  </a:lnTo>
                  <a:lnTo>
                    <a:pt x="2060" y="983"/>
                  </a:lnTo>
                  <a:lnTo>
                    <a:pt x="2060" y="991"/>
                  </a:lnTo>
                  <a:lnTo>
                    <a:pt x="2047" y="999"/>
                  </a:lnTo>
                  <a:lnTo>
                    <a:pt x="2051" y="1003"/>
                  </a:lnTo>
                  <a:lnTo>
                    <a:pt x="2044" y="1005"/>
                  </a:lnTo>
                  <a:lnTo>
                    <a:pt x="2051" y="1004"/>
                  </a:lnTo>
                  <a:lnTo>
                    <a:pt x="2056" y="1010"/>
                  </a:lnTo>
                  <a:lnTo>
                    <a:pt x="2084" y="1007"/>
                  </a:lnTo>
                  <a:lnTo>
                    <a:pt x="2095" y="1015"/>
                  </a:lnTo>
                  <a:lnTo>
                    <a:pt x="2091" y="1015"/>
                  </a:lnTo>
                  <a:lnTo>
                    <a:pt x="2096" y="1019"/>
                  </a:lnTo>
                  <a:lnTo>
                    <a:pt x="2085" y="1030"/>
                  </a:lnTo>
                  <a:lnTo>
                    <a:pt x="2093" y="1025"/>
                  </a:lnTo>
                  <a:lnTo>
                    <a:pt x="2096" y="1028"/>
                  </a:lnTo>
                  <a:lnTo>
                    <a:pt x="2083" y="1046"/>
                  </a:lnTo>
                  <a:lnTo>
                    <a:pt x="2090" y="1043"/>
                  </a:lnTo>
                  <a:lnTo>
                    <a:pt x="2090" y="1048"/>
                  </a:lnTo>
                  <a:lnTo>
                    <a:pt x="2095" y="1041"/>
                  </a:lnTo>
                  <a:lnTo>
                    <a:pt x="2101" y="1049"/>
                  </a:lnTo>
                  <a:lnTo>
                    <a:pt x="2101" y="1059"/>
                  </a:lnTo>
                  <a:lnTo>
                    <a:pt x="2112" y="1047"/>
                  </a:lnTo>
                  <a:lnTo>
                    <a:pt x="2120" y="1049"/>
                  </a:lnTo>
                  <a:lnTo>
                    <a:pt x="2125" y="1056"/>
                  </a:lnTo>
                  <a:lnTo>
                    <a:pt x="2128" y="1054"/>
                  </a:lnTo>
                  <a:lnTo>
                    <a:pt x="2133" y="1060"/>
                  </a:lnTo>
                  <a:lnTo>
                    <a:pt x="2131" y="1062"/>
                  </a:lnTo>
                  <a:lnTo>
                    <a:pt x="2136" y="1072"/>
                  </a:lnTo>
                  <a:lnTo>
                    <a:pt x="2134" y="1077"/>
                  </a:lnTo>
                  <a:lnTo>
                    <a:pt x="2138" y="1074"/>
                  </a:lnTo>
                  <a:lnTo>
                    <a:pt x="2142" y="1083"/>
                  </a:lnTo>
                  <a:lnTo>
                    <a:pt x="2148" y="1079"/>
                  </a:lnTo>
                  <a:lnTo>
                    <a:pt x="2146" y="1083"/>
                  </a:lnTo>
                  <a:lnTo>
                    <a:pt x="2151" y="1081"/>
                  </a:lnTo>
                  <a:lnTo>
                    <a:pt x="2151" y="1090"/>
                  </a:lnTo>
                  <a:lnTo>
                    <a:pt x="2158" y="1095"/>
                  </a:lnTo>
                  <a:lnTo>
                    <a:pt x="2152" y="1100"/>
                  </a:lnTo>
                  <a:lnTo>
                    <a:pt x="2158" y="1103"/>
                  </a:lnTo>
                  <a:lnTo>
                    <a:pt x="2137" y="1104"/>
                  </a:lnTo>
                  <a:lnTo>
                    <a:pt x="2124" y="1100"/>
                  </a:lnTo>
                  <a:lnTo>
                    <a:pt x="2120" y="1090"/>
                  </a:lnTo>
                  <a:lnTo>
                    <a:pt x="2117" y="1089"/>
                  </a:lnTo>
                  <a:lnTo>
                    <a:pt x="2116" y="1092"/>
                  </a:lnTo>
                  <a:lnTo>
                    <a:pt x="2118" y="1103"/>
                  </a:lnTo>
                  <a:lnTo>
                    <a:pt x="2138" y="1117"/>
                  </a:lnTo>
                  <a:lnTo>
                    <a:pt x="2141" y="1126"/>
                  </a:lnTo>
                  <a:lnTo>
                    <a:pt x="2146" y="1129"/>
                  </a:lnTo>
                  <a:lnTo>
                    <a:pt x="2137" y="1132"/>
                  </a:lnTo>
                  <a:lnTo>
                    <a:pt x="2134" y="1139"/>
                  </a:lnTo>
                  <a:lnTo>
                    <a:pt x="2138" y="1149"/>
                  </a:lnTo>
                  <a:lnTo>
                    <a:pt x="2150" y="1149"/>
                  </a:lnTo>
                  <a:lnTo>
                    <a:pt x="2146" y="1153"/>
                  </a:lnTo>
                  <a:lnTo>
                    <a:pt x="2135" y="1153"/>
                  </a:lnTo>
                  <a:lnTo>
                    <a:pt x="2135" y="1162"/>
                  </a:lnTo>
                  <a:lnTo>
                    <a:pt x="2120" y="1164"/>
                  </a:lnTo>
                  <a:lnTo>
                    <a:pt x="2128" y="1172"/>
                  </a:lnTo>
                  <a:lnTo>
                    <a:pt x="2135" y="1169"/>
                  </a:lnTo>
                  <a:lnTo>
                    <a:pt x="2135" y="1173"/>
                  </a:lnTo>
                  <a:lnTo>
                    <a:pt x="2128" y="1172"/>
                  </a:lnTo>
                  <a:lnTo>
                    <a:pt x="2132" y="1176"/>
                  </a:lnTo>
                  <a:lnTo>
                    <a:pt x="2145" y="1177"/>
                  </a:lnTo>
                  <a:lnTo>
                    <a:pt x="2152" y="1184"/>
                  </a:lnTo>
                  <a:lnTo>
                    <a:pt x="2150" y="1196"/>
                  </a:lnTo>
                  <a:lnTo>
                    <a:pt x="2144" y="1204"/>
                  </a:lnTo>
                  <a:lnTo>
                    <a:pt x="2126" y="1197"/>
                  </a:lnTo>
                  <a:lnTo>
                    <a:pt x="2133" y="1204"/>
                  </a:lnTo>
                  <a:lnTo>
                    <a:pt x="2117" y="1197"/>
                  </a:lnTo>
                  <a:lnTo>
                    <a:pt x="2115" y="1200"/>
                  </a:lnTo>
                  <a:lnTo>
                    <a:pt x="2119" y="1203"/>
                  </a:lnTo>
                  <a:lnTo>
                    <a:pt x="2116" y="1205"/>
                  </a:lnTo>
                  <a:lnTo>
                    <a:pt x="2121" y="1210"/>
                  </a:lnTo>
                  <a:lnTo>
                    <a:pt x="2094" y="1210"/>
                  </a:lnTo>
                  <a:lnTo>
                    <a:pt x="2095" y="1218"/>
                  </a:lnTo>
                  <a:lnTo>
                    <a:pt x="2089" y="1217"/>
                  </a:lnTo>
                  <a:lnTo>
                    <a:pt x="2094" y="1227"/>
                  </a:lnTo>
                  <a:lnTo>
                    <a:pt x="2089" y="1228"/>
                  </a:lnTo>
                  <a:lnTo>
                    <a:pt x="2089" y="1234"/>
                  </a:lnTo>
                  <a:lnTo>
                    <a:pt x="2094" y="1234"/>
                  </a:lnTo>
                  <a:lnTo>
                    <a:pt x="2103" y="1242"/>
                  </a:lnTo>
                  <a:lnTo>
                    <a:pt x="2100" y="1248"/>
                  </a:lnTo>
                  <a:lnTo>
                    <a:pt x="2119" y="1243"/>
                  </a:lnTo>
                  <a:lnTo>
                    <a:pt x="2145" y="1254"/>
                  </a:lnTo>
                  <a:lnTo>
                    <a:pt x="2143" y="1254"/>
                  </a:lnTo>
                  <a:lnTo>
                    <a:pt x="2148" y="1258"/>
                  </a:lnTo>
                  <a:lnTo>
                    <a:pt x="2146" y="1262"/>
                  </a:lnTo>
                  <a:lnTo>
                    <a:pt x="2139" y="1266"/>
                  </a:lnTo>
                  <a:lnTo>
                    <a:pt x="2151" y="1270"/>
                  </a:lnTo>
                  <a:lnTo>
                    <a:pt x="2146" y="1275"/>
                  </a:lnTo>
                  <a:lnTo>
                    <a:pt x="2153" y="1277"/>
                  </a:lnTo>
                  <a:lnTo>
                    <a:pt x="2151" y="1281"/>
                  </a:lnTo>
                  <a:lnTo>
                    <a:pt x="2154" y="1284"/>
                  </a:lnTo>
                  <a:lnTo>
                    <a:pt x="2150" y="1284"/>
                  </a:lnTo>
                  <a:lnTo>
                    <a:pt x="2154" y="1286"/>
                  </a:lnTo>
                  <a:lnTo>
                    <a:pt x="2155" y="1292"/>
                  </a:lnTo>
                  <a:lnTo>
                    <a:pt x="2141" y="1294"/>
                  </a:lnTo>
                  <a:lnTo>
                    <a:pt x="2146" y="1298"/>
                  </a:lnTo>
                  <a:lnTo>
                    <a:pt x="2139" y="1304"/>
                  </a:lnTo>
                  <a:lnTo>
                    <a:pt x="2147" y="1302"/>
                  </a:lnTo>
                  <a:lnTo>
                    <a:pt x="2149" y="1312"/>
                  </a:lnTo>
                  <a:lnTo>
                    <a:pt x="2146" y="1307"/>
                  </a:lnTo>
                  <a:lnTo>
                    <a:pt x="2143" y="1311"/>
                  </a:lnTo>
                  <a:lnTo>
                    <a:pt x="2145" y="1314"/>
                  </a:lnTo>
                  <a:lnTo>
                    <a:pt x="2159" y="1319"/>
                  </a:lnTo>
                  <a:lnTo>
                    <a:pt x="2148" y="1322"/>
                  </a:lnTo>
                  <a:lnTo>
                    <a:pt x="2140" y="1335"/>
                  </a:lnTo>
                  <a:lnTo>
                    <a:pt x="2141" y="1342"/>
                  </a:lnTo>
                  <a:lnTo>
                    <a:pt x="2154" y="1336"/>
                  </a:lnTo>
                  <a:lnTo>
                    <a:pt x="2157" y="1341"/>
                  </a:lnTo>
                  <a:lnTo>
                    <a:pt x="2152" y="1340"/>
                  </a:lnTo>
                  <a:lnTo>
                    <a:pt x="2156" y="1344"/>
                  </a:lnTo>
                  <a:lnTo>
                    <a:pt x="2152" y="1349"/>
                  </a:lnTo>
                  <a:lnTo>
                    <a:pt x="2148" y="1347"/>
                  </a:lnTo>
                  <a:lnTo>
                    <a:pt x="2150" y="1350"/>
                  </a:lnTo>
                  <a:lnTo>
                    <a:pt x="2144" y="1357"/>
                  </a:lnTo>
                  <a:lnTo>
                    <a:pt x="2133" y="1349"/>
                  </a:lnTo>
                  <a:lnTo>
                    <a:pt x="2141" y="1357"/>
                  </a:lnTo>
                  <a:lnTo>
                    <a:pt x="2126" y="1365"/>
                  </a:lnTo>
                  <a:lnTo>
                    <a:pt x="2116" y="1363"/>
                  </a:lnTo>
                  <a:lnTo>
                    <a:pt x="2112" y="1368"/>
                  </a:lnTo>
                  <a:lnTo>
                    <a:pt x="2105" y="1370"/>
                  </a:lnTo>
                  <a:lnTo>
                    <a:pt x="2097" y="1359"/>
                  </a:lnTo>
                  <a:lnTo>
                    <a:pt x="2094" y="1359"/>
                  </a:lnTo>
                  <a:lnTo>
                    <a:pt x="2096" y="1365"/>
                  </a:lnTo>
                  <a:lnTo>
                    <a:pt x="2077" y="1365"/>
                  </a:lnTo>
                  <a:lnTo>
                    <a:pt x="2076" y="1372"/>
                  </a:lnTo>
                  <a:lnTo>
                    <a:pt x="2079" y="1374"/>
                  </a:lnTo>
                  <a:lnTo>
                    <a:pt x="2075" y="1373"/>
                  </a:lnTo>
                  <a:lnTo>
                    <a:pt x="2072" y="1381"/>
                  </a:lnTo>
                  <a:lnTo>
                    <a:pt x="2092" y="1403"/>
                  </a:lnTo>
                  <a:lnTo>
                    <a:pt x="2082" y="1406"/>
                  </a:lnTo>
                  <a:lnTo>
                    <a:pt x="2075" y="1402"/>
                  </a:lnTo>
                  <a:lnTo>
                    <a:pt x="2070" y="1394"/>
                  </a:lnTo>
                  <a:lnTo>
                    <a:pt x="2067" y="1380"/>
                  </a:lnTo>
                  <a:lnTo>
                    <a:pt x="2063" y="1381"/>
                  </a:lnTo>
                  <a:lnTo>
                    <a:pt x="2060" y="1393"/>
                  </a:lnTo>
                  <a:lnTo>
                    <a:pt x="2067" y="1412"/>
                  </a:lnTo>
                  <a:lnTo>
                    <a:pt x="2077" y="1421"/>
                  </a:lnTo>
                  <a:lnTo>
                    <a:pt x="2082" y="1450"/>
                  </a:lnTo>
                  <a:lnTo>
                    <a:pt x="2086" y="1454"/>
                  </a:lnTo>
                  <a:lnTo>
                    <a:pt x="2098" y="1457"/>
                  </a:lnTo>
                  <a:lnTo>
                    <a:pt x="2103" y="1465"/>
                  </a:lnTo>
                  <a:lnTo>
                    <a:pt x="2104" y="1460"/>
                  </a:lnTo>
                  <a:lnTo>
                    <a:pt x="2121" y="1451"/>
                  </a:lnTo>
                  <a:lnTo>
                    <a:pt x="2129" y="1438"/>
                  </a:lnTo>
                  <a:lnTo>
                    <a:pt x="2121" y="1416"/>
                  </a:lnTo>
                  <a:lnTo>
                    <a:pt x="2115" y="1378"/>
                  </a:lnTo>
                  <a:lnTo>
                    <a:pt x="2134" y="1415"/>
                  </a:lnTo>
                  <a:lnTo>
                    <a:pt x="2138" y="1428"/>
                  </a:lnTo>
                  <a:lnTo>
                    <a:pt x="2137" y="1439"/>
                  </a:lnTo>
                  <a:lnTo>
                    <a:pt x="2159" y="1467"/>
                  </a:lnTo>
                  <a:lnTo>
                    <a:pt x="2148" y="1461"/>
                  </a:lnTo>
                  <a:lnTo>
                    <a:pt x="2135" y="1460"/>
                  </a:lnTo>
                  <a:lnTo>
                    <a:pt x="2098" y="1473"/>
                  </a:lnTo>
                  <a:lnTo>
                    <a:pt x="2092" y="1484"/>
                  </a:lnTo>
                  <a:lnTo>
                    <a:pt x="2096" y="1485"/>
                  </a:lnTo>
                  <a:lnTo>
                    <a:pt x="2099" y="1492"/>
                  </a:lnTo>
                  <a:lnTo>
                    <a:pt x="2097" y="1502"/>
                  </a:lnTo>
                  <a:lnTo>
                    <a:pt x="2105" y="1504"/>
                  </a:lnTo>
                  <a:lnTo>
                    <a:pt x="2109" y="1499"/>
                  </a:lnTo>
                  <a:lnTo>
                    <a:pt x="2126" y="1497"/>
                  </a:lnTo>
                  <a:lnTo>
                    <a:pt x="2135" y="1518"/>
                  </a:lnTo>
                  <a:lnTo>
                    <a:pt x="2135" y="1534"/>
                  </a:lnTo>
                  <a:lnTo>
                    <a:pt x="2131" y="1532"/>
                  </a:lnTo>
                  <a:lnTo>
                    <a:pt x="2134" y="1536"/>
                  </a:lnTo>
                  <a:lnTo>
                    <a:pt x="2131" y="1538"/>
                  </a:lnTo>
                  <a:lnTo>
                    <a:pt x="2138" y="1535"/>
                  </a:lnTo>
                  <a:lnTo>
                    <a:pt x="2148" y="1582"/>
                  </a:lnTo>
                  <a:lnTo>
                    <a:pt x="2172" y="1604"/>
                  </a:lnTo>
                  <a:lnTo>
                    <a:pt x="2176" y="1623"/>
                  </a:lnTo>
                  <a:lnTo>
                    <a:pt x="2183" y="1632"/>
                  </a:lnTo>
                  <a:lnTo>
                    <a:pt x="2180" y="1637"/>
                  </a:lnTo>
                  <a:lnTo>
                    <a:pt x="2186" y="1635"/>
                  </a:lnTo>
                  <a:lnTo>
                    <a:pt x="2197" y="1639"/>
                  </a:lnTo>
                  <a:lnTo>
                    <a:pt x="2196" y="1643"/>
                  </a:lnTo>
                  <a:lnTo>
                    <a:pt x="2202" y="1639"/>
                  </a:lnTo>
                  <a:lnTo>
                    <a:pt x="2207" y="1645"/>
                  </a:lnTo>
                  <a:lnTo>
                    <a:pt x="2210" y="1645"/>
                  </a:lnTo>
                  <a:lnTo>
                    <a:pt x="2221" y="1671"/>
                  </a:lnTo>
                  <a:lnTo>
                    <a:pt x="2218" y="1678"/>
                  </a:lnTo>
                  <a:lnTo>
                    <a:pt x="2227" y="1692"/>
                  </a:lnTo>
                  <a:lnTo>
                    <a:pt x="2235" y="1693"/>
                  </a:lnTo>
                  <a:lnTo>
                    <a:pt x="2245" y="1690"/>
                  </a:lnTo>
                  <a:lnTo>
                    <a:pt x="2246" y="1704"/>
                  </a:lnTo>
                  <a:lnTo>
                    <a:pt x="2253" y="1708"/>
                  </a:lnTo>
                  <a:lnTo>
                    <a:pt x="2265" y="1704"/>
                  </a:lnTo>
                  <a:lnTo>
                    <a:pt x="2269" y="1697"/>
                  </a:lnTo>
                  <a:lnTo>
                    <a:pt x="2267" y="1680"/>
                  </a:lnTo>
                  <a:lnTo>
                    <a:pt x="2271" y="1674"/>
                  </a:lnTo>
                  <a:lnTo>
                    <a:pt x="2270" y="1685"/>
                  </a:lnTo>
                  <a:lnTo>
                    <a:pt x="2281" y="1724"/>
                  </a:lnTo>
                  <a:lnTo>
                    <a:pt x="2279" y="1729"/>
                  </a:lnTo>
                  <a:lnTo>
                    <a:pt x="2289" y="1745"/>
                  </a:lnTo>
                  <a:lnTo>
                    <a:pt x="2301" y="1742"/>
                  </a:lnTo>
                  <a:lnTo>
                    <a:pt x="2319" y="1725"/>
                  </a:lnTo>
                  <a:lnTo>
                    <a:pt x="2345" y="1686"/>
                  </a:lnTo>
                  <a:lnTo>
                    <a:pt x="2353" y="1658"/>
                  </a:lnTo>
                  <a:lnTo>
                    <a:pt x="2353" y="1629"/>
                  </a:lnTo>
                  <a:lnTo>
                    <a:pt x="2359" y="1624"/>
                  </a:lnTo>
                  <a:lnTo>
                    <a:pt x="2374" y="1585"/>
                  </a:lnTo>
                  <a:lnTo>
                    <a:pt x="2379" y="1548"/>
                  </a:lnTo>
                  <a:lnTo>
                    <a:pt x="2396" y="1484"/>
                  </a:lnTo>
                  <a:lnTo>
                    <a:pt x="2425" y="1417"/>
                  </a:lnTo>
                  <a:lnTo>
                    <a:pt x="2435" y="1402"/>
                  </a:lnTo>
                  <a:lnTo>
                    <a:pt x="2443" y="1397"/>
                  </a:lnTo>
                  <a:lnTo>
                    <a:pt x="2453" y="1398"/>
                  </a:lnTo>
                  <a:lnTo>
                    <a:pt x="2466" y="1392"/>
                  </a:lnTo>
                  <a:lnTo>
                    <a:pt x="2476" y="1393"/>
                  </a:lnTo>
                  <a:lnTo>
                    <a:pt x="2493" y="1416"/>
                  </a:lnTo>
                  <a:lnTo>
                    <a:pt x="2494" y="1427"/>
                  </a:lnTo>
                  <a:lnTo>
                    <a:pt x="2487" y="1411"/>
                  </a:lnTo>
                  <a:lnTo>
                    <a:pt x="2472" y="1398"/>
                  </a:lnTo>
                  <a:lnTo>
                    <a:pt x="2463" y="1397"/>
                  </a:lnTo>
                  <a:lnTo>
                    <a:pt x="2453" y="1404"/>
                  </a:lnTo>
                  <a:lnTo>
                    <a:pt x="2457" y="1407"/>
                  </a:lnTo>
                  <a:lnTo>
                    <a:pt x="2453" y="1412"/>
                  </a:lnTo>
                  <a:lnTo>
                    <a:pt x="2444" y="1407"/>
                  </a:lnTo>
                  <a:lnTo>
                    <a:pt x="2447" y="1430"/>
                  </a:lnTo>
                  <a:lnTo>
                    <a:pt x="2442" y="1441"/>
                  </a:lnTo>
                  <a:lnTo>
                    <a:pt x="2445" y="1452"/>
                  </a:lnTo>
                  <a:lnTo>
                    <a:pt x="2460" y="1459"/>
                  </a:lnTo>
                  <a:lnTo>
                    <a:pt x="2477" y="1495"/>
                  </a:lnTo>
                  <a:lnTo>
                    <a:pt x="2490" y="1513"/>
                  </a:lnTo>
                  <a:lnTo>
                    <a:pt x="2512" y="1535"/>
                  </a:lnTo>
                  <a:lnTo>
                    <a:pt x="2531" y="1548"/>
                  </a:lnTo>
                  <a:lnTo>
                    <a:pt x="2577" y="1564"/>
                  </a:lnTo>
                  <a:lnTo>
                    <a:pt x="2598" y="1564"/>
                  </a:lnTo>
                  <a:lnTo>
                    <a:pt x="2617" y="1556"/>
                  </a:lnTo>
                  <a:lnTo>
                    <a:pt x="2629" y="1537"/>
                  </a:lnTo>
                  <a:lnTo>
                    <a:pt x="2647" y="1521"/>
                  </a:lnTo>
                  <a:lnTo>
                    <a:pt x="2660" y="1516"/>
                  </a:lnTo>
                  <a:lnTo>
                    <a:pt x="2688" y="1495"/>
                  </a:lnTo>
                  <a:lnTo>
                    <a:pt x="2687" y="1498"/>
                  </a:lnTo>
                  <a:lnTo>
                    <a:pt x="2701" y="1490"/>
                  </a:lnTo>
                  <a:lnTo>
                    <a:pt x="2712" y="1493"/>
                  </a:lnTo>
                  <a:lnTo>
                    <a:pt x="2724" y="1488"/>
                  </a:lnTo>
                  <a:lnTo>
                    <a:pt x="2780" y="1507"/>
                  </a:lnTo>
                  <a:lnTo>
                    <a:pt x="2778" y="1508"/>
                  </a:lnTo>
                  <a:lnTo>
                    <a:pt x="2783" y="1516"/>
                  </a:lnTo>
                  <a:lnTo>
                    <a:pt x="2792" y="1520"/>
                  </a:lnTo>
                  <a:lnTo>
                    <a:pt x="2797" y="1517"/>
                  </a:lnTo>
                  <a:lnTo>
                    <a:pt x="2809" y="1518"/>
                  </a:lnTo>
                  <a:lnTo>
                    <a:pt x="2832" y="1549"/>
                  </a:lnTo>
                  <a:lnTo>
                    <a:pt x="2852" y="1553"/>
                  </a:lnTo>
                  <a:lnTo>
                    <a:pt x="2865" y="1562"/>
                  </a:lnTo>
                  <a:lnTo>
                    <a:pt x="2861" y="1569"/>
                  </a:lnTo>
                  <a:lnTo>
                    <a:pt x="2870" y="1564"/>
                  </a:lnTo>
                  <a:lnTo>
                    <a:pt x="2868" y="1572"/>
                  </a:lnTo>
                  <a:lnTo>
                    <a:pt x="2875" y="1566"/>
                  </a:lnTo>
                  <a:lnTo>
                    <a:pt x="2868" y="1582"/>
                  </a:lnTo>
                  <a:lnTo>
                    <a:pt x="2873" y="1581"/>
                  </a:lnTo>
                  <a:lnTo>
                    <a:pt x="2871" y="1591"/>
                  </a:lnTo>
                  <a:lnTo>
                    <a:pt x="2876" y="1589"/>
                  </a:lnTo>
                  <a:lnTo>
                    <a:pt x="2877" y="1596"/>
                  </a:lnTo>
                  <a:lnTo>
                    <a:pt x="2882" y="1597"/>
                  </a:lnTo>
                  <a:lnTo>
                    <a:pt x="2885" y="1591"/>
                  </a:lnTo>
                  <a:lnTo>
                    <a:pt x="2891" y="1589"/>
                  </a:lnTo>
                  <a:lnTo>
                    <a:pt x="2889" y="1594"/>
                  </a:lnTo>
                  <a:lnTo>
                    <a:pt x="2900" y="1595"/>
                  </a:lnTo>
                  <a:lnTo>
                    <a:pt x="2900" y="1599"/>
                  </a:lnTo>
                  <a:lnTo>
                    <a:pt x="2913" y="1607"/>
                  </a:lnTo>
                  <a:lnTo>
                    <a:pt x="2919" y="1607"/>
                  </a:lnTo>
                  <a:lnTo>
                    <a:pt x="2928" y="1600"/>
                  </a:lnTo>
                  <a:lnTo>
                    <a:pt x="2927" y="1589"/>
                  </a:lnTo>
                  <a:lnTo>
                    <a:pt x="2915" y="1586"/>
                  </a:lnTo>
                  <a:lnTo>
                    <a:pt x="2915" y="1568"/>
                  </a:lnTo>
                  <a:lnTo>
                    <a:pt x="2909" y="1569"/>
                  </a:lnTo>
                  <a:lnTo>
                    <a:pt x="2909" y="1564"/>
                  </a:lnTo>
                  <a:lnTo>
                    <a:pt x="2904" y="1568"/>
                  </a:lnTo>
                  <a:lnTo>
                    <a:pt x="2904" y="1562"/>
                  </a:lnTo>
                  <a:lnTo>
                    <a:pt x="2900" y="1565"/>
                  </a:lnTo>
                  <a:lnTo>
                    <a:pt x="2898" y="1561"/>
                  </a:lnTo>
                  <a:lnTo>
                    <a:pt x="2906" y="1560"/>
                  </a:lnTo>
                  <a:lnTo>
                    <a:pt x="2912" y="1552"/>
                  </a:lnTo>
                  <a:lnTo>
                    <a:pt x="2926" y="1504"/>
                  </a:lnTo>
                  <a:lnTo>
                    <a:pt x="2941" y="1501"/>
                  </a:lnTo>
                  <a:lnTo>
                    <a:pt x="2952" y="1503"/>
                  </a:lnTo>
                  <a:lnTo>
                    <a:pt x="2954" y="1518"/>
                  </a:lnTo>
                  <a:lnTo>
                    <a:pt x="2958" y="1518"/>
                  </a:lnTo>
                  <a:lnTo>
                    <a:pt x="2962" y="1513"/>
                  </a:lnTo>
                  <a:lnTo>
                    <a:pt x="2970" y="1514"/>
                  </a:lnTo>
                  <a:lnTo>
                    <a:pt x="2969" y="1510"/>
                  </a:lnTo>
                  <a:lnTo>
                    <a:pt x="2974" y="1510"/>
                  </a:lnTo>
                  <a:lnTo>
                    <a:pt x="2966" y="1499"/>
                  </a:lnTo>
                  <a:lnTo>
                    <a:pt x="2968" y="1496"/>
                  </a:lnTo>
                  <a:lnTo>
                    <a:pt x="2988" y="1489"/>
                  </a:lnTo>
                  <a:lnTo>
                    <a:pt x="3000" y="1502"/>
                  </a:lnTo>
                  <a:lnTo>
                    <a:pt x="3013" y="1504"/>
                  </a:lnTo>
                  <a:lnTo>
                    <a:pt x="3015" y="1540"/>
                  </a:lnTo>
                  <a:lnTo>
                    <a:pt x="3022" y="1554"/>
                  </a:lnTo>
                  <a:lnTo>
                    <a:pt x="3034" y="1551"/>
                  </a:lnTo>
                  <a:lnTo>
                    <a:pt x="3037" y="1553"/>
                  </a:lnTo>
                  <a:lnTo>
                    <a:pt x="3045" y="1529"/>
                  </a:lnTo>
                  <a:lnTo>
                    <a:pt x="3065" y="1533"/>
                  </a:lnTo>
                  <a:lnTo>
                    <a:pt x="3072" y="1544"/>
                  </a:lnTo>
                  <a:lnTo>
                    <a:pt x="3074" y="1538"/>
                  </a:lnTo>
                  <a:lnTo>
                    <a:pt x="3078" y="1538"/>
                  </a:lnTo>
                  <a:lnTo>
                    <a:pt x="3078" y="1542"/>
                  </a:lnTo>
                  <a:lnTo>
                    <a:pt x="3085" y="1525"/>
                  </a:lnTo>
                  <a:lnTo>
                    <a:pt x="3090" y="1532"/>
                  </a:lnTo>
                  <a:lnTo>
                    <a:pt x="3091" y="1527"/>
                  </a:lnTo>
                  <a:lnTo>
                    <a:pt x="3093" y="1529"/>
                  </a:lnTo>
                  <a:lnTo>
                    <a:pt x="3097" y="1525"/>
                  </a:lnTo>
                  <a:lnTo>
                    <a:pt x="3095" y="1522"/>
                  </a:lnTo>
                  <a:lnTo>
                    <a:pt x="3099" y="1522"/>
                  </a:lnTo>
                  <a:lnTo>
                    <a:pt x="3090" y="1519"/>
                  </a:lnTo>
                  <a:lnTo>
                    <a:pt x="3088" y="1512"/>
                  </a:lnTo>
                  <a:lnTo>
                    <a:pt x="3086" y="1514"/>
                  </a:lnTo>
                  <a:lnTo>
                    <a:pt x="3070" y="1472"/>
                  </a:lnTo>
                  <a:lnTo>
                    <a:pt x="3070" y="1442"/>
                  </a:lnTo>
                  <a:lnTo>
                    <a:pt x="3073" y="1442"/>
                  </a:lnTo>
                  <a:lnTo>
                    <a:pt x="3070" y="1441"/>
                  </a:lnTo>
                  <a:lnTo>
                    <a:pt x="3070" y="1431"/>
                  </a:lnTo>
                  <a:lnTo>
                    <a:pt x="3077" y="1427"/>
                  </a:lnTo>
                  <a:lnTo>
                    <a:pt x="3076" y="1424"/>
                  </a:lnTo>
                  <a:lnTo>
                    <a:pt x="3069" y="1421"/>
                  </a:lnTo>
                  <a:lnTo>
                    <a:pt x="3065" y="1406"/>
                  </a:lnTo>
                  <a:lnTo>
                    <a:pt x="3035" y="1397"/>
                  </a:lnTo>
                  <a:lnTo>
                    <a:pt x="3055" y="1401"/>
                  </a:lnTo>
                  <a:lnTo>
                    <a:pt x="3064" y="1398"/>
                  </a:lnTo>
                  <a:lnTo>
                    <a:pt x="3071" y="1382"/>
                  </a:lnTo>
                  <a:lnTo>
                    <a:pt x="3071" y="1368"/>
                  </a:lnTo>
                  <a:lnTo>
                    <a:pt x="3083" y="1355"/>
                  </a:lnTo>
                  <a:lnTo>
                    <a:pt x="3088" y="1337"/>
                  </a:lnTo>
                  <a:lnTo>
                    <a:pt x="3092" y="1333"/>
                  </a:lnTo>
                  <a:lnTo>
                    <a:pt x="3103" y="1343"/>
                  </a:lnTo>
                  <a:lnTo>
                    <a:pt x="3117" y="1332"/>
                  </a:lnTo>
                  <a:lnTo>
                    <a:pt x="3113" y="1320"/>
                  </a:lnTo>
                  <a:lnTo>
                    <a:pt x="3100" y="1317"/>
                  </a:lnTo>
                  <a:lnTo>
                    <a:pt x="3076" y="1319"/>
                  </a:lnTo>
                  <a:lnTo>
                    <a:pt x="3066" y="1316"/>
                  </a:lnTo>
                  <a:lnTo>
                    <a:pt x="3056" y="1319"/>
                  </a:lnTo>
                  <a:lnTo>
                    <a:pt x="3039" y="1340"/>
                  </a:lnTo>
                  <a:lnTo>
                    <a:pt x="3020" y="1331"/>
                  </a:lnTo>
                  <a:lnTo>
                    <a:pt x="3017" y="1301"/>
                  </a:lnTo>
                  <a:lnTo>
                    <a:pt x="3026" y="1278"/>
                  </a:lnTo>
                  <a:lnTo>
                    <a:pt x="3056" y="1239"/>
                  </a:lnTo>
                  <a:lnTo>
                    <a:pt x="3080" y="1237"/>
                  </a:lnTo>
                  <a:lnTo>
                    <a:pt x="3102" y="1244"/>
                  </a:lnTo>
                  <a:lnTo>
                    <a:pt x="3107" y="1251"/>
                  </a:lnTo>
                  <a:lnTo>
                    <a:pt x="3117" y="1244"/>
                  </a:lnTo>
                  <a:lnTo>
                    <a:pt x="3145" y="1242"/>
                  </a:lnTo>
                  <a:lnTo>
                    <a:pt x="3167" y="1229"/>
                  </a:lnTo>
                  <a:lnTo>
                    <a:pt x="3179" y="1233"/>
                  </a:lnTo>
                  <a:lnTo>
                    <a:pt x="3176" y="1227"/>
                  </a:lnTo>
                  <a:lnTo>
                    <a:pt x="3182" y="1217"/>
                  </a:lnTo>
                  <a:lnTo>
                    <a:pt x="3201" y="1209"/>
                  </a:lnTo>
                  <a:lnTo>
                    <a:pt x="3205" y="1210"/>
                  </a:lnTo>
                  <a:lnTo>
                    <a:pt x="3204" y="1214"/>
                  </a:lnTo>
                  <a:lnTo>
                    <a:pt x="3208" y="1211"/>
                  </a:lnTo>
                  <a:lnTo>
                    <a:pt x="3209" y="1208"/>
                  </a:lnTo>
                  <a:lnTo>
                    <a:pt x="3196" y="1204"/>
                  </a:lnTo>
                  <a:lnTo>
                    <a:pt x="3197" y="1200"/>
                  </a:lnTo>
                  <a:lnTo>
                    <a:pt x="3193" y="1198"/>
                  </a:lnTo>
                  <a:lnTo>
                    <a:pt x="3195" y="1190"/>
                  </a:lnTo>
                  <a:lnTo>
                    <a:pt x="3182" y="1172"/>
                  </a:lnTo>
                  <a:lnTo>
                    <a:pt x="3180" y="1174"/>
                  </a:lnTo>
                  <a:lnTo>
                    <a:pt x="3167" y="1147"/>
                  </a:lnTo>
                  <a:lnTo>
                    <a:pt x="3160" y="1144"/>
                  </a:lnTo>
                  <a:lnTo>
                    <a:pt x="3163" y="1140"/>
                  </a:lnTo>
                  <a:lnTo>
                    <a:pt x="3158" y="1135"/>
                  </a:lnTo>
                  <a:lnTo>
                    <a:pt x="3157" y="1121"/>
                  </a:lnTo>
                  <a:lnTo>
                    <a:pt x="3170" y="1121"/>
                  </a:lnTo>
                  <a:lnTo>
                    <a:pt x="3194" y="1128"/>
                  </a:lnTo>
                  <a:lnTo>
                    <a:pt x="3208" y="1128"/>
                  </a:lnTo>
                  <a:lnTo>
                    <a:pt x="3218" y="1134"/>
                  </a:lnTo>
                  <a:lnTo>
                    <a:pt x="3222" y="1143"/>
                  </a:lnTo>
                  <a:lnTo>
                    <a:pt x="3238" y="1156"/>
                  </a:lnTo>
                  <a:lnTo>
                    <a:pt x="3267" y="1169"/>
                  </a:lnTo>
                  <a:lnTo>
                    <a:pt x="3331" y="1176"/>
                  </a:lnTo>
                  <a:lnTo>
                    <a:pt x="3409" y="1178"/>
                  </a:lnTo>
                  <a:lnTo>
                    <a:pt x="3429" y="1186"/>
                  </a:lnTo>
                  <a:lnTo>
                    <a:pt x="3474" y="1191"/>
                  </a:lnTo>
                  <a:lnTo>
                    <a:pt x="3524" y="1207"/>
                  </a:lnTo>
                  <a:lnTo>
                    <a:pt x="3594" y="1222"/>
                  </a:lnTo>
                  <a:lnTo>
                    <a:pt x="3637" y="1240"/>
                  </a:lnTo>
                  <a:lnTo>
                    <a:pt x="3702" y="1274"/>
                  </a:lnTo>
                  <a:lnTo>
                    <a:pt x="3709" y="1279"/>
                  </a:lnTo>
                  <a:lnTo>
                    <a:pt x="3709" y="1288"/>
                  </a:lnTo>
                  <a:lnTo>
                    <a:pt x="3720" y="1295"/>
                  </a:lnTo>
                  <a:lnTo>
                    <a:pt x="3774" y="1285"/>
                  </a:lnTo>
                  <a:lnTo>
                    <a:pt x="3807" y="1289"/>
                  </a:lnTo>
                  <a:lnTo>
                    <a:pt x="3820" y="1286"/>
                  </a:lnTo>
                  <a:lnTo>
                    <a:pt x="3850" y="1289"/>
                  </a:lnTo>
                  <a:lnTo>
                    <a:pt x="3929" y="1324"/>
                  </a:lnTo>
                  <a:lnTo>
                    <a:pt x="3958" y="1346"/>
                  </a:lnTo>
                  <a:lnTo>
                    <a:pt x="3983" y="1377"/>
                  </a:lnTo>
                  <a:lnTo>
                    <a:pt x="3994" y="1402"/>
                  </a:lnTo>
                  <a:lnTo>
                    <a:pt x="3997" y="1423"/>
                  </a:lnTo>
                  <a:lnTo>
                    <a:pt x="3993" y="1431"/>
                  </a:lnTo>
                  <a:lnTo>
                    <a:pt x="3954" y="1456"/>
                  </a:lnTo>
                  <a:lnTo>
                    <a:pt x="3948" y="1430"/>
                  </a:lnTo>
                  <a:lnTo>
                    <a:pt x="3946" y="1440"/>
                  </a:lnTo>
                  <a:lnTo>
                    <a:pt x="3942" y="1440"/>
                  </a:lnTo>
                  <a:lnTo>
                    <a:pt x="3946" y="1431"/>
                  </a:lnTo>
                  <a:lnTo>
                    <a:pt x="3942" y="1417"/>
                  </a:lnTo>
                  <a:lnTo>
                    <a:pt x="3937" y="1414"/>
                  </a:lnTo>
                  <a:lnTo>
                    <a:pt x="3928" y="1417"/>
                  </a:lnTo>
                  <a:lnTo>
                    <a:pt x="3933" y="1421"/>
                  </a:lnTo>
                  <a:lnTo>
                    <a:pt x="3928" y="1425"/>
                  </a:lnTo>
                  <a:lnTo>
                    <a:pt x="3927" y="1431"/>
                  </a:lnTo>
                  <a:lnTo>
                    <a:pt x="3923" y="1428"/>
                  </a:lnTo>
                  <a:lnTo>
                    <a:pt x="3921" y="1430"/>
                  </a:lnTo>
                  <a:lnTo>
                    <a:pt x="3913" y="1447"/>
                  </a:lnTo>
                  <a:lnTo>
                    <a:pt x="3905" y="1452"/>
                  </a:lnTo>
                  <a:lnTo>
                    <a:pt x="3901" y="1459"/>
                  </a:lnTo>
                  <a:lnTo>
                    <a:pt x="3899" y="1465"/>
                  </a:lnTo>
                  <a:lnTo>
                    <a:pt x="3905" y="1476"/>
                  </a:lnTo>
                  <a:lnTo>
                    <a:pt x="3909" y="1468"/>
                  </a:lnTo>
                  <a:lnTo>
                    <a:pt x="3919" y="1475"/>
                  </a:lnTo>
                  <a:lnTo>
                    <a:pt x="3927" y="1470"/>
                  </a:lnTo>
                  <a:lnTo>
                    <a:pt x="3939" y="1483"/>
                  </a:lnTo>
                  <a:lnTo>
                    <a:pt x="3950" y="1485"/>
                  </a:lnTo>
                  <a:lnTo>
                    <a:pt x="3974" y="1482"/>
                  </a:lnTo>
                  <a:lnTo>
                    <a:pt x="3981" y="1477"/>
                  </a:lnTo>
                  <a:lnTo>
                    <a:pt x="3994" y="1486"/>
                  </a:lnTo>
                  <a:lnTo>
                    <a:pt x="3996" y="1491"/>
                  </a:lnTo>
                  <a:lnTo>
                    <a:pt x="4003" y="1494"/>
                  </a:lnTo>
                  <a:lnTo>
                    <a:pt x="4002" y="1502"/>
                  </a:lnTo>
                  <a:lnTo>
                    <a:pt x="4008" y="1507"/>
                  </a:lnTo>
                  <a:lnTo>
                    <a:pt x="4008" y="1518"/>
                  </a:lnTo>
                  <a:lnTo>
                    <a:pt x="4019" y="1521"/>
                  </a:lnTo>
                  <a:lnTo>
                    <a:pt x="4044" y="1519"/>
                  </a:lnTo>
                  <a:lnTo>
                    <a:pt x="4038" y="1524"/>
                  </a:lnTo>
                  <a:lnTo>
                    <a:pt x="4050" y="1527"/>
                  </a:lnTo>
                  <a:lnTo>
                    <a:pt x="4049" y="1553"/>
                  </a:lnTo>
                  <a:lnTo>
                    <a:pt x="4057" y="1565"/>
                  </a:lnTo>
                  <a:lnTo>
                    <a:pt x="4086" y="1555"/>
                  </a:lnTo>
                  <a:lnTo>
                    <a:pt x="4091" y="1562"/>
                  </a:lnTo>
                  <a:lnTo>
                    <a:pt x="4128" y="1576"/>
                  </a:lnTo>
                  <a:lnTo>
                    <a:pt x="4151" y="1610"/>
                  </a:lnTo>
                  <a:lnTo>
                    <a:pt x="4146" y="1610"/>
                  </a:lnTo>
                  <a:lnTo>
                    <a:pt x="4155" y="1630"/>
                  </a:lnTo>
                  <a:lnTo>
                    <a:pt x="4164" y="1640"/>
                  </a:lnTo>
                  <a:lnTo>
                    <a:pt x="4163" y="1645"/>
                  </a:lnTo>
                  <a:lnTo>
                    <a:pt x="4179" y="1665"/>
                  </a:lnTo>
                  <a:lnTo>
                    <a:pt x="4176" y="1671"/>
                  </a:lnTo>
                  <a:lnTo>
                    <a:pt x="4172" y="1668"/>
                  </a:lnTo>
                  <a:lnTo>
                    <a:pt x="4160" y="1671"/>
                  </a:lnTo>
                  <a:lnTo>
                    <a:pt x="4142" y="1668"/>
                  </a:lnTo>
                  <a:lnTo>
                    <a:pt x="4141" y="1672"/>
                  </a:lnTo>
                  <a:lnTo>
                    <a:pt x="4151" y="1679"/>
                  </a:lnTo>
                  <a:lnTo>
                    <a:pt x="4165" y="1680"/>
                  </a:lnTo>
                  <a:lnTo>
                    <a:pt x="4190" y="1702"/>
                  </a:lnTo>
                  <a:lnTo>
                    <a:pt x="4217" y="1714"/>
                  </a:lnTo>
                  <a:lnTo>
                    <a:pt x="4256" y="1713"/>
                  </a:lnTo>
                  <a:lnTo>
                    <a:pt x="4278" y="1707"/>
                  </a:lnTo>
                  <a:lnTo>
                    <a:pt x="4282" y="1710"/>
                  </a:lnTo>
                  <a:lnTo>
                    <a:pt x="4285" y="1705"/>
                  </a:lnTo>
                  <a:lnTo>
                    <a:pt x="4310" y="1700"/>
                  </a:lnTo>
                  <a:lnTo>
                    <a:pt x="4315" y="1701"/>
                  </a:lnTo>
                  <a:lnTo>
                    <a:pt x="4316" y="1706"/>
                  </a:lnTo>
                  <a:lnTo>
                    <a:pt x="4322" y="1701"/>
                  </a:lnTo>
                  <a:lnTo>
                    <a:pt x="4330" y="1703"/>
                  </a:lnTo>
                  <a:lnTo>
                    <a:pt x="4342" y="1692"/>
                  </a:lnTo>
                  <a:lnTo>
                    <a:pt x="4378" y="1677"/>
                  </a:lnTo>
                  <a:lnTo>
                    <a:pt x="4433" y="1663"/>
                  </a:lnTo>
                  <a:lnTo>
                    <a:pt x="4447" y="1656"/>
                  </a:lnTo>
                  <a:lnTo>
                    <a:pt x="4467" y="1656"/>
                  </a:lnTo>
                  <a:lnTo>
                    <a:pt x="4486" y="1647"/>
                  </a:lnTo>
                  <a:lnTo>
                    <a:pt x="4493" y="1649"/>
                  </a:lnTo>
                  <a:lnTo>
                    <a:pt x="4529" y="1641"/>
                  </a:lnTo>
                  <a:lnTo>
                    <a:pt x="4577" y="1644"/>
                  </a:lnTo>
                  <a:lnTo>
                    <a:pt x="4583" y="1639"/>
                  </a:lnTo>
                  <a:lnTo>
                    <a:pt x="4587" y="1642"/>
                  </a:lnTo>
                  <a:lnTo>
                    <a:pt x="4607" y="1639"/>
                  </a:lnTo>
                  <a:lnTo>
                    <a:pt x="4645" y="1645"/>
                  </a:lnTo>
                  <a:lnTo>
                    <a:pt x="4718" y="1664"/>
                  </a:lnTo>
                  <a:lnTo>
                    <a:pt x="4768" y="1685"/>
                  </a:lnTo>
                  <a:lnTo>
                    <a:pt x="4806" y="1709"/>
                  </a:lnTo>
                  <a:lnTo>
                    <a:pt x="4846" y="1746"/>
                  </a:lnTo>
                  <a:lnTo>
                    <a:pt x="4874" y="1788"/>
                  </a:lnTo>
                  <a:lnTo>
                    <a:pt x="4887" y="1829"/>
                  </a:lnTo>
                  <a:lnTo>
                    <a:pt x="4894" y="1864"/>
                  </a:lnTo>
                  <a:lnTo>
                    <a:pt x="4881" y="1896"/>
                  </a:lnTo>
                  <a:lnTo>
                    <a:pt x="4882" y="1911"/>
                  </a:lnTo>
                  <a:lnTo>
                    <a:pt x="4874" y="1927"/>
                  </a:lnTo>
                  <a:lnTo>
                    <a:pt x="4874" y="1937"/>
                  </a:lnTo>
                  <a:lnTo>
                    <a:pt x="4856" y="1965"/>
                  </a:lnTo>
                  <a:lnTo>
                    <a:pt x="4872" y="1991"/>
                  </a:lnTo>
                  <a:lnTo>
                    <a:pt x="4901" y="2014"/>
                  </a:lnTo>
                  <a:lnTo>
                    <a:pt x="4897" y="2007"/>
                  </a:lnTo>
                  <a:lnTo>
                    <a:pt x="4905" y="2008"/>
                  </a:lnTo>
                  <a:lnTo>
                    <a:pt x="4941" y="2025"/>
                  </a:lnTo>
                  <a:lnTo>
                    <a:pt x="4944" y="2021"/>
                  </a:lnTo>
                  <a:lnTo>
                    <a:pt x="4971" y="2030"/>
                  </a:lnTo>
                  <a:lnTo>
                    <a:pt x="4974" y="2052"/>
                  </a:lnTo>
                  <a:lnTo>
                    <a:pt x="4970" y="2075"/>
                  </a:lnTo>
                  <a:lnTo>
                    <a:pt x="4975" y="2128"/>
                  </a:lnTo>
                  <a:lnTo>
                    <a:pt x="4982" y="2132"/>
                  </a:lnTo>
                  <a:lnTo>
                    <a:pt x="4989" y="2114"/>
                  </a:lnTo>
                  <a:lnTo>
                    <a:pt x="4981" y="2089"/>
                  </a:lnTo>
                  <a:lnTo>
                    <a:pt x="4981" y="2076"/>
                  </a:lnTo>
                  <a:lnTo>
                    <a:pt x="5015" y="2045"/>
                  </a:lnTo>
                  <a:lnTo>
                    <a:pt x="5021" y="2043"/>
                  </a:lnTo>
                  <a:lnTo>
                    <a:pt x="5028" y="2047"/>
                  </a:lnTo>
                  <a:lnTo>
                    <a:pt x="5031" y="2042"/>
                  </a:lnTo>
                  <a:lnTo>
                    <a:pt x="5028" y="2059"/>
                  </a:lnTo>
                  <a:lnTo>
                    <a:pt x="5032" y="2069"/>
                  </a:lnTo>
                  <a:lnTo>
                    <a:pt x="5017" y="2084"/>
                  </a:lnTo>
                  <a:lnTo>
                    <a:pt x="5006" y="2089"/>
                  </a:lnTo>
                  <a:lnTo>
                    <a:pt x="5003" y="2082"/>
                  </a:lnTo>
                  <a:lnTo>
                    <a:pt x="5006" y="2097"/>
                  </a:lnTo>
                  <a:lnTo>
                    <a:pt x="5017" y="2096"/>
                  </a:lnTo>
                  <a:lnTo>
                    <a:pt x="5017" y="2093"/>
                  </a:lnTo>
                  <a:lnTo>
                    <a:pt x="5027" y="2090"/>
                  </a:lnTo>
                  <a:lnTo>
                    <a:pt x="5035" y="2075"/>
                  </a:lnTo>
                  <a:lnTo>
                    <a:pt x="5047" y="2062"/>
                  </a:lnTo>
                  <a:lnTo>
                    <a:pt x="5066" y="2057"/>
                  </a:lnTo>
                  <a:lnTo>
                    <a:pt x="5068" y="2046"/>
                  </a:lnTo>
                  <a:lnTo>
                    <a:pt x="5083" y="2037"/>
                  </a:lnTo>
                  <a:lnTo>
                    <a:pt x="5082" y="2028"/>
                  </a:lnTo>
                  <a:lnTo>
                    <a:pt x="5087" y="2030"/>
                  </a:lnTo>
                  <a:lnTo>
                    <a:pt x="5094" y="2028"/>
                  </a:lnTo>
                  <a:lnTo>
                    <a:pt x="5094" y="2028"/>
                  </a:lnTo>
                  <a:lnTo>
                    <a:pt x="5096" y="2039"/>
                  </a:lnTo>
                  <a:lnTo>
                    <a:pt x="5089" y="2058"/>
                  </a:lnTo>
                  <a:lnTo>
                    <a:pt x="5080" y="2062"/>
                  </a:lnTo>
                  <a:lnTo>
                    <a:pt x="5089" y="2076"/>
                  </a:lnTo>
                  <a:lnTo>
                    <a:pt x="5086" y="2089"/>
                  </a:lnTo>
                  <a:lnTo>
                    <a:pt x="5098" y="2095"/>
                  </a:lnTo>
                  <a:lnTo>
                    <a:pt x="5099" y="2114"/>
                  </a:lnTo>
                  <a:lnTo>
                    <a:pt x="5125" y="2148"/>
                  </a:lnTo>
                  <a:lnTo>
                    <a:pt x="5126" y="2156"/>
                  </a:lnTo>
                  <a:lnTo>
                    <a:pt x="5108" y="2160"/>
                  </a:lnTo>
                  <a:lnTo>
                    <a:pt x="5102" y="2197"/>
                  </a:lnTo>
                  <a:lnTo>
                    <a:pt x="5107" y="2207"/>
                  </a:lnTo>
                  <a:lnTo>
                    <a:pt x="5123" y="2213"/>
                  </a:lnTo>
                  <a:lnTo>
                    <a:pt x="5132" y="2233"/>
                  </a:lnTo>
                  <a:lnTo>
                    <a:pt x="5123" y="2248"/>
                  </a:lnTo>
                  <a:lnTo>
                    <a:pt x="5112" y="2256"/>
                  </a:lnTo>
                  <a:lnTo>
                    <a:pt x="5113" y="2270"/>
                  </a:lnTo>
                  <a:lnTo>
                    <a:pt x="5123" y="2278"/>
                  </a:lnTo>
                  <a:lnTo>
                    <a:pt x="5119" y="2289"/>
                  </a:lnTo>
                  <a:lnTo>
                    <a:pt x="5120" y="2300"/>
                  </a:lnTo>
                  <a:lnTo>
                    <a:pt x="5109" y="2306"/>
                  </a:lnTo>
                  <a:lnTo>
                    <a:pt x="5110" y="2330"/>
                  </a:lnTo>
                  <a:lnTo>
                    <a:pt x="5105" y="2339"/>
                  </a:lnTo>
                  <a:lnTo>
                    <a:pt x="5106" y="2360"/>
                  </a:lnTo>
                  <a:lnTo>
                    <a:pt x="5098" y="2372"/>
                  </a:lnTo>
                  <a:lnTo>
                    <a:pt x="5065" y="2356"/>
                  </a:lnTo>
                  <a:lnTo>
                    <a:pt x="5009" y="2339"/>
                  </a:lnTo>
                  <a:lnTo>
                    <a:pt x="4997" y="2342"/>
                  </a:lnTo>
                  <a:lnTo>
                    <a:pt x="4968" y="2368"/>
                  </a:lnTo>
                  <a:lnTo>
                    <a:pt x="4949" y="2376"/>
                  </a:lnTo>
                  <a:lnTo>
                    <a:pt x="4882" y="2369"/>
                  </a:lnTo>
                  <a:lnTo>
                    <a:pt x="4873" y="2371"/>
                  </a:lnTo>
                  <a:lnTo>
                    <a:pt x="4866" y="2379"/>
                  </a:lnTo>
                  <a:lnTo>
                    <a:pt x="4860" y="2393"/>
                  </a:lnTo>
                  <a:lnTo>
                    <a:pt x="4846" y="2387"/>
                  </a:lnTo>
                  <a:lnTo>
                    <a:pt x="4841" y="2391"/>
                  </a:lnTo>
                  <a:lnTo>
                    <a:pt x="4832" y="2390"/>
                  </a:lnTo>
                  <a:lnTo>
                    <a:pt x="4825" y="2382"/>
                  </a:lnTo>
                  <a:lnTo>
                    <a:pt x="4790" y="2412"/>
                  </a:lnTo>
                  <a:lnTo>
                    <a:pt x="4757" y="2410"/>
                  </a:lnTo>
                  <a:lnTo>
                    <a:pt x="4740" y="2422"/>
                  </a:lnTo>
                  <a:lnTo>
                    <a:pt x="4732" y="2453"/>
                  </a:lnTo>
                  <a:lnTo>
                    <a:pt x="4719" y="2470"/>
                  </a:lnTo>
                  <a:lnTo>
                    <a:pt x="4724" y="2482"/>
                  </a:lnTo>
                  <a:lnTo>
                    <a:pt x="4735" y="2488"/>
                  </a:lnTo>
                  <a:lnTo>
                    <a:pt x="4736" y="2493"/>
                  </a:lnTo>
                  <a:lnTo>
                    <a:pt x="4731" y="2501"/>
                  </a:lnTo>
                  <a:lnTo>
                    <a:pt x="4719" y="2507"/>
                  </a:lnTo>
                  <a:lnTo>
                    <a:pt x="4708" y="2505"/>
                  </a:lnTo>
                  <a:lnTo>
                    <a:pt x="4693" y="2508"/>
                  </a:lnTo>
                  <a:lnTo>
                    <a:pt x="4689" y="2540"/>
                  </a:lnTo>
                  <a:lnTo>
                    <a:pt x="4690" y="2562"/>
                  </a:lnTo>
                  <a:lnTo>
                    <a:pt x="4701" y="2581"/>
                  </a:lnTo>
                  <a:lnTo>
                    <a:pt x="4698" y="2608"/>
                  </a:lnTo>
                  <a:lnTo>
                    <a:pt x="4701" y="2614"/>
                  </a:lnTo>
                  <a:lnTo>
                    <a:pt x="4718" y="2619"/>
                  </a:lnTo>
                  <a:lnTo>
                    <a:pt x="4735" y="2643"/>
                  </a:lnTo>
                  <a:lnTo>
                    <a:pt x="4751" y="2645"/>
                  </a:lnTo>
                  <a:lnTo>
                    <a:pt x="4778" y="2659"/>
                  </a:lnTo>
                  <a:lnTo>
                    <a:pt x="4781" y="2673"/>
                  </a:lnTo>
                  <a:lnTo>
                    <a:pt x="4777" y="2694"/>
                  </a:lnTo>
                  <a:lnTo>
                    <a:pt x="4791" y="2712"/>
                  </a:lnTo>
                  <a:lnTo>
                    <a:pt x="4793" y="2720"/>
                  </a:lnTo>
                  <a:lnTo>
                    <a:pt x="4780" y="2728"/>
                  </a:lnTo>
                  <a:lnTo>
                    <a:pt x="4774" y="2740"/>
                  </a:lnTo>
                  <a:lnTo>
                    <a:pt x="4775" y="2751"/>
                  </a:lnTo>
                  <a:lnTo>
                    <a:pt x="4759" y="2774"/>
                  </a:lnTo>
                  <a:lnTo>
                    <a:pt x="4756" y="2789"/>
                  </a:lnTo>
                  <a:lnTo>
                    <a:pt x="4745" y="2796"/>
                  </a:lnTo>
                  <a:lnTo>
                    <a:pt x="4749" y="2811"/>
                  </a:lnTo>
                  <a:lnTo>
                    <a:pt x="4755" y="2821"/>
                  </a:lnTo>
                  <a:close/>
                  <a:moveTo>
                    <a:pt x="3180" y="42"/>
                  </a:moveTo>
                  <a:lnTo>
                    <a:pt x="3176" y="39"/>
                  </a:lnTo>
                  <a:lnTo>
                    <a:pt x="3189" y="42"/>
                  </a:lnTo>
                  <a:lnTo>
                    <a:pt x="3187" y="46"/>
                  </a:lnTo>
                  <a:lnTo>
                    <a:pt x="3180" y="42"/>
                  </a:lnTo>
                  <a:close/>
                  <a:moveTo>
                    <a:pt x="3659" y="375"/>
                  </a:moveTo>
                  <a:lnTo>
                    <a:pt x="3644" y="358"/>
                  </a:lnTo>
                  <a:lnTo>
                    <a:pt x="3657" y="337"/>
                  </a:lnTo>
                  <a:lnTo>
                    <a:pt x="3650" y="296"/>
                  </a:lnTo>
                  <a:lnTo>
                    <a:pt x="3662" y="276"/>
                  </a:lnTo>
                  <a:lnTo>
                    <a:pt x="3666" y="258"/>
                  </a:lnTo>
                  <a:lnTo>
                    <a:pt x="3664" y="241"/>
                  </a:lnTo>
                  <a:lnTo>
                    <a:pt x="3672" y="224"/>
                  </a:lnTo>
                  <a:lnTo>
                    <a:pt x="3690" y="238"/>
                  </a:lnTo>
                  <a:lnTo>
                    <a:pt x="3696" y="253"/>
                  </a:lnTo>
                  <a:lnTo>
                    <a:pt x="3687" y="278"/>
                  </a:lnTo>
                  <a:lnTo>
                    <a:pt x="3695" y="293"/>
                  </a:lnTo>
                  <a:lnTo>
                    <a:pt x="3696" y="305"/>
                  </a:lnTo>
                  <a:lnTo>
                    <a:pt x="3720" y="320"/>
                  </a:lnTo>
                  <a:lnTo>
                    <a:pt x="3733" y="320"/>
                  </a:lnTo>
                  <a:lnTo>
                    <a:pt x="3746" y="309"/>
                  </a:lnTo>
                  <a:lnTo>
                    <a:pt x="3742" y="306"/>
                  </a:lnTo>
                  <a:lnTo>
                    <a:pt x="3736" y="311"/>
                  </a:lnTo>
                  <a:lnTo>
                    <a:pt x="3729" y="310"/>
                  </a:lnTo>
                  <a:lnTo>
                    <a:pt x="3744" y="297"/>
                  </a:lnTo>
                  <a:lnTo>
                    <a:pt x="3751" y="287"/>
                  </a:lnTo>
                  <a:lnTo>
                    <a:pt x="3749" y="285"/>
                  </a:lnTo>
                  <a:lnTo>
                    <a:pt x="3758" y="282"/>
                  </a:lnTo>
                  <a:lnTo>
                    <a:pt x="3764" y="285"/>
                  </a:lnTo>
                  <a:lnTo>
                    <a:pt x="3774" y="277"/>
                  </a:lnTo>
                  <a:lnTo>
                    <a:pt x="3809" y="295"/>
                  </a:lnTo>
                  <a:lnTo>
                    <a:pt x="3843" y="291"/>
                  </a:lnTo>
                  <a:lnTo>
                    <a:pt x="3859" y="302"/>
                  </a:lnTo>
                  <a:lnTo>
                    <a:pt x="3861" y="309"/>
                  </a:lnTo>
                  <a:lnTo>
                    <a:pt x="3853" y="327"/>
                  </a:lnTo>
                  <a:lnTo>
                    <a:pt x="3857" y="341"/>
                  </a:lnTo>
                  <a:lnTo>
                    <a:pt x="3856" y="349"/>
                  </a:lnTo>
                  <a:lnTo>
                    <a:pt x="3859" y="351"/>
                  </a:lnTo>
                  <a:lnTo>
                    <a:pt x="3863" y="363"/>
                  </a:lnTo>
                  <a:lnTo>
                    <a:pt x="3879" y="364"/>
                  </a:lnTo>
                  <a:lnTo>
                    <a:pt x="3930" y="340"/>
                  </a:lnTo>
                  <a:lnTo>
                    <a:pt x="3964" y="353"/>
                  </a:lnTo>
                  <a:lnTo>
                    <a:pt x="3965" y="358"/>
                  </a:lnTo>
                  <a:lnTo>
                    <a:pt x="3968" y="355"/>
                  </a:lnTo>
                  <a:lnTo>
                    <a:pt x="4000" y="360"/>
                  </a:lnTo>
                  <a:lnTo>
                    <a:pt x="4013" y="373"/>
                  </a:lnTo>
                  <a:lnTo>
                    <a:pt x="4015" y="380"/>
                  </a:lnTo>
                  <a:lnTo>
                    <a:pt x="4008" y="383"/>
                  </a:lnTo>
                  <a:lnTo>
                    <a:pt x="4009" y="386"/>
                  </a:lnTo>
                  <a:lnTo>
                    <a:pt x="4016" y="385"/>
                  </a:lnTo>
                  <a:lnTo>
                    <a:pt x="4035" y="399"/>
                  </a:lnTo>
                  <a:lnTo>
                    <a:pt x="4061" y="382"/>
                  </a:lnTo>
                  <a:lnTo>
                    <a:pt x="4075" y="387"/>
                  </a:lnTo>
                  <a:lnTo>
                    <a:pt x="4049" y="434"/>
                  </a:lnTo>
                  <a:lnTo>
                    <a:pt x="4052" y="447"/>
                  </a:lnTo>
                  <a:lnTo>
                    <a:pt x="4046" y="479"/>
                  </a:lnTo>
                  <a:lnTo>
                    <a:pt x="3995" y="496"/>
                  </a:lnTo>
                  <a:lnTo>
                    <a:pt x="3979" y="506"/>
                  </a:lnTo>
                  <a:lnTo>
                    <a:pt x="3965" y="508"/>
                  </a:lnTo>
                  <a:lnTo>
                    <a:pt x="3955" y="515"/>
                  </a:lnTo>
                  <a:lnTo>
                    <a:pt x="3918" y="525"/>
                  </a:lnTo>
                  <a:lnTo>
                    <a:pt x="3897" y="526"/>
                  </a:lnTo>
                  <a:lnTo>
                    <a:pt x="3875" y="519"/>
                  </a:lnTo>
                  <a:lnTo>
                    <a:pt x="3873" y="523"/>
                  </a:lnTo>
                  <a:lnTo>
                    <a:pt x="3828" y="510"/>
                  </a:lnTo>
                  <a:lnTo>
                    <a:pt x="3814" y="498"/>
                  </a:lnTo>
                  <a:lnTo>
                    <a:pt x="3778" y="448"/>
                  </a:lnTo>
                  <a:lnTo>
                    <a:pt x="3750" y="440"/>
                  </a:lnTo>
                  <a:lnTo>
                    <a:pt x="3727" y="428"/>
                  </a:lnTo>
                  <a:lnTo>
                    <a:pt x="3695" y="395"/>
                  </a:lnTo>
                  <a:lnTo>
                    <a:pt x="3674" y="380"/>
                  </a:lnTo>
                  <a:lnTo>
                    <a:pt x="3659" y="375"/>
                  </a:lnTo>
                  <a:close/>
                  <a:moveTo>
                    <a:pt x="2840" y="301"/>
                  </a:moveTo>
                  <a:lnTo>
                    <a:pt x="2837" y="282"/>
                  </a:lnTo>
                  <a:lnTo>
                    <a:pt x="2847" y="274"/>
                  </a:lnTo>
                  <a:lnTo>
                    <a:pt x="2849" y="265"/>
                  </a:lnTo>
                  <a:lnTo>
                    <a:pt x="2842" y="250"/>
                  </a:lnTo>
                  <a:lnTo>
                    <a:pt x="2848" y="248"/>
                  </a:lnTo>
                  <a:lnTo>
                    <a:pt x="2842" y="245"/>
                  </a:lnTo>
                  <a:lnTo>
                    <a:pt x="2839" y="239"/>
                  </a:lnTo>
                  <a:lnTo>
                    <a:pt x="2849" y="229"/>
                  </a:lnTo>
                  <a:lnTo>
                    <a:pt x="2845" y="221"/>
                  </a:lnTo>
                  <a:lnTo>
                    <a:pt x="2846" y="214"/>
                  </a:lnTo>
                  <a:lnTo>
                    <a:pt x="2839" y="213"/>
                  </a:lnTo>
                  <a:lnTo>
                    <a:pt x="2825" y="224"/>
                  </a:lnTo>
                  <a:lnTo>
                    <a:pt x="2838" y="239"/>
                  </a:lnTo>
                  <a:lnTo>
                    <a:pt x="2835" y="244"/>
                  </a:lnTo>
                  <a:lnTo>
                    <a:pt x="2825" y="233"/>
                  </a:lnTo>
                  <a:lnTo>
                    <a:pt x="2822" y="224"/>
                  </a:lnTo>
                  <a:lnTo>
                    <a:pt x="2835" y="215"/>
                  </a:lnTo>
                  <a:lnTo>
                    <a:pt x="2842" y="203"/>
                  </a:lnTo>
                  <a:lnTo>
                    <a:pt x="2836" y="177"/>
                  </a:lnTo>
                  <a:lnTo>
                    <a:pt x="2842" y="164"/>
                  </a:lnTo>
                  <a:lnTo>
                    <a:pt x="2854" y="161"/>
                  </a:lnTo>
                  <a:lnTo>
                    <a:pt x="2865" y="166"/>
                  </a:lnTo>
                  <a:lnTo>
                    <a:pt x="2877" y="151"/>
                  </a:lnTo>
                  <a:lnTo>
                    <a:pt x="2867" y="129"/>
                  </a:lnTo>
                  <a:lnTo>
                    <a:pt x="2864" y="136"/>
                  </a:lnTo>
                  <a:lnTo>
                    <a:pt x="2861" y="115"/>
                  </a:lnTo>
                  <a:lnTo>
                    <a:pt x="2865" y="97"/>
                  </a:lnTo>
                  <a:lnTo>
                    <a:pt x="2880" y="78"/>
                  </a:lnTo>
                  <a:lnTo>
                    <a:pt x="2889" y="75"/>
                  </a:lnTo>
                  <a:lnTo>
                    <a:pt x="2898" y="78"/>
                  </a:lnTo>
                  <a:lnTo>
                    <a:pt x="2905" y="73"/>
                  </a:lnTo>
                  <a:lnTo>
                    <a:pt x="2922" y="73"/>
                  </a:lnTo>
                  <a:lnTo>
                    <a:pt x="2930" y="52"/>
                  </a:lnTo>
                  <a:lnTo>
                    <a:pt x="2929" y="41"/>
                  </a:lnTo>
                  <a:lnTo>
                    <a:pt x="2935" y="32"/>
                  </a:lnTo>
                  <a:lnTo>
                    <a:pt x="2943" y="28"/>
                  </a:lnTo>
                  <a:lnTo>
                    <a:pt x="2949" y="47"/>
                  </a:lnTo>
                  <a:lnTo>
                    <a:pt x="2954" y="48"/>
                  </a:lnTo>
                  <a:lnTo>
                    <a:pt x="2959" y="17"/>
                  </a:lnTo>
                  <a:lnTo>
                    <a:pt x="2987" y="0"/>
                  </a:lnTo>
                  <a:lnTo>
                    <a:pt x="2991" y="0"/>
                  </a:lnTo>
                  <a:lnTo>
                    <a:pt x="2994" y="7"/>
                  </a:lnTo>
                  <a:lnTo>
                    <a:pt x="2998" y="2"/>
                  </a:lnTo>
                  <a:lnTo>
                    <a:pt x="3015" y="0"/>
                  </a:lnTo>
                  <a:lnTo>
                    <a:pt x="3006" y="5"/>
                  </a:lnTo>
                  <a:lnTo>
                    <a:pt x="3007" y="26"/>
                  </a:lnTo>
                  <a:lnTo>
                    <a:pt x="3014" y="32"/>
                  </a:lnTo>
                  <a:lnTo>
                    <a:pt x="3007" y="39"/>
                  </a:lnTo>
                  <a:lnTo>
                    <a:pt x="3014" y="35"/>
                  </a:lnTo>
                  <a:lnTo>
                    <a:pt x="3024" y="48"/>
                  </a:lnTo>
                  <a:lnTo>
                    <a:pt x="3041" y="56"/>
                  </a:lnTo>
                  <a:lnTo>
                    <a:pt x="3057" y="81"/>
                  </a:lnTo>
                  <a:lnTo>
                    <a:pt x="3092" y="95"/>
                  </a:lnTo>
                  <a:lnTo>
                    <a:pt x="3085" y="111"/>
                  </a:lnTo>
                  <a:lnTo>
                    <a:pt x="3084" y="106"/>
                  </a:lnTo>
                  <a:lnTo>
                    <a:pt x="3078" y="107"/>
                  </a:lnTo>
                  <a:lnTo>
                    <a:pt x="3076" y="121"/>
                  </a:lnTo>
                  <a:lnTo>
                    <a:pt x="3085" y="126"/>
                  </a:lnTo>
                  <a:lnTo>
                    <a:pt x="3087" y="133"/>
                  </a:lnTo>
                  <a:lnTo>
                    <a:pt x="3100" y="141"/>
                  </a:lnTo>
                  <a:lnTo>
                    <a:pt x="3108" y="152"/>
                  </a:lnTo>
                  <a:lnTo>
                    <a:pt x="3110" y="147"/>
                  </a:lnTo>
                  <a:lnTo>
                    <a:pt x="3119" y="145"/>
                  </a:lnTo>
                  <a:lnTo>
                    <a:pt x="3136" y="155"/>
                  </a:lnTo>
                  <a:lnTo>
                    <a:pt x="3140" y="166"/>
                  </a:lnTo>
                  <a:lnTo>
                    <a:pt x="3140" y="177"/>
                  </a:lnTo>
                  <a:lnTo>
                    <a:pt x="3134" y="183"/>
                  </a:lnTo>
                  <a:lnTo>
                    <a:pt x="3139" y="197"/>
                  </a:lnTo>
                  <a:lnTo>
                    <a:pt x="3142" y="198"/>
                  </a:lnTo>
                  <a:lnTo>
                    <a:pt x="3146" y="193"/>
                  </a:lnTo>
                  <a:lnTo>
                    <a:pt x="3142" y="182"/>
                  </a:lnTo>
                  <a:lnTo>
                    <a:pt x="3156" y="183"/>
                  </a:lnTo>
                  <a:lnTo>
                    <a:pt x="3166" y="195"/>
                  </a:lnTo>
                  <a:lnTo>
                    <a:pt x="3167" y="206"/>
                  </a:lnTo>
                  <a:lnTo>
                    <a:pt x="3173" y="211"/>
                  </a:lnTo>
                  <a:lnTo>
                    <a:pt x="3186" y="208"/>
                  </a:lnTo>
                  <a:lnTo>
                    <a:pt x="3173" y="184"/>
                  </a:lnTo>
                  <a:lnTo>
                    <a:pt x="3171" y="159"/>
                  </a:lnTo>
                  <a:lnTo>
                    <a:pt x="3178" y="126"/>
                  </a:lnTo>
                  <a:lnTo>
                    <a:pt x="3173" y="115"/>
                  </a:lnTo>
                  <a:lnTo>
                    <a:pt x="3175" y="95"/>
                  </a:lnTo>
                  <a:lnTo>
                    <a:pt x="3185" y="53"/>
                  </a:lnTo>
                  <a:lnTo>
                    <a:pt x="3208" y="55"/>
                  </a:lnTo>
                  <a:lnTo>
                    <a:pt x="3245" y="75"/>
                  </a:lnTo>
                  <a:lnTo>
                    <a:pt x="3235" y="61"/>
                  </a:lnTo>
                  <a:lnTo>
                    <a:pt x="3219" y="17"/>
                  </a:lnTo>
                  <a:lnTo>
                    <a:pt x="3212" y="16"/>
                  </a:lnTo>
                  <a:lnTo>
                    <a:pt x="3214" y="10"/>
                  </a:lnTo>
                  <a:lnTo>
                    <a:pt x="3217" y="10"/>
                  </a:lnTo>
                  <a:lnTo>
                    <a:pt x="3236" y="27"/>
                  </a:lnTo>
                  <a:lnTo>
                    <a:pt x="3253" y="33"/>
                  </a:lnTo>
                  <a:lnTo>
                    <a:pt x="3276" y="69"/>
                  </a:lnTo>
                  <a:lnTo>
                    <a:pt x="3293" y="81"/>
                  </a:lnTo>
                  <a:lnTo>
                    <a:pt x="3305" y="97"/>
                  </a:lnTo>
                  <a:lnTo>
                    <a:pt x="3310" y="113"/>
                  </a:lnTo>
                  <a:lnTo>
                    <a:pt x="3330" y="130"/>
                  </a:lnTo>
                  <a:lnTo>
                    <a:pt x="3371" y="148"/>
                  </a:lnTo>
                  <a:lnTo>
                    <a:pt x="3388" y="141"/>
                  </a:lnTo>
                  <a:lnTo>
                    <a:pt x="3391" y="144"/>
                  </a:lnTo>
                  <a:lnTo>
                    <a:pt x="3397" y="134"/>
                  </a:lnTo>
                  <a:lnTo>
                    <a:pt x="3412" y="128"/>
                  </a:lnTo>
                  <a:lnTo>
                    <a:pt x="3455" y="147"/>
                  </a:lnTo>
                  <a:lnTo>
                    <a:pt x="3480" y="177"/>
                  </a:lnTo>
                  <a:lnTo>
                    <a:pt x="3491" y="183"/>
                  </a:lnTo>
                  <a:lnTo>
                    <a:pt x="3513" y="187"/>
                  </a:lnTo>
                  <a:lnTo>
                    <a:pt x="3521" y="202"/>
                  </a:lnTo>
                  <a:lnTo>
                    <a:pt x="3529" y="210"/>
                  </a:lnTo>
                  <a:lnTo>
                    <a:pt x="3559" y="228"/>
                  </a:lnTo>
                  <a:lnTo>
                    <a:pt x="3575" y="251"/>
                  </a:lnTo>
                  <a:lnTo>
                    <a:pt x="3576" y="258"/>
                  </a:lnTo>
                  <a:lnTo>
                    <a:pt x="3555" y="256"/>
                  </a:lnTo>
                  <a:lnTo>
                    <a:pt x="3527" y="282"/>
                  </a:lnTo>
                  <a:lnTo>
                    <a:pt x="3520" y="301"/>
                  </a:lnTo>
                  <a:lnTo>
                    <a:pt x="3526" y="330"/>
                  </a:lnTo>
                  <a:lnTo>
                    <a:pt x="3537" y="337"/>
                  </a:lnTo>
                  <a:lnTo>
                    <a:pt x="3521" y="348"/>
                  </a:lnTo>
                  <a:lnTo>
                    <a:pt x="3515" y="380"/>
                  </a:lnTo>
                  <a:lnTo>
                    <a:pt x="3485" y="415"/>
                  </a:lnTo>
                  <a:lnTo>
                    <a:pt x="3467" y="419"/>
                  </a:lnTo>
                  <a:lnTo>
                    <a:pt x="3453" y="430"/>
                  </a:lnTo>
                  <a:lnTo>
                    <a:pt x="3446" y="427"/>
                  </a:lnTo>
                  <a:lnTo>
                    <a:pt x="3444" y="415"/>
                  </a:lnTo>
                  <a:lnTo>
                    <a:pt x="3439" y="411"/>
                  </a:lnTo>
                  <a:lnTo>
                    <a:pt x="3416" y="408"/>
                  </a:lnTo>
                  <a:lnTo>
                    <a:pt x="3406" y="412"/>
                  </a:lnTo>
                  <a:lnTo>
                    <a:pt x="3403" y="431"/>
                  </a:lnTo>
                  <a:lnTo>
                    <a:pt x="3411" y="430"/>
                  </a:lnTo>
                  <a:lnTo>
                    <a:pt x="3424" y="447"/>
                  </a:lnTo>
                  <a:lnTo>
                    <a:pt x="3422" y="455"/>
                  </a:lnTo>
                  <a:lnTo>
                    <a:pt x="3409" y="467"/>
                  </a:lnTo>
                  <a:lnTo>
                    <a:pt x="3399" y="471"/>
                  </a:lnTo>
                  <a:lnTo>
                    <a:pt x="3383" y="468"/>
                  </a:lnTo>
                  <a:lnTo>
                    <a:pt x="3365" y="475"/>
                  </a:lnTo>
                  <a:lnTo>
                    <a:pt x="3363" y="470"/>
                  </a:lnTo>
                  <a:lnTo>
                    <a:pt x="3359" y="469"/>
                  </a:lnTo>
                  <a:lnTo>
                    <a:pt x="3353" y="477"/>
                  </a:lnTo>
                  <a:lnTo>
                    <a:pt x="3349" y="475"/>
                  </a:lnTo>
                  <a:lnTo>
                    <a:pt x="3350" y="478"/>
                  </a:lnTo>
                  <a:lnTo>
                    <a:pt x="3344" y="471"/>
                  </a:lnTo>
                  <a:lnTo>
                    <a:pt x="3337" y="468"/>
                  </a:lnTo>
                  <a:lnTo>
                    <a:pt x="3328" y="491"/>
                  </a:lnTo>
                  <a:lnTo>
                    <a:pt x="3335" y="485"/>
                  </a:lnTo>
                  <a:lnTo>
                    <a:pt x="3336" y="488"/>
                  </a:lnTo>
                  <a:lnTo>
                    <a:pt x="3321" y="500"/>
                  </a:lnTo>
                  <a:lnTo>
                    <a:pt x="3308" y="499"/>
                  </a:lnTo>
                  <a:lnTo>
                    <a:pt x="3267" y="459"/>
                  </a:lnTo>
                  <a:lnTo>
                    <a:pt x="3271" y="457"/>
                  </a:lnTo>
                  <a:lnTo>
                    <a:pt x="3274" y="445"/>
                  </a:lnTo>
                  <a:lnTo>
                    <a:pt x="3283" y="442"/>
                  </a:lnTo>
                  <a:lnTo>
                    <a:pt x="3294" y="450"/>
                  </a:lnTo>
                  <a:lnTo>
                    <a:pt x="3299" y="461"/>
                  </a:lnTo>
                  <a:lnTo>
                    <a:pt x="3304" y="461"/>
                  </a:lnTo>
                  <a:lnTo>
                    <a:pt x="3303" y="453"/>
                  </a:lnTo>
                  <a:lnTo>
                    <a:pt x="3292" y="440"/>
                  </a:lnTo>
                  <a:lnTo>
                    <a:pt x="3292" y="426"/>
                  </a:lnTo>
                  <a:lnTo>
                    <a:pt x="3279" y="433"/>
                  </a:lnTo>
                  <a:lnTo>
                    <a:pt x="3259" y="431"/>
                  </a:lnTo>
                  <a:lnTo>
                    <a:pt x="3251" y="441"/>
                  </a:lnTo>
                  <a:lnTo>
                    <a:pt x="3237" y="448"/>
                  </a:lnTo>
                  <a:lnTo>
                    <a:pt x="3234" y="455"/>
                  </a:lnTo>
                  <a:lnTo>
                    <a:pt x="3166" y="472"/>
                  </a:lnTo>
                  <a:lnTo>
                    <a:pt x="3111" y="497"/>
                  </a:lnTo>
                  <a:lnTo>
                    <a:pt x="3089" y="502"/>
                  </a:lnTo>
                  <a:lnTo>
                    <a:pt x="3102" y="498"/>
                  </a:lnTo>
                  <a:lnTo>
                    <a:pt x="3096" y="472"/>
                  </a:lnTo>
                  <a:lnTo>
                    <a:pt x="3080" y="459"/>
                  </a:lnTo>
                  <a:lnTo>
                    <a:pt x="3082" y="454"/>
                  </a:lnTo>
                  <a:lnTo>
                    <a:pt x="3077" y="455"/>
                  </a:lnTo>
                  <a:lnTo>
                    <a:pt x="3073" y="448"/>
                  </a:lnTo>
                  <a:lnTo>
                    <a:pt x="3067" y="445"/>
                  </a:lnTo>
                  <a:lnTo>
                    <a:pt x="3064" y="448"/>
                  </a:lnTo>
                  <a:lnTo>
                    <a:pt x="3063" y="442"/>
                  </a:lnTo>
                  <a:lnTo>
                    <a:pt x="3052" y="460"/>
                  </a:lnTo>
                  <a:lnTo>
                    <a:pt x="3046" y="460"/>
                  </a:lnTo>
                  <a:lnTo>
                    <a:pt x="3051" y="464"/>
                  </a:lnTo>
                  <a:lnTo>
                    <a:pt x="3050" y="483"/>
                  </a:lnTo>
                  <a:lnTo>
                    <a:pt x="3056" y="488"/>
                  </a:lnTo>
                  <a:lnTo>
                    <a:pt x="3065" y="478"/>
                  </a:lnTo>
                  <a:lnTo>
                    <a:pt x="3065" y="482"/>
                  </a:lnTo>
                  <a:lnTo>
                    <a:pt x="3055" y="492"/>
                  </a:lnTo>
                  <a:lnTo>
                    <a:pt x="3043" y="534"/>
                  </a:lnTo>
                  <a:lnTo>
                    <a:pt x="3031" y="549"/>
                  </a:lnTo>
                  <a:lnTo>
                    <a:pt x="3017" y="557"/>
                  </a:lnTo>
                  <a:lnTo>
                    <a:pt x="3007" y="556"/>
                  </a:lnTo>
                  <a:lnTo>
                    <a:pt x="2976" y="530"/>
                  </a:lnTo>
                  <a:lnTo>
                    <a:pt x="2929" y="516"/>
                  </a:lnTo>
                  <a:lnTo>
                    <a:pt x="2912" y="489"/>
                  </a:lnTo>
                  <a:lnTo>
                    <a:pt x="2902" y="457"/>
                  </a:lnTo>
                  <a:lnTo>
                    <a:pt x="2906" y="458"/>
                  </a:lnTo>
                  <a:lnTo>
                    <a:pt x="2909" y="453"/>
                  </a:lnTo>
                  <a:lnTo>
                    <a:pt x="2901" y="455"/>
                  </a:lnTo>
                  <a:lnTo>
                    <a:pt x="2886" y="436"/>
                  </a:lnTo>
                  <a:lnTo>
                    <a:pt x="2888" y="430"/>
                  </a:lnTo>
                  <a:lnTo>
                    <a:pt x="2885" y="428"/>
                  </a:lnTo>
                  <a:lnTo>
                    <a:pt x="2892" y="421"/>
                  </a:lnTo>
                  <a:lnTo>
                    <a:pt x="2879" y="431"/>
                  </a:lnTo>
                  <a:lnTo>
                    <a:pt x="2855" y="412"/>
                  </a:lnTo>
                  <a:lnTo>
                    <a:pt x="2823" y="351"/>
                  </a:lnTo>
                  <a:lnTo>
                    <a:pt x="2835" y="358"/>
                  </a:lnTo>
                  <a:lnTo>
                    <a:pt x="2833" y="355"/>
                  </a:lnTo>
                  <a:lnTo>
                    <a:pt x="2819" y="345"/>
                  </a:lnTo>
                  <a:lnTo>
                    <a:pt x="2817" y="312"/>
                  </a:lnTo>
                  <a:lnTo>
                    <a:pt x="2829" y="303"/>
                  </a:lnTo>
                  <a:lnTo>
                    <a:pt x="2840" y="301"/>
                  </a:lnTo>
                  <a:close/>
                </a:path>
              </a:pathLst>
            </a:custGeom>
            <a:solidFill>
              <a:srgbClr val="00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5" name="Freeform 151"/>
            <p:cNvSpPr>
              <a:spLocks noEditPoints="1"/>
            </p:cNvSpPr>
            <p:nvPr/>
          </p:nvSpPr>
          <p:spPr bwMode="auto">
            <a:xfrm>
              <a:off x="4115" y="3274"/>
              <a:ext cx="502" cy="552"/>
            </a:xfrm>
            <a:custGeom>
              <a:avLst/>
              <a:gdLst/>
              <a:ahLst/>
              <a:cxnLst>
                <a:cxn ang="0">
                  <a:pos x="418" y="1399"/>
                </a:cxn>
                <a:cxn ang="0">
                  <a:pos x="372" y="1442"/>
                </a:cxn>
                <a:cxn ang="0">
                  <a:pos x="369" y="1420"/>
                </a:cxn>
                <a:cxn ang="0">
                  <a:pos x="645" y="1252"/>
                </a:cxn>
                <a:cxn ang="0">
                  <a:pos x="580" y="1294"/>
                </a:cxn>
                <a:cxn ang="0">
                  <a:pos x="540" y="1318"/>
                </a:cxn>
                <a:cxn ang="0">
                  <a:pos x="469" y="1378"/>
                </a:cxn>
                <a:cxn ang="0">
                  <a:pos x="482" y="1351"/>
                </a:cxn>
                <a:cxn ang="0">
                  <a:pos x="502" y="1333"/>
                </a:cxn>
                <a:cxn ang="0">
                  <a:pos x="547" y="1284"/>
                </a:cxn>
                <a:cxn ang="0">
                  <a:pos x="592" y="1274"/>
                </a:cxn>
                <a:cxn ang="0">
                  <a:pos x="770" y="1179"/>
                </a:cxn>
                <a:cxn ang="0">
                  <a:pos x="708" y="1235"/>
                </a:cxn>
                <a:cxn ang="0">
                  <a:pos x="766" y="1160"/>
                </a:cxn>
                <a:cxn ang="0">
                  <a:pos x="950" y="1029"/>
                </a:cxn>
                <a:cxn ang="0">
                  <a:pos x="904" y="1070"/>
                </a:cxn>
                <a:cxn ang="0">
                  <a:pos x="978" y="1004"/>
                </a:cxn>
                <a:cxn ang="0">
                  <a:pos x="1023" y="957"/>
                </a:cxn>
                <a:cxn ang="0">
                  <a:pos x="1044" y="914"/>
                </a:cxn>
                <a:cxn ang="0">
                  <a:pos x="1109" y="822"/>
                </a:cxn>
                <a:cxn ang="0">
                  <a:pos x="1163" y="766"/>
                </a:cxn>
                <a:cxn ang="0">
                  <a:pos x="1191" y="700"/>
                </a:cxn>
                <a:cxn ang="0">
                  <a:pos x="1164" y="734"/>
                </a:cxn>
                <a:cxn ang="0">
                  <a:pos x="1304" y="575"/>
                </a:cxn>
                <a:cxn ang="0">
                  <a:pos x="1254" y="620"/>
                </a:cxn>
                <a:cxn ang="0">
                  <a:pos x="1218" y="605"/>
                </a:cxn>
                <a:cxn ang="0">
                  <a:pos x="1267" y="582"/>
                </a:cxn>
                <a:cxn ang="0">
                  <a:pos x="1313" y="557"/>
                </a:cxn>
                <a:cxn ang="0">
                  <a:pos x="121" y="59"/>
                </a:cxn>
                <a:cxn ang="0">
                  <a:pos x="148" y="296"/>
                </a:cxn>
                <a:cxn ang="0">
                  <a:pos x="137" y="375"/>
                </a:cxn>
                <a:cxn ang="0">
                  <a:pos x="145" y="423"/>
                </a:cxn>
                <a:cxn ang="0">
                  <a:pos x="156" y="455"/>
                </a:cxn>
                <a:cxn ang="0">
                  <a:pos x="224" y="682"/>
                </a:cxn>
                <a:cxn ang="0">
                  <a:pos x="275" y="803"/>
                </a:cxn>
                <a:cxn ang="0">
                  <a:pos x="243" y="779"/>
                </a:cxn>
                <a:cxn ang="0">
                  <a:pos x="168" y="737"/>
                </a:cxn>
                <a:cxn ang="0">
                  <a:pos x="139" y="750"/>
                </a:cxn>
                <a:cxn ang="0">
                  <a:pos x="80" y="932"/>
                </a:cxn>
                <a:cxn ang="0">
                  <a:pos x="132" y="1062"/>
                </a:cxn>
                <a:cxn ang="0">
                  <a:pos x="138" y="1089"/>
                </a:cxn>
                <a:cxn ang="0">
                  <a:pos x="138" y="1075"/>
                </a:cxn>
                <a:cxn ang="0">
                  <a:pos x="165" y="1157"/>
                </a:cxn>
                <a:cxn ang="0">
                  <a:pos x="130" y="1104"/>
                </a:cxn>
                <a:cxn ang="0">
                  <a:pos x="81" y="1090"/>
                </a:cxn>
                <a:cxn ang="0">
                  <a:pos x="26" y="1175"/>
                </a:cxn>
                <a:cxn ang="0">
                  <a:pos x="33" y="1002"/>
                </a:cxn>
                <a:cxn ang="0">
                  <a:pos x="20" y="815"/>
                </a:cxn>
                <a:cxn ang="0">
                  <a:pos x="38" y="761"/>
                </a:cxn>
                <a:cxn ang="0">
                  <a:pos x="49" y="639"/>
                </a:cxn>
                <a:cxn ang="0">
                  <a:pos x="56" y="489"/>
                </a:cxn>
                <a:cxn ang="0">
                  <a:pos x="27" y="416"/>
                </a:cxn>
                <a:cxn ang="0">
                  <a:pos x="0" y="378"/>
                </a:cxn>
                <a:cxn ang="0">
                  <a:pos x="11" y="296"/>
                </a:cxn>
                <a:cxn ang="0">
                  <a:pos x="23" y="149"/>
                </a:cxn>
                <a:cxn ang="0">
                  <a:pos x="73" y="158"/>
                </a:cxn>
                <a:cxn ang="0">
                  <a:pos x="80" y="133"/>
                </a:cxn>
                <a:cxn ang="0">
                  <a:pos x="97" y="89"/>
                </a:cxn>
                <a:cxn ang="0">
                  <a:pos x="67" y="28"/>
                </a:cxn>
                <a:cxn ang="0">
                  <a:pos x="97" y="0"/>
                </a:cxn>
              </a:cxnLst>
              <a:rect l="0" t="0" r="r" b="b"/>
              <a:pathLst>
                <a:path w="1334" h="1468">
                  <a:moveTo>
                    <a:pt x="407" y="1369"/>
                  </a:moveTo>
                  <a:lnTo>
                    <a:pt x="423" y="1381"/>
                  </a:lnTo>
                  <a:lnTo>
                    <a:pt x="443" y="1377"/>
                  </a:lnTo>
                  <a:lnTo>
                    <a:pt x="436" y="1389"/>
                  </a:lnTo>
                  <a:lnTo>
                    <a:pt x="430" y="1387"/>
                  </a:lnTo>
                  <a:lnTo>
                    <a:pt x="418" y="1399"/>
                  </a:lnTo>
                  <a:lnTo>
                    <a:pt x="402" y="1400"/>
                  </a:lnTo>
                  <a:lnTo>
                    <a:pt x="396" y="1410"/>
                  </a:lnTo>
                  <a:lnTo>
                    <a:pt x="385" y="1416"/>
                  </a:lnTo>
                  <a:lnTo>
                    <a:pt x="381" y="1431"/>
                  </a:lnTo>
                  <a:lnTo>
                    <a:pt x="376" y="1430"/>
                  </a:lnTo>
                  <a:lnTo>
                    <a:pt x="372" y="1442"/>
                  </a:lnTo>
                  <a:lnTo>
                    <a:pt x="355" y="1450"/>
                  </a:lnTo>
                  <a:lnTo>
                    <a:pt x="352" y="1467"/>
                  </a:lnTo>
                  <a:lnTo>
                    <a:pt x="341" y="1468"/>
                  </a:lnTo>
                  <a:lnTo>
                    <a:pt x="338" y="1453"/>
                  </a:lnTo>
                  <a:lnTo>
                    <a:pt x="369" y="1427"/>
                  </a:lnTo>
                  <a:lnTo>
                    <a:pt x="369" y="1420"/>
                  </a:lnTo>
                  <a:lnTo>
                    <a:pt x="391" y="1393"/>
                  </a:lnTo>
                  <a:lnTo>
                    <a:pt x="399" y="1374"/>
                  </a:lnTo>
                  <a:lnTo>
                    <a:pt x="407" y="1369"/>
                  </a:lnTo>
                  <a:close/>
                  <a:moveTo>
                    <a:pt x="642" y="1238"/>
                  </a:moveTo>
                  <a:lnTo>
                    <a:pt x="651" y="1243"/>
                  </a:lnTo>
                  <a:lnTo>
                    <a:pt x="645" y="1252"/>
                  </a:lnTo>
                  <a:lnTo>
                    <a:pt x="650" y="1258"/>
                  </a:lnTo>
                  <a:lnTo>
                    <a:pt x="647" y="1265"/>
                  </a:lnTo>
                  <a:lnTo>
                    <a:pt x="627" y="1266"/>
                  </a:lnTo>
                  <a:lnTo>
                    <a:pt x="616" y="1276"/>
                  </a:lnTo>
                  <a:lnTo>
                    <a:pt x="599" y="1280"/>
                  </a:lnTo>
                  <a:lnTo>
                    <a:pt x="580" y="1294"/>
                  </a:lnTo>
                  <a:lnTo>
                    <a:pt x="563" y="1313"/>
                  </a:lnTo>
                  <a:lnTo>
                    <a:pt x="552" y="1315"/>
                  </a:lnTo>
                  <a:lnTo>
                    <a:pt x="546" y="1308"/>
                  </a:lnTo>
                  <a:lnTo>
                    <a:pt x="540" y="1309"/>
                  </a:lnTo>
                  <a:lnTo>
                    <a:pt x="536" y="1315"/>
                  </a:lnTo>
                  <a:lnTo>
                    <a:pt x="540" y="1318"/>
                  </a:lnTo>
                  <a:lnTo>
                    <a:pt x="535" y="1327"/>
                  </a:lnTo>
                  <a:lnTo>
                    <a:pt x="512" y="1344"/>
                  </a:lnTo>
                  <a:lnTo>
                    <a:pt x="500" y="1363"/>
                  </a:lnTo>
                  <a:lnTo>
                    <a:pt x="489" y="1363"/>
                  </a:lnTo>
                  <a:lnTo>
                    <a:pt x="478" y="1380"/>
                  </a:lnTo>
                  <a:lnTo>
                    <a:pt x="469" y="1378"/>
                  </a:lnTo>
                  <a:lnTo>
                    <a:pt x="470" y="1371"/>
                  </a:lnTo>
                  <a:lnTo>
                    <a:pt x="477" y="1365"/>
                  </a:lnTo>
                  <a:lnTo>
                    <a:pt x="477" y="1355"/>
                  </a:lnTo>
                  <a:lnTo>
                    <a:pt x="481" y="1362"/>
                  </a:lnTo>
                  <a:lnTo>
                    <a:pt x="485" y="1356"/>
                  </a:lnTo>
                  <a:lnTo>
                    <a:pt x="482" y="1351"/>
                  </a:lnTo>
                  <a:lnTo>
                    <a:pt x="490" y="1354"/>
                  </a:lnTo>
                  <a:lnTo>
                    <a:pt x="498" y="1346"/>
                  </a:lnTo>
                  <a:lnTo>
                    <a:pt x="499" y="1339"/>
                  </a:lnTo>
                  <a:lnTo>
                    <a:pt x="492" y="1336"/>
                  </a:lnTo>
                  <a:lnTo>
                    <a:pt x="491" y="1330"/>
                  </a:lnTo>
                  <a:lnTo>
                    <a:pt x="502" y="1333"/>
                  </a:lnTo>
                  <a:lnTo>
                    <a:pt x="505" y="1325"/>
                  </a:lnTo>
                  <a:lnTo>
                    <a:pt x="527" y="1309"/>
                  </a:lnTo>
                  <a:lnTo>
                    <a:pt x="529" y="1299"/>
                  </a:lnTo>
                  <a:lnTo>
                    <a:pt x="527" y="1293"/>
                  </a:lnTo>
                  <a:lnTo>
                    <a:pt x="540" y="1298"/>
                  </a:lnTo>
                  <a:lnTo>
                    <a:pt x="547" y="1284"/>
                  </a:lnTo>
                  <a:lnTo>
                    <a:pt x="559" y="1280"/>
                  </a:lnTo>
                  <a:lnTo>
                    <a:pt x="557" y="1262"/>
                  </a:lnTo>
                  <a:lnTo>
                    <a:pt x="562" y="1254"/>
                  </a:lnTo>
                  <a:lnTo>
                    <a:pt x="568" y="1255"/>
                  </a:lnTo>
                  <a:lnTo>
                    <a:pt x="576" y="1275"/>
                  </a:lnTo>
                  <a:lnTo>
                    <a:pt x="592" y="1274"/>
                  </a:lnTo>
                  <a:lnTo>
                    <a:pt x="612" y="1262"/>
                  </a:lnTo>
                  <a:lnTo>
                    <a:pt x="614" y="1255"/>
                  </a:lnTo>
                  <a:lnTo>
                    <a:pt x="630" y="1240"/>
                  </a:lnTo>
                  <a:lnTo>
                    <a:pt x="642" y="1238"/>
                  </a:lnTo>
                  <a:close/>
                  <a:moveTo>
                    <a:pt x="800" y="1153"/>
                  </a:moveTo>
                  <a:lnTo>
                    <a:pt x="770" y="1179"/>
                  </a:lnTo>
                  <a:lnTo>
                    <a:pt x="768" y="1188"/>
                  </a:lnTo>
                  <a:lnTo>
                    <a:pt x="762" y="1195"/>
                  </a:lnTo>
                  <a:lnTo>
                    <a:pt x="753" y="1203"/>
                  </a:lnTo>
                  <a:lnTo>
                    <a:pt x="744" y="1204"/>
                  </a:lnTo>
                  <a:lnTo>
                    <a:pt x="721" y="1229"/>
                  </a:lnTo>
                  <a:lnTo>
                    <a:pt x="708" y="1235"/>
                  </a:lnTo>
                  <a:lnTo>
                    <a:pt x="697" y="1235"/>
                  </a:lnTo>
                  <a:lnTo>
                    <a:pt x="721" y="1200"/>
                  </a:lnTo>
                  <a:lnTo>
                    <a:pt x="732" y="1199"/>
                  </a:lnTo>
                  <a:lnTo>
                    <a:pt x="753" y="1171"/>
                  </a:lnTo>
                  <a:lnTo>
                    <a:pt x="767" y="1167"/>
                  </a:lnTo>
                  <a:lnTo>
                    <a:pt x="766" y="1160"/>
                  </a:lnTo>
                  <a:lnTo>
                    <a:pt x="770" y="1156"/>
                  </a:lnTo>
                  <a:lnTo>
                    <a:pt x="781" y="1151"/>
                  </a:lnTo>
                  <a:lnTo>
                    <a:pt x="792" y="1155"/>
                  </a:lnTo>
                  <a:lnTo>
                    <a:pt x="802" y="1151"/>
                  </a:lnTo>
                  <a:lnTo>
                    <a:pt x="800" y="1153"/>
                  </a:lnTo>
                  <a:close/>
                  <a:moveTo>
                    <a:pt x="950" y="1029"/>
                  </a:moveTo>
                  <a:lnTo>
                    <a:pt x="956" y="1034"/>
                  </a:lnTo>
                  <a:lnTo>
                    <a:pt x="945" y="1043"/>
                  </a:lnTo>
                  <a:lnTo>
                    <a:pt x="944" y="1051"/>
                  </a:lnTo>
                  <a:lnTo>
                    <a:pt x="914" y="1080"/>
                  </a:lnTo>
                  <a:lnTo>
                    <a:pt x="908" y="1080"/>
                  </a:lnTo>
                  <a:lnTo>
                    <a:pt x="904" y="1070"/>
                  </a:lnTo>
                  <a:lnTo>
                    <a:pt x="918" y="1070"/>
                  </a:lnTo>
                  <a:lnTo>
                    <a:pt x="923" y="1058"/>
                  </a:lnTo>
                  <a:lnTo>
                    <a:pt x="935" y="1051"/>
                  </a:lnTo>
                  <a:lnTo>
                    <a:pt x="950" y="1029"/>
                  </a:lnTo>
                  <a:close/>
                  <a:moveTo>
                    <a:pt x="970" y="1001"/>
                  </a:moveTo>
                  <a:lnTo>
                    <a:pt x="978" y="1004"/>
                  </a:lnTo>
                  <a:lnTo>
                    <a:pt x="976" y="1011"/>
                  </a:lnTo>
                  <a:lnTo>
                    <a:pt x="968" y="1011"/>
                  </a:lnTo>
                  <a:lnTo>
                    <a:pt x="967" y="1005"/>
                  </a:lnTo>
                  <a:lnTo>
                    <a:pt x="970" y="1001"/>
                  </a:lnTo>
                  <a:close/>
                  <a:moveTo>
                    <a:pt x="1024" y="945"/>
                  </a:moveTo>
                  <a:lnTo>
                    <a:pt x="1023" y="957"/>
                  </a:lnTo>
                  <a:lnTo>
                    <a:pt x="1017" y="962"/>
                  </a:lnTo>
                  <a:lnTo>
                    <a:pt x="1017" y="952"/>
                  </a:lnTo>
                  <a:lnTo>
                    <a:pt x="1024" y="945"/>
                  </a:lnTo>
                  <a:close/>
                  <a:moveTo>
                    <a:pt x="1037" y="902"/>
                  </a:moveTo>
                  <a:lnTo>
                    <a:pt x="1044" y="907"/>
                  </a:lnTo>
                  <a:lnTo>
                    <a:pt x="1044" y="914"/>
                  </a:lnTo>
                  <a:lnTo>
                    <a:pt x="1034" y="909"/>
                  </a:lnTo>
                  <a:lnTo>
                    <a:pt x="1037" y="902"/>
                  </a:lnTo>
                  <a:close/>
                  <a:moveTo>
                    <a:pt x="1126" y="797"/>
                  </a:moveTo>
                  <a:lnTo>
                    <a:pt x="1130" y="799"/>
                  </a:lnTo>
                  <a:lnTo>
                    <a:pt x="1127" y="806"/>
                  </a:lnTo>
                  <a:lnTo>
                    <a:pt x="1109" y="822"/>
                  </a:lnTo>
                  <a:lnTo>
                    <a:pt x="1107" y="818"/>
                  </a:lnTo>
                  <a:lnTo>
                    <a:pt x="1116" y="811"/>
                  </a:lnTo>
                  <a:lnTo>
                    <a:pt x="1118" y="799"/>
                  </a:lnTo>
                  <a:lnTo>
                    <a:pt x="1126" y="797"/>
                  </a:lnTo>
                  <a:close/>
                  <a:moveTo>
                    <a:pt x="1152" y="761"/>
                  </a:moveTo>
                  <a:lnTo>
                    <a:pt x="1163" y="766"/>
                  </a:lnTo>
                  <a:lnTo>
                    <a:pt x="1162" y="771"/>
                  </a:lnTo>
                  <a:lnTo>
                    <a:pt x="1154" y="773"/>
                  </a:lnTo>
                  <a:lnTo>
                    <a:pt x="1150" y="763"/>
                  </a:lnTo>
                  <a:lnTo>
                    <a:pt x="1152" y="761"/>
                  </a:lnTo>
                  <a:close/>
                  <a:moveTo>
                    <a:pt x="1185" y="697"/>
                  </a:moveTo>
                  <a:lnTo>
                    <a:pt x="1191" y="700"/>
                  </a:lnTo>
                  <a:lnTo>
                    <a:pt x="1182" y="720"/>
                  </a:lnTo>
                  <a:lnTo>
                    <a:pt x="1185" y="739"/>
                  </a:lnTo>
                  <a:lnTo>
                    <a:pt x="1180" y="745"/>
                  </a:lnTo>
                  <a:lnTo>
                    <a:pt x="1169" y="747"/>
                  </a:lnTo>
                  <a:lnTo>
                    <a:pt x="1165" y="745"/>
                  </a:lnTo>
                  <a:lnTo>
                    <a:pt x="1164" y="734"/>
                  </a:lnTo>
                  <a:lnTo>
                    <a:pt x="1185" y="697"/>
                  </a:lnTo>
                  <a:close/>
                  <a:moveTo>
                    <a:pt x="1292" y="538"/>
                  </a:moveTo>
                  <a:lnTo>
                    <a:pt x="1302" y="542"/>
                  </a:lnTo>
                  <a:lnTo>
                    <a:pt x="1300" y="555"/>
                  </a:lnTo>
                  <a:lnTo>
                    <a:pt x="1304" y="562"/>
                  </a:lnTo>
                  <a:lnTo>
                    <a:pt x="1304" y="575"/>
                  </a:lnTo>
                  <a:lnTo>
                    <a:pt x="1292" y="581"/>
                  </a:lnTo>
                  <a:lnTo>
                    <a:pt x="1291" y="590"/>
                  </a:lnTo>
                  <a:lnTo>
                    <a:pt x="1278" y="612"/>
                  </a:lnTo>
                  <a:lnTo>
                    <a:pt x="1272" y="614"/>
                  </a:lnTo>
                  <a:lnTo>
                    <a:pt x="1270" y="619"/>
                  </a:lnTo>
                  <a:lnTo>
                    <a:pt x="1254" y="620"/>
                  </a:lnTo>
                  <a:lnTo>
                    <a:pt x="1244" y="626"/>
                  </a:lnTo>
                  <a:lnTo>
                    <a:pt x="1234" y="646"/>
                  </a:lnTo>
                  <a:lnTo>
                    <a:pt x="1230" y="638"/>
                  </a:lnTo>
                  <a:lnTo>
                    <a:pt x="1219" y="639"/>
                  </a:lnTo>
                  <a:lnTo>
                    <a:pt x="1222" y="617"/>
                  </a:lnTo>
                  <a:lnTo>
                    <a:pt x="1218" y="605"/>
                  </a:lnTo>
                  <a:lnTo>
                    <a:pt x="1230" y="606"/>
                  </a:lnTo>
                  <a:lnTo>
                    <a:pt x="1235" y="597"/>
                  </a:lnTo>
                  <a:lnTo>
                    <a:pt x="1248" y="595"/>
                  </a:lnTo>
                  <a:lnTo>
                    <a:pt x="1251" y="591"/>
                  </a:lnTo>
                  <a:lnTo>
                    <a:pt x="1257" y="593"/>
                  </a:lnTo>
                  <a:lnTo>
                    <a:pt x="1267" y="582"/>
                  </a:lnTo>
                  <a:lnTo>
                    <a:pt x="1276" y="554"/>
                  </a:lnTo>
                  <a:lnTo>
                    <a:pt x="1292" y="538"/>
                  </a:lnTo>
                  <a:close/>
                  <a:moveTo>
                    <a:pt x="1332" y="525"/>
                  </a:moveTo>
                  <a:lnTo>
                    <a:pt x="1334" y="539"/>
                  </a:lnTo>
                  <a:lnTo>
                    <a:pt x="1325" y="557"/>
                  </a:lnTo>
                  <a:lnTo>
                    <a:pt x="1313" y="557"/>
                  </a:lnTo>
                  <a:lnTo>
                    <a:pt x="1305" y="550"/>
                  </a:lnTo>
                  <a:lnTo>
                    <a:pt x="1306" y="538"/>
                  </a:lnTo>
                  <a:lnTo>
                    <a:pt x="1332" y="525"/>
                  </a:lnTo>
                  <a:close/>
                  <a:moveTo>
                    <a:pt x="97" y="0"/>
                  </a:moveTo>
                  <a:lnTo>
                    <a:pt x="122" y="47"/>
                  </a:lnTo>
                  <a:lnTo>
                    <a:pt x="121" y="59"/>
                  </a:lnTo>
                  <a:lnTo>
                    <a:pt x="113" y="72"/>
                  </a:lnTo>
                  <a:lnTo>
                    <a:pt x="113" y="84"/>
                  </a:lnTo>
                  <a:lnTo>
                    <a:pt x="142" y="170"/>
                  </a:lnTo>
                  <a:lnTo>
                    <a:pt x="151" y="227"/>
                  </a:lnTo>
                  <a:lnTo>
                    <a:pt x="151" y="277"/>
                  </a:lnTo>
                  <a:lnTo>
                    <a:pt x="148" y="296"/>
                  </a:lnTo>
                  <a:lnTo>
                    <a:pt x="138" y="315"/>
                  </a:lnTo>
                  <a:lnTo>
                    <a:pt x="133" y="355"/>
                  </a:lnTo>
                  <a:lnTo>
                    <a:pt x="137" y="366"/>
                  </a:lnTo>
                  <a:lnTo>
                    <a:pt x="133" y="365"/>
                  </a:lnTo>
                  <a:lnTo>
                    <a:pt x="132" y="372"/>
                  </a:lnTo>
                  <a:lnTo>
                    <a:pt x="137" y="375"/>
                  </a:lnTo>
                  <a:lnTo>
                    <a:pt x="136" y="381"/>
                  </a:lnTo>
                  <a:lnTo>
                    <a:pt x="142" y="384"/>
                  </a:lnTo>
                  <a:lnTo>
                    <a:pt x="144" y="381"/>
                  </a:lnTo>
                  <a:lnTo>
                    <a:pt x="151" y="399"/>
                  </a:lnTo>
                  <a:lnTo>
                    <a:pt x="142" y="418"/>
                  </a:lnTo>
                  <a:lnTo>
                    <a:pt x="145" y="423"/>
                  </a:lnTo>
                  <a:lnTo>
                    <a:pt x="141" y="433"/>
                  </a:lnTo>
                  <a:lnTo>
                    <a:pt x="154" y="434"/>
                  </a:lnTo>
                  <a:lnTo>
                    <a:pt x="155" y="415"/>
                  </a:lnTo>
                  <a:lnTo>
                    <a:pt x="166" y="457"/>
                  </a:lnTo>
                  <a:lnTo>
                    <a:pt x="163" y="453"/>
                  </a:lnTo>
                  <a:lnTo>
                    <a:pt x="156" y="455"/>
                  </a:lnTo>
                  <a:lnTo>
                    <a:pt x="167" y="464"/>
                  </a:lnTo>
                  <a:lnTo>
                    <a:pt x="170" y="472"/>
                  </a:lnTo>
                  <a:lnTo>
                    <a:pt x="191" y="593"/>
                  </a:lnTo>
                  <a:lnTo>
                    <a:pt x="213" y="643"/>
                  </a:lnTo>
                  <a:lnTo>
                    <a:pt x="213" y="653"/>
                  </a:lnTo>
                  <a:lnTo>
                    <a:pt x="224" y="682"/>
                  </a:lnTo>
                  <a:lnTo>
                    <a:pt x="225" y="699"/>
                  </a:lnTo>
                  <a:lnTo>
                    <a:pt x="234" y="714"/>
                  </a:lnTo>
                  <a:lnTo>
                    <a:pt x="232" y="725"/>
                  </a:lnTo>
                  <a:lnTo>
                    <a:pt x="238" y="750"/>
                  </a:lnTo>
                  <a:lnTo>
                    <a:pt x="248" y="778"/>
                  </a:lnTo>
                  <a:lnTo>
                    <a:pt x="275" y="803"/>
                  </a:lnTo>
                  <a:lnTo>
                    <a:pt x="273" y="821"/>
                  </a:lnTo>
                  <a:lnTo>
                    <a:pt x="280" y="832"/>
                  </a:lnTo>
                  <a:lnTo>
                    <a:pt x="273" y="832"/>
                  </a:lnTo>
                  <a:lnTo>
                    <a:pt x="271" y="814"/>
                  </a:lnTo>
                  <a:lnTo>
                    <a:pt x="264" y="799"/>
                  </a:lnTo>
                  <a:lnTo>
                    <a:pt x="243" y="779"/>
                  </a:lnTo>
                  <a:lnTo>
                    <a:pt x="225" y="754"/>
                  </a:lnTo>
                  <a:lnTo>
                    <a:pt x="188" y="742"/>
                  </a:lnTo>
                  <a:lnTo>
                    <a:pt x="191" y="741"/>
                  </a:lnTo>
                  <a:lnTo>
                    <a:pt x="187" y="738"/>
                  </a:lnTo>
                  <a:lnTo>
                    <a:pt x="173" y="735"/>
                  </a:lnTo>
                  <a:lnTo>
                    <a:pt x="168" y="737"/>
                  </a:lnTo>
                  <a:lnTo>
                    <a:pt x="160" y="728"/>
                  </a:lnTo>
                  <a:lnTo>
                    <a:pt x="144" y="732"/>
                  </a:lnTo>
                  <a:lnTo>
                    <a:pt x="153" y="737"/>
                  </a:lnTo>
                  <a:lnTo>
                    <a:pt x="150" y="740"/>
                  </a:lnTo>
                  <a:lnTo>
                    <a:pt x="163" y="741"/>
                  </a:lnTo>
                  <a:lnTo>
                    <a:pt x="139" y="750"/>
                  </a:lnTo>
                  <a:lnTo>
                    <a:pt x="121" y="769"/>
                  </a:lnTo>
                  <a:lnTo>
                    <a:pt x="119" y="779"/>
                  </a:lnTo>
                  <a:lnTo>
                    <a:pt x="122" y="797"/>
                  </a:lnTo>
                  <a:lnTo>
                    <a:pt x="106" y="830"/>
                  </a:lnTo>
                  <a:lnTo>
                    <a:pt x="87" y="893"/>
                  </a:lnTo>
                  <a:lnTo>
                    <a:pt x="80" y="932"/>
                  </a:lnTo>
                  <a:lnTo>
                    <a:pt x="81" y="945"/>
                  </a:lnTo>
                  <a:lnTo>
                    <a:pt x="95" y="984"/>
                  </a:lnTo>
                  <a:lnTo>
                    <a:pt x="118" y="1004"/>
                  </a:lnTo>
                  <a:lnTo>
                    <a:pt x="125" y="1018"/>
                  </a:lnTo>
                  <a:lnTo>
                    <a:pt x="125" y="1041"/>
                  </a:lnTo>
                  <a:lnTo>
                    <a:pt x="132" y="1062"/>
                  </a:lnTo>
                  <a:lnTo>
                    <a:pt x="137" y="1067"/>
                  </a:lnTo>
                  <a:lnTo>
                    <a:pt x="137" y="1072"/>
                  </a:lnTo>
                  <a:lnTo>
                    <a:pt x="132" y="1069"/>
                  </a:lnTo>
                  <a:lnTo>
                    <a:pt x="130" y="1075"/>
                  </a:lnTo>
                  <a:lnTo>
                    <a:pt x="135" y="1078"/>
                  </a:lnTo>
                  <a:lnTo>
                    <a:pt x="138" y="1089"/>
                  </a:lnTo>
                  <a:lnTo>
                    <a:pt x="146" y="1088"/>
                  </a:lnTo>
                  <a:lnTo>
                    <a:pt x="155" y="1092"/>
                  </a:lnTo>
                  <a:lnTo>
                    <a:pt x="158" y="1088"/>
                  </a:lnTo>
                  <a:lnTo>
                    <a:pt x="155" y="1083"/>
                  </a:lnTo>
                  <a:lnTo>
                    <a:pt x="141" y="1079"/>
                  </a:lnTo>
                  <a:lnTo>
                    <a:pt x="138" y="1075"/>
                  </a:lnTo>
                  <a:lnTo>
                    <a:pt x="159" y="1078"/>
                  </a:lnTo>
                  <a:lnTo>
                    <a:pt x="162" y="1071"/>
                  </a:lnTo>
                  <a:lnTo>
                    <a:pt x="165" y="1072"/>
                  </a:lnTo>
                  <a:lnTo>
                    <a:pt x="172" y="1118"/>
                  </a:lnTo>
                  <a:lnTo>
                    <a:pt x="179" y="1133"/>
                  </a:lnTo>
                  <a:lnTo>
                    <a:pt x="165" y="1157"/>
                  </a:lnTo>
                  <a:lnTo>
                    <a:pt x="165" y="1168"/>
                  </a:lnTo>
                  <a:lnTo>
                    <a:pt x="161" y="1178"/>
                  </a:lnTo>
                  <a:lnTo>
                    <a:pt x="162" y="1154"/>
                  </a:lnTo>
                  <a:lnTo>
                    <a:pt x="151" y="1115"/>
                  </a:lnTo>
                  <a:lnTo>
                    <a:pt x="136" y="1102"/>
                  </a:lnTo>
                  <a:lnTo>
                    <a:pt x="130" y="1104"/>
                  </a:lnTo>
                  <a:lnTo>
                    <a:pt x="114" y="1099"/>
                  </a:lnTo>
                  <a:lnTo>
                    <a:pt x="104" y="1102"/>
                  </a:lnTo>
                  <a:lnTo>
                    <a:pt x="100" y="1085"/>
                  </a:lnTo>
                  <a:lnTo>
                    <a:pt x="96" y="1083"/>
                  </a:lnTo>
                  <a:lnTo>
                    <a:pt x="95" y="1086"/>
                  </a:lnTo>
                  <a:lnTo>
                    <a:pt x="81" y="1090"/>
                  </a:lnTo>
                  <a:lnTo>
                    <a:pt x="71" y="1102"/>
                  </a:lnTo>
                  <a:lnTo>
                    <a:pt x="56" y="1145"/>
                  </a:lnTo>
                  <a:lnTo>
                    <a:pt x="50" y="1177"/>
                  </a:lnTo>
                  <a:lnTo>
                    <a:pt x="43" y="1183"/>
                  </a:lnTo>
                  <a:lnTo>
                    <a:pt x="41" y="1194"/>
                  </a:lnTo>
                  <a:lnTo>
                    <a:pt x="26" y="1175"/>
                  </a:lnTo>
                  <a:lnTo>
                    <a:pt x="16" y="1103"/>
                  </a:lnTo>
                  <a:lnTo>
                    <a:pt x="32" y="1064"/>
                  </a:lnTo>
                  <a:lnTo>
                    <a:pt x="39" y="1037"/>
                  </a:lnTo>
                  <a:lnTo>
                    <a:pt x="37" y="1023"/>
                  </a:lnTo>
                  <a:lnTo>
                    <a:pt x="30" y="1012"/>
                  </a:lnTo>
                  <a:lnTo>
                    <a:pt x="33" y="1002"/>
                  </a:lnTo>
                  <a:lnTo>
                    <a:pt x="30" y="969"/>
                  </a:lnTo>
                  <a:lnTo>
                    <a:pt x="41" y="937"/>
                  </a:lnTo>
                  <a:lnTo>
                    <a:pt x="52" y="921"/>
                  </a:lnTo>
                  <a:lnTo>
                    <a:pt x="46" y="875"/>
                  </a:lnTo>
                  <a:lnTo>
                    <a:pt x="23" y="832"/>
                  </a:lnTo>
                  <a:lnTo>
                    <a:pt x="20" y="815"/>
                  </a:lnTo>
                  <a:lnTo>
                    <a:pt x="31" y="800"/>
                  </a:lnTo>
                  <a:lnTo>
                    <a:pt x="30" y="794"/>
                  </a:lnTo>
                  <a:lnTo>
                    <a:pt x="34" y="791"/>
                  </a:lnTo>
                  <a:lnTo>
                    <a:pt x="36" y="763"/>
                  </a:lnTo>
                  <a:lnTo>
                    <a:pt x="41" y="765"/>
                  </a:lnTo>
                  <a:lnTo>
                    <a:pt x="38" y="761"/>
                  </a:lnTo>
                  <a:lnTo>
                    <a:pt x="42" y="753"/>
                  </a:lnTo>
                  <a:lnTo>
                    <a:pt x="39" y="737"/>
                  </a:lnTo>
                  <a:lnTo>
                    <a:pt x="46" y="712"/>
                  </a:lnTo>
                  <a:lnTo>
                    <a:pt x="48" y="673"/>
                  </a:lnTo>
                  <a:lnTo>
                    <a:pt x="45" y="653"/>
                  </a:lnTo>
                  <a:lnTo>
                    <a:pt x="49" y="639"/>
                  </a:lnTo>
                  <a:lnTo>
                    <a:pt x="45" y="605"/>
                  </a:lnTo>
                  <a:lnTo>
                    <a:pt x="47" y="595"/>
                  </a:lnTo>
                  <a:lnTo>
                    <a:pt x="37" y="568"/>
                  </a:lnTo>
                  <a:lnTo>
                    <a:pt x="41" y="530"/>
                  </a:lnTo>
                  <a:lnTo>
                    <a:pt x="54" y="505"/>
                  </a:lnTo>
                  <a:lnTo>
                    <a:pt x="56" y="489"/>
                  </a:lnTo>
                  <a:lnTo>
                    <a:pt x="49" y="460"/>
                  </a:lnTo>
                  <a:lnTo>
                    <a:pt x="41" y="449"/>
                  </a:lnTo>
                  <a:lnTo>
                    <a:pt x="41" y="438"/>
                  </a:lnTo>
                  <a:lnTo>
                    <a:pt x="26" y="423"/>
                  </a:lnTo>
                  <a:lnTo>
                    <a:pt x="29" y="419"/>
                  </a:lnTo>
                  <a:lnTo>
                    <a:pt x="27" y="416"/>
                  </a:lnTo>
                  <a:lnTo>
                    <a:pt x="23" y="419"/>
                  </a:lnTo>
                  <a:lnTo>
                    <a:pt x="4" y="399"/>
                  </a:lnTo>
                  <a:lnTo>
                    <a:pt x="14" y="403"/>
                  </a:lnTo>
                  <a:lnTo>
                    <a:pt x="18" y="393"/>
                  </a:lnTo>
                  <a:lnTo>
                    <a:pt x="12" y="385"/>
                  </a:lnTo>
                  <a:lnTo>
                    <a:pt x="0" y="378"/>
                  </a:lnTo>
                  <a:lnTo>
                    <a:pt x="5" y="369"/>
                  </a:lnTo>
                  <a:lnTo>
                    <a:pt x="1" y="347"/>
                  </a:lnTo>
                  <a:lnTo>
                    <a:pt x="6" y="338"/>
                  </a:lnTo>
                  <a:lnTo>
                    <a:pt x="0" y="315"/>
                  </a:lnTo>
                  <a:lnTo>
                    <a:pt x="2" y="304"/>
                  </a:lnTo>
                  <a:lnTo>
                    <a:pt x="11" y="296"/>
                  </a:lnTo>
                  <a:lnTo>
                    <a:pt x="18" y="280"/>
                  </a:lnTo>
                  <a:lnTo>
                    <a:pt x="17" y="256"/>
                  </a:lnTo>
                  <a:lnTo>
                    <a:pt x="26" y="210"/>
                  </a:lnTo>
                  <a:lnTo>
                    <a:pt x="18" y="191"/>
                  </a:lnTo>
                  <a:lnTo>
                    <a:pt x="12" y="158"/>
                  </a:lnTo>
                  <a:lnTo>
                    <a:pt x="23" y="149"/>
                  </a:lnTo>
                  <a:lnTo>
                    <a:pt x="56" y="134"/>
                  </a:lnTo>
                  <a:lnTo>
                    <a:pt x="53" y="136"/>
                  </a:lnTo>
                  <a:lnTo>
                    <a:pt x="55" y="157"/>
                  </a:lnTo>
                  <a:lnTo>
                    <a:pt x="58" y="160"/>
                  </a:lnTo>
                  <a:lnTo>
                    <a:pt x="65" y="157"/>
                  </a:lnTo>
                  <a:lnTo>
                    <a:pt x="73" y="158"/>
                  </a:lnTo>
                  <a:lnTo>
                    <a:pt x="86" y="136"/>
                  </a:lnTo>
                  <a:lnTo>
                    <a:pt x="94" y="139"/>
                  </a:lnTo>
                  <a:lnTo>
                    <a:pt x="93" y="132"/>
                  </a:lnTo>
                  <a:lnTo>
                    <a:pt x="90" y="133"/>
                  </a:lnTo>
                  <a:lnTo>
                    <a:pt x="84" y="125"/>
                  </a:lnTo>
                  <a:lnTo>
                    <a:pt x="80" y="133"/>
                  </a:lnTo>
                  <a:lnTo>
                    <a:pt x="76" y="116"/>
                  </a:lnTo>
                  <a:lnTo>
                    <a:pt x="91" y="111"/>
                  </a:lnTo>
                  <a:lnTo>
                    <a:pt x="94" y="123"/>
                  </a:lnTo>
                  <a:lnTo>
                    <a:pt x="104" y="109"/>
                  </a:lnTo>
                  <a:lnTo>
                    <a:pt x="102" y="92"/>
                  </a:lnTo>
                  <a:lnTo>
                    <a:pt x="97" y="89"/>
                  </a:lnTo>
                  <a:lnTo>
                    <a:pt x="94" y="106"/>
                  </a:lnTo>
                  <a:lnTo>
                    <a:pt x="87" y="111"/>
                  </a:lnTo>
                  <a:lnTo>
                    <a:pt x="95" y="86"/>
                  </a:lnTo>
                  <a:lnTo>
                    <a:pt x="96" y="73"/>
                  </a:lnTo>
                  <a:lnTo>
                    <a:pt x="73" y="45"/>
                  </a:lnTo>
                  <a:lnTo>
                    <a:pt x="67" y="28"/>
                  </a:lnTo>
                  <a:lnTo>
                    <a:pt x="57" y="18"/>
                  </a:lnTo>
                  <a:lnTo>
                    <a:pt x="68" y="22"/>
                  </a:lnTo>
                  <a:lnTo>
                    <a:pt x="81" y="19"/>
                  </a:lnTo>
                  <a:lnTo>
                    <a:pt x="92" y="12"/>
                  </a:lnTo>
                  <a:lnTo>
                    <a:pt x="93" y="2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6" name="Freeform 152"/>
            <p:cNvSpPr>
              <a:spLocks/>
            </p:cNvSpPr>
            <p:nvPr/>
          </p:nvSpPr>
          <p:spPr bwMode="auto">
            <a:xfrm>
              <a:off x="376" y="3178"/>
              <a:ext cx="200" cy="163"/>
            </a:xfrm>
            <a:custGeom>
              <a:avLst/>
              <a:gdLst/>
              <a:ahLst/>
              <a:cxnLst>
                <a:cxn ang="0">
                  <a:pos x="86" y="51"/>
                </a:cxn>
                <a:cxn ang="0">
                  <a:pos x="120" y="51"/>
                </a:cxn>
                <a:cxn ang="0">
                  <a:pos x="123" y="65"/>
                </a:cxn>
                <a:cxn ang="0">
                  <a:pos x="146" y="66"/>
                </a:cxn>
                <a:cxn ang="0">
                  <a:pos x="161" y="69"/>
                </a:cxn>
                <a:cxn ang="0">
                  <a:pos x="165" y="71"/>
                </a:cxn>
                <a:cxn ang="0">
                  <a:pos x="179" y="66"/>
                </a:cxn>
                <a:cxn ang="0">
                  <a:pos x="212" y="69"/>
                </a:cxn>
                <a:cxn ang="0">
                  <a:pos x="227" y="58"/>
                </a:cxn>
                <a:cxn ang="0">
                  <a:pos x="256" y="48"/>
                </a:cxn>
                <a:cxn ang="0">
                  <a:pos x="269" y="31"/>
                </a:cxn>
                <a:cxn ang="0">
                  <a:pos x="270" y="21"/>
                </a:cxn>
                <a:cxn ang="0">
                  <a:pos x="278" y="28"/>
                </a:cxn>
                <a:cxn ang="0">
                  <a:pos x="278" y="10"/>
                </a:cxn>
                <a:cxn ang="0">
                  <a:pos x="296" y="5"/>
                </a:cxn>
                <a:cxn ang="0">
                  <a:pos x="329" y="9"/>
                </a:cxn>
                <a:cxn ang="0">
                  <a:pos x="364" y="16"/>
                </a:cxn>
                <a:cxn ang="0">
                  <a:pos x="407" y="44"/>
                </a:cxn>
                <a:cxn ang="0">
                  <a:pos x="416" y="72"/>
                </a:cxn>
                <a:cxn ang="0">
                  <a:pos x="411" y="103"/>
                </a:cxn>
                <a:cxn ang="0">
                  <a:pos x="414" y="129"/>
                </a:cxn>
                <a:cxn ang="0">
                  <a:pos x="403" y="154"/>
                </a:cxn>
                <a:cxn ang="0">
                  <a:pos x="391" y="165"/>
                </a:cxn>
                <a:cxn ang="0">
                  <a:pos x="378" y="200"/>
                </a:cxn>
                <a:cxn ang="0">
                  <a:pos x="332" y="213"/>
                </a:cxn>
                <a:cxn ang="0">
                  <a:pos x="320" y="241"/>
                </a:cxn>
                <a:cxn ang="0">
                  <a:pos x="303" y="239"/>
                </a:cxn>
                <a:cxn ang="0">
                  <a:pos x="282" y="238"/>
                </a:cxn>
                <a:cxn ang="0">
                  <a:pos x="264" y="242"/>
                </a:cxn>
                <a:cxn ang="0">
                  <a:pos x="260" y="265"/>
                </a:cxn>
                <a:cxn ang="0">
                  <a:pos x="263" y="290"/>
                </a:cxn>
                <a:cxn ang="0">
                  <a:pos x="244" y="309"/>
                </a:cxn>
                <a:cxn ang="0">
                  <a:pos x="242" y="321"/>
                </a:cxn>
                <a:cxn ang="0">
                  <a:pos x="233" y="323"/>
                </a:cxn>
                <a:cxn ang="0">
                  <a:pos x="228" y="352"/>
                </a:cxn>
                <a:cxn ang="0">
                  <a:pos x="216" y="360"/>
                </a:cxn>
                <a:cxn ang="0">
                  <a:pos x="198" y="389"/>
                </a:cxn>
                <a:cxn ang="0">
                  <a:pos x="188" y="403"/>
                </a:cxn>
                <a:cxn ang="0">
                  <a:pos x="180" y="399"/>
                </a:cxn>
                <a:cxn ang="0">
                  <a:pos x="166" y="399"/>
                </a:cxn>
                <a:cxn ang="0">
                  <a:pos x="152" y="373"/>
                </a:cxn>
                <a:cxn ang="0">
                  <a:pos x="153" y="358"/>
                </a:cxn>
                <a:cxn ang="0">
                  <a:pos x="135" y="355"/>
                </a:cxn>
                <a:cxn ang="0">
                  <a:pos x="130" y="351"/>
                </a:cxn>
                <a:cxn ang="0">
                  <a:pos x="90" y="349"/>
                </a:cxn>
                <a:cxn ang="0">
                  <a:pos x="96" y="328"/>
                </a:cxn>
                <a:cxn ang="0">
                  <a:pos x="101" y="317"/>
                </a:cxn>
                <a:cxn ang="0">
                  <a:pos x="92" y="302"/>
                </a:cxn>
                <a:cxn ang="0">
                  <a:pos x="68" y="293"/>
                </a:cxn>
                <a:cxn ang="0">
                  <a:pos x="51" y="264"/>
                </a:cxn>
                <a:cxn ang="0">
                  <a:pos x="40" y="218"/>
                </a:cxn>
                <a:cxn ang="0">
                  <a:pos x="0" y="195"/>
                </a:cxn>
                <a:cxn ang="0">
                  <a:pos x="15" y="160"/>
                </a:cxn>
                <a:cxn ang="0">
                  <a:pos x="6" y="117"/>
                </a:cxn>
                <a:cxn ang="0">
                  <a:pos x="13" y="89"/>
                </a:cxn>
                <a:cxn ang="0">
                  <a:pos x="18" y="76"/>
                </a:cxn>
                <a:cxn ang="0">
                  <a:pos x="23" y="58"/>
                </a:cxn>
                <a:cxn ang="0">
                  <a:pos x="34" y="48"/>
                </a:cxn>
              </a:cxnLst>
              <a:rect l="0" t="0" r="r" b="b"/>
              <a:pathLst>
                <a:path w="417" h="407">
                  <a:moveTo>
                    <a:pt x="62" y="46"/>
                  </a:moveTo>
                  <a:lnTo>
                    <a:pt x="74" y="52"/>
                  </a:lnTo>
                  <a:lnTo>
                    <a:pt x="86" y="51"/>
                  </a:lnTo>
                  <a:lnTo>
                    <a:pt x="103" y="63"/>
                  </a:lnTo>
                  <a:lnTo>
                    <a:pt x="104" y="54"/>
                  </a:lnTo>
                  <a:lnTo>
                    <a:pt x="120" y="51"/>
                  </a:lnTo>
                  <a:lnTo>
                    <a:pt x="122" y="60"/>
                  </a:lnTo>
                  <a:lnTo>
                    <a:pt x="131" y="60"/>
                  </a:lnTo>
                  <a:lnTo>
                    <a:pt x="123" y="65"/>
                  </a:lnTo>
                  <a:lnTo>
                    <a:pt x="129" y="69"/>
                  </a:lnTo>
                  <a:lnTo>
                    <a:pt x="137" y="63"/>
                  </a:lnTo>
                  <a:lnTo>
                    <a:pt x="146" y="66"/>
                  </a:lnTo>
                  <a:lnTo>
                    <a:pt x="151" y="61"/>
                  </a:lnTo>
                  <a:lnTo>
                    <a:pt x="159" y="64"/>
                  </a:lnTo>
                  <a:lnTo>
                    <a:pt x="161" y="69"/>
                  </a:lnTo>
                  <a:lnTo>
                    <a:pt x="164" y="58"/>
                  </a:lnTo>
                  <a:lnTo>
                    <a:pt x="170" y="62"/>
                  </a:lnTo>
                  <a:lnTo>
                    <a:pt x="165" y="71"/>
                  </a:lnTo>
                  <a:lnTo>
                    <a:pt x="169" y="73"/>
                  </a:lnTo>
                  <a:lnTo>
                    <a:pt x="172" y="66"/>
                  </a:lnTo>
                  <a:lnTo>
                    <a:pt x="179" y="66"/>
                  </a:lnTo>
                  <a:lnTo>
                    <a:pt x="202" y="72"/>
                  </a:lnTo>
                  <a:lnTo>
                    <a:pt x="207" y="64"/>
                  </a:lnTo>
                  <a:lnTo>
                    <a:pt x="212" y="69"/>
                  </a:lnTo>
                  <a:lnTo>
                    <a:pt x="217" y="64"/>
                  </a:lnTo>
                  <a:lnTo>
                    <a:pt x="221" y="70"/>
                  </a:lnTo>
                  <a:lnTo>
                    <a:pt x="227" y="58"/>
                  </a:lnTo>
                  <a:lnTo>
                    <a:pt x="237" y="53"/>
                  </a:lnTo>
                  <a:lnTo>
                    <a:pt x="248" y="54"/>
                  </a:lnTo>
                  <a:lnTo>
                    <a:pt x="256" y="48"/>
                  </a:lnTo>
                  <a:lnTo>
                    <a:pt x="256" y="40"/>
                  </a:lnTo>
                  <a:lnTo>
                    <a:pt x="262" y="41"/>
                  </a:lnTo>
                  <a:lnTo>
                    <a:pt x="269" y="31"/>
                  </a:lnTo>
                  <a:lnTo>
                    <a:pt x="265" y="24"/>
                  </a:lnTo>
                  <a:lnTo>
                    <a:pt x="268" y="17"/>
                  </a:lnTo>
                  <a:lnTo>
                    <a:pt x="270" y="21"/>
                  </a:lnTo>
                  <a:lnTo>
                    <a:pt x="274" y="19"/>
                  </a:lnTo>
                  <a:lnTo>
                    <a:pt x="278" y="22"/>
                  </a:lnTo>
                  <a:lnTo>
                    <a:pt x="278" y="28"/>
                  </a:lnTo>
                  <a:lnTo>
                    <a:pt x="281" y="27"/>
                  </a:lnTo>
                  <a:lnTo>
                    <a:pt x="285" y="15"/>
                  </a:lnTo>
                  <a:lnTo>
                    <a:pt x="278" y="10"/>
                  </a:lnTo>
                  <a:lnTo>
                    <a:pt x="284" y="1"/>
                  </a:lnTo>
                  <a:lnTo>
                    <a:pt x="292" y="0"/>
                  </a:lnTo>
                  <a:lnTo>
                    <a:pt x="296" y="5"/>
                  </a:lnTo>
                  <a:lnTo>
                    <a:pt x="316" y="2"/>
                  </a:lnTo>
                  <a:lnTo>
                    <a:pt x="323" y="18"/>
                  </a:lnTo>
                  <a:lnTo>
                    <a:pt x="329" y="9"/>
                  </a:lnTo>
                  <a:lnTo>
                    <a:pt x="341" y="20"/>
                  </a:lnTo>
                  <a:lnTo>
                    <a:pt x="357" y="25"/>
                  </a:lnTo>
                  <a:lnTo>
                    <a:pt x="364" y="16"/>
                  </a:lnTo>
                  <a:lnTo>
                    <a:pt x="394" y="18"/>
                  </a:lnTo>
                  <a:lnTo>
                    <a:pt x="394" y="18"/>
                  </a:lnTo>
                  <a:lnTo>
                    <a:pt x="407" y="44"/>
                  </a:lnTo>
                  <a:lnTo>
                    <a:pt x="411" y="45"/>
                  </a:lnTo>
                  <a:lnTo>
                    <a:pt x="410" y="66"/>
                  </a:lnTo>
                  <a:lnTo>
                    <a:pt x="416" y="72"/>
                  </a:lnTo>
                  <a:lnTo>
                    <a:pt x="417" y="77"/>
                  </a:lnTo>
                  <a:lnTo>
                    <a:pt x="408" y="80"/>
                  </a:lnTo>
                  <a:lnTo>
                    <a:pt x="411" y="103"/>
                  </a:lnTo>
                  <a:lnTo>
                    <a:pt x="406" y="120"/>
                  </a:lnTo>
                  <a:lnTo>
                    <a:pt x="414" y="129"/>
                  </a:lnTo>
                  <a:lnTo>
                    <a:pt x="414" y="129"/>
                  </a:lnTo>
                  <a:lnTo>
                    <a:pt x="414" y="139"/>
                  </a:lnTo>
                  <a:lnTo>
                    <a:pt x="406" y="154"/>
                  </a:lnTo>
                  <a:lnTo>
                    <a:pt x="403" y="154"/>
                  </a:lnTo>
                  <a:lnTo>
                    <a:pt x="397" y="171"/>
                  </a:lnTo>
                  <a:lnTo>
                    <a:pt x="395" y="172"/>
                  </a:lnTo>
                  <a:lnTo>
                    <a:pt x="391" y="165"/>
                  </a:lnTo>
                  <a:lnTo>
                    <a:pt x="370" y="186"/>
                  </a:lnTo>
                  <a:lnTo>
                    <a:pt x="371" y="194"/>
                  </a:lnTo>
                  <a:lnTo>
                    <a:pt x="378" y="200"/>
                  </a:lnTo>
                  <a:lnTo>
                    <a:pt x="376" y="204"/>
                  </a:lnTo>
                  <a:lnTo>
                    <a:pt x="351" y="218"/>
                  </a:lnTo>
                  <a:lnTo>
                    <a:pt x="332" y="213"/>
                  </a:lnTo>
                  <a:lnTo>
                    <a:pt x="340" y="225"/>
                  </a:lnTo>
                  <a:lnTo>
                    <a:pt x="334" y="243"/>
                  </a:lnTo>
                  <a:lnTo>
                    <a:pt x="320" y="241"/>
                  </a:lnTo>
                  <a:lnTo>
                    <a:pt x="314" y="245"/>
                  </a:lnTo>
                  <a:lnTo>
                    <a:pt x="310" y="237"/>
                  </a:lnTo>
                  <a:lnTo>
                    <a:pt x="303" y="239"/>
                  </a:lnTo>
                  <a:lnTo>
                    <a:pt x="292" y="233"/>
                  </a:lnTo>
                  <a:lnTo>
                    <a:pt x="285" y="234"/>
                  </a:lnTo>
                  <a:lnTo>
                    <a:pt x="282" y="238"/>
                  </a:lnTo>
                  <a:lnTo>
                    <a:pt x="279" y="234"/>
                  </a:lnTo>
                  <a:lnTo>
                    <a:pt x="269" y="243"/>
                  </a:lnTo>
                  <a:lnTo>
                    <a:pt x="264" y="242"/>
                  </a:lnTo>
                  <a:lnTo>
                    <a:pt x="260" y="251"/>
                  </a:lnTo>
                  <a:lnTo>
                    <a:pt x="264" y="254"/>
                  </a:lnTo>
                  <a:lnTo>
                    <a:pt x="260" y="265"/>
                  </a:lnTo>
                  <a:lnTo>
                    <a:pt x="268" y="271"/>
                  </a:lnTo>
                  <a:lnTo>
                    <a:pt x="259" y="284"/>
                  </a:lnTo>
                  <a:lnTo>
                    <a:pt x="263" y="290"/>
                  </a:lnTo>
                  <a:lnTo>
                    <a:pt x="256" y="293"/>
                  </a:lnTo>
                  <a:lnTo>
                    <a:pt x="253" y="308"/>
                  </a:lnTo>
                  <a:lnTo>
                    <a:pt x="244" y="309"/>
                  </a:lnTo>
                  <a:lnTo>
                    <a:pt x="249" y="318"/>
                  </a:lnTo>
                  <a:lnTo>
                    <a:pt x="249" y="318"/>
                  </a:lnTo>
                  <a:lnTo>
                    <a:pt x="242" y="321"/>
                  </a:lnTo>
                  <a:lnTo>
                    <a:pt x="244" y="325"/>
                  </a:lnTo>
                  <a:lnTo>
                    <a:pt x="240" y="330"/>
                  </a:lnTo>
                  <a:lnTo>
                    <a:pt x="233" y="323"/>
                  </a:lnTo>
                  <a:lnTo>
                    <a:pt x="226" y="338"/>
                  </a:lnTo>
                  <a:lnTo>
                    <a:pt x="233" y="347"/>
                  </a:lnTo>
                  <a:lnTo>
                    <a:pt x="228" y="352"/>
                  </a:lnTo>
                  <a:lnTo>
                    <a:pt x="223" y="348"/>
                  </a:lnTo>
                  <a:lnTo>
                    <a:pt x="222" y="362"/>
                  </a:lnTo>
                  <a:lnTo>
                    <a:pt x="216" y="360"/>
                  </a:lnTo>
                  <a:lnTo>
                    <a:pt x="210" y="372"/>
                  </a:lnTo>
                  <a:lnTo>
                    <a:pt x="196" y="383"/>
                  </a:lnTo>
                  <a:lnTo>
                    <a:pt x="198" y="389"/>
                  </a:lnTo>
                  <a:lnTo>
                    <a:pt x="193" y="395"/>
                  </a:lnTo>
                  <a:lnTo>
                    <a:pt x="193" y="406"/>
                  </a:lnTo>
                  <a:lnTo>
                    <a:pt x="188" y="403"/>
                  </a:lnTo>
                  <a:lnTo>
                    <a:pt x="179" y="407"/>
                  </a:lnTo>
                  <a:lnTo>
                    <a:pt x="179" y="407"/>
                  </a:lnTo>
                  <a:lnTo>
                    <a:pt x="180" y="399"/>
                  </a:lnTo>
                  <a:lnTo>
                    <a:pt x="171" y="400"/>
                  </a:lnTo>
                  <a:lnTo>
                    <a:pt x="169" y="395"/>
                  </a:lnTo>
                  <a:lnTo>
                    <a:pt x="166" y="399"/>
                  </a:lnTo>
                  <a:lnTo>
                    <a:pt x="165" y="393"/>
                  </a:lnTo>
                  <a:lnTo>
                    <a:pt x="151" y="381"/>
                  </a:lnTo>
                  <a:lnTo>
                    <a:pt x="152" y="373"/>
                  </a:lnTo>
                  <a:lnTo>
                    <a:pt x="148" y="371"/>
                  </a:lnTo>
                  <a:lnTo>
                    <a:pt x="157" y="365"/>
                  </a:lnTo>
                  <a:lnTo>
                    <a:pt x="153" y="358"/>
                  </a:lnTo>
                  <a:lnTo>
                    <a:pt x="144" y="360"/>
                  </a:lnTo>
                  <a:lnTo>
                    <a:pt x="142" y="356"/>
                  </a:lnTo>
                  <a:lnTo>
                    <a:pt x="135" y="355"/>
                  </a:lnTo>
                  <a:lnTo>
                    <a:pt x="137" y="353"/>
                  </a:lnTo>
                  <a:lnTo>
                    <a:pt x="131" y="354"/>
                  </a:lnTo>
                  <a:lnTo>
                    <a:pt x="130" y="351"/>
                  </a:lnTo>
                  <a:lnTo>
                    <a:pt x="122" y="348"/>
                  </a:lnTo>
                  <a:lnTo>
                    <a:pt x="105" y="352"/>
                  </a:lnTo>
                  <a:lnTo>
                    <a:pt x="90" y="349"/>
                  </a:lnTo>
                  <a:lnTo>
                    <a:pt x="89" y="345"/>
                  </a:lnTo>
                  <a:lnTo>
                    <a:pt x="98" y="334"/>
                  </a:lnTo>
                  <a:lnTo>
                    <a:pt x="96" y="328"/>
                  </a:lnTo>
                  <a:lnTo>
                    <a:pt x="100" y="326"/>
                  </a:lnTo>
                  <a:lnTo>
                    <a:pt x="96" y="319"/>
                  </a:lnTo>
                  <a:lnTo>
                    <a:pt x="101" y="317"/>
                  </a:lnTo>
                  <a:lnTo>
                    <a:pt x="101" y="311"/>
                  </a:lnTo>
                  <a:lnTo>
                    <a:pt x="91" y="309"/>
                  </a:lnTo>
                  <a:lnTo>
                    <a:pt x="92" y="302"/>
                  </a:lnTo>
                  <a:lnTo>
                    <a:pt x="84" y="303"/>
                  </a:lnTo>
                  <a:lnTo>
                    <a:pt x="81" y="297"/>
                  </a:lnTo>
                  <a:lnTo>
                    <a:pt x="68" y="293"/>
                  </a:lnTo>
                  <a:lnTo>
                    <a:pt x="57" y="279"/>
                  </a:lnTo>
                  <a:lnTo>
                    <a:pt x="51" y="279"/>
                  </a:lnTo>
                  <a:lnTo>
                    <a:pt x="51" y="264"/>
                  </a:lnTo>
                  <a:lnTo>
                    <a:pt x="43" y="248"/>
                  </a:lnTo>
                  <a:lnTo>
                    <a:pt x="29" y="240"/>
                  </a:lnTo>
                  <a:lnTo>
                    <a:pt x="40" y="218"/>
                  </a:lnTo>
                  <a:lnTo>
                    <a:pt x="21" y="215"/>
                  </a:lnTo>
                  <a:lnTo>
                    <a:pt x="22" y="209"/>
                  </a:lnTo>
                  <a:lnTo>
                    <a:pt x="0" y="195"/>
                  </a:lnTo>
                  <a:lnTo>
                    <a:pt x="7" y="173"/>
                  </a:lnTo>
                  <a:lnTo>
                    <a:pt x="16" y="171"/>
                  </a:lnTo>
                  <a:lnTo>
                    <a:pt x="15" y="160"/>
                  </a:lnTo>
                  <a:lnTo>
                    <a:pt x="24" y="157"/>
                  </a:lnTo>
                  <a:lnTo>
                    <a:pt x="20" y="135"/>
                  </a:lnTo>
                  <a:lnTo>
                    <a:pt x="6" y="117"/>
                  </a:lnTo>
                  <a:lnTo>
                    <a:pt x="6" y="111"/>
                  </a:lnTo>
                  <a:lnTo>
                    <a:pt x="16" y="101"/>
                  </a:lnTo>
                  <a:lnTo>
                    <a:pt x="13" y="89"/>
                  </a:lnTo>
                  <a:lnTo>
                    <a:pt x="18" y="86"/>
                  </a:lnTo>
                  <a:lnTo>
                    <a:pt x="14" y="80"/>
                  </a:lnTo>
                  <a:lnTo>
                    <a:pt x="18" y="76"/>
                  </a:lnTo>
                  <a:lnTo>
                    <a:pt x="14" y="66"/>
                  </a:lnTo>
                  <a:lnTo>
                    <a:pt x="14" y="66"/>
                  </a:lnTo>
                  <a:lnTo>
                    <a:pt x="23" y="58"/>
                  </a:lnTo>
                  <a:lnTo>
                    <a:pt x="20" y="55"/>
                  </a:lnTo>
                  <a:lnTo>
                    <a:pt x="28" y="50"/>
                  </a:lnTo>
                  <a:lnTo>
                    <a:pt x="34" y="48"/>
                  </a:lnTo>
                  <a:lnTo>
                    <a:pt x="42" y="52"/>
                  </a:lnTo>
                  <a:lnTo>
                    <a:pt x="62" y="46"/>
                  </a:lnTo>
                  <a:close/>
                </a:path>
              </a:pathLst>
            </a:custGeom>
            <a:solidFill>
              <a:srgbClr val="92D05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7" name="Freeform 153"/>
            <p:cNvSpPr>
              <a:spLocks/>
            </p:cNvSpPr>
            <p:nvPr/>
          </p:nvSpPr>
          <p:spPr bwMode="auto">
            <a:xfrm>
              <a:off x="330" y="2908"/>
              <a:ext cx="46" cy="45"/>
            </a:xfrm>
            <a:custGeom>
              <a:avLst/>
              <a:gdLst/>
              <a:ahLst/>
              <a:cxnLst>
                <a:cxn ang="0">
                  <a:pos x="68" y="68"/>
                </a:cxn>
                <a:cxn ang="0">
                  <a:pos x="72" y="65"/>
                </a:cxn>
                <a:cxn ang="0">
                  <a:pos x="72" y="52"/>
                </a:cxn>
                <a:cxn ang="0">
                  <a:pos x="50" y="46"/>
                </a:cxn>
                <a:cxn ang="0">
                  <a:pos x="46" y="22"/>
                </a:cxn>
                <a:cxn ang="0">
                  <a:pos x="18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64" y="19"/>
                </a:cxn>
                <a:cxn ang="0">
                  <a:pos x="87" y="25"/>
                </a:cxn>
                <a:cxn ang="0">
                  <a:pos x="84" y="38"/>
                </a:cxn>
                <a:cxn ang="0">
                  <a:pos x="100" y="50"/>
                </a:cxn>
                <a:cxn ang="0">
                  <a:pos x="99" y="74"/>
                </a:cxn>
                <a:cxn ang="0">
                  <a:pos x="121" y="87"/>
                </a:cxn>
                <a:cxn ang="0">
                  <a:pos x="122" y="93"/>
                </a:cxn>
                <a:cxn ang="0">
                  <a:pos x="114" y="102"/>
                </a:cxn>
                <a:cxn ang="0">
                  <a:pos x="104" y="102"/>
                </a:cxn>
                <a:cxn ang="0">
                  <a:pos x="99" y="113"/>
                </a:cxn>
                <a:cxn ang="0">
                  <a:pos x="85" y="118"/>
                </a:cxn>
                <a:cxn ang="0">
                  <a:pos x="74" y="116"/>
                </a:cxn>
                <a:cxn ang="0">
                  <a:pos x="58" y="103"/>
                </a:cxn>
                <a:cxn ang="0">
                  <a:pos x="39" y="82"/>
                </a:cxn>
                <a:cxn ang="0">
                  <a:pos x="39" y="78"/>
                </a:cxn>
                <a:cxn ang="0">
                  <a:pos x="33" y="79"/>
                </a:cxn>
                <a:cxn ang="0">
                  <a:pos x="24" y="72"/>
                </a:cxn>
                <a:cxn ang="0">
                  <a:pos x="25" y="60"/>
                </a:cxn>
                <a:cxn ang="0">
                  <a:pos x="25" y="60"/>
                </a:cxn>
                <a:cxn ang="0">
                  <a:pos x="33" y="60"/>
                </a:cxn>
                <a:cxn ang="0">
                  <a:pos x="55" y="72"/>
                </a:cxn>
                <a:cxn ang="0">
                  <a:pos x="69" y="71"/>
                </a:cxn>
                <a:cxn ang="0">
                  <a:pos x="68" y="68"/>
                </a:cxn>
              </a:cxnLst>
              <a:rect l="0" t="0" r="r" b="b"/>
              <a:pathLst>
                <a:path w="122" h="118">
                  <a:moveTo>
                    <a:pt x="68" y="68"/>
                  </a:moveTo>
                  <a:lnTo>
                    <a:pt x="72" y="65"/>
                  </a:lnTo>
                  <a:lnTo>
                    <a:pt x="72" y="52"/>
                  </a:lnTo>
                  <a:lnTo>
                    <a:pt x="50" y="46"/>
                  </a:lnTo>
                  <a:lnTo>
                    <a:pt x="46" y="22"/>
                  </a:lnTo>
                  <a:lnTo>
                    <a:pt x="18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64" y="19"/>
                  </a:lnTo>
                  <a:lnTo>
                    <a:pt x="87" y="25"/>
                  </a:lnTo>
                  <a:lnTo>
                    <a:pt x="84" y="38"/>
                  </a:lnTo>
                  <a:lnTo>
                    <a:pt x="100" y="50"/>
                  </a:lnTo>
                  <a:lnTo>
                    <a:pt x="99" y="74"/>
                  </a:lnTo>
                  <a:lnTo>
                    <a:pt x="121" y="87"/>
                  </a:lnTo>
                  <a:lnTo>
                    <a:pt x="122" y="93"/>
                  </a:lnTo>
                  <a:lnTo>
                    <a:pt x="114" y="102"/>
                  </a:lnTo>
                  <a:lnTo>
                    <a:pt x="104" y="102"/>
                  </a:lnTo>
                  <a:lnTo>
                    <a:pt x="99" y="113"/>
                  </a:lnTo>
                  <a:lnTo>
                    <a:pt x="85" y="118"/>
                  </a:lnTo>
                  <a:lnTo>
                    <a:pt x="74" y="116"/>
                  </a:lnTo>
                  <a:lnTo>
                    <a:pt x="58" y="103"/>
                  </a:lnTo>
                  <a:lnTo>
                    <a:pt x="39" y="82"/>
                  </a:lnTo>
                  <a:lnTo>
                    <a:pt x="39" y="78"/>
                  </a:lnTo>
                  <a:lnTo>
                    <a:pt x="33" y="79"/>
                  </a:lnTo>
                  <a:lnTo>
                    <a:pt x="24" y="72"/>
                  </a:lnTo>
                  <a:lnTo>
                    <a:pt x="25" y="60"/>
                  </a:lnTo>
                  <a:lnTo>
                    <a:pt x="25" y="60"/>
                  </a:lnTo>
                  <a:lnTo>
                    <a:pt x="33" y="60"/>
                  </a:lnTo>
                  <a:lnTo>
                    <a:pt x="55" y="72"/>
                  </a:lnTo>
                  <a:lnTo>
                    <a:pt x="69" y="71"/>
                  </a:lnTo>
                  <a:lnTo>
                    <a:pt x="68" y="6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8" name="Freeform 154"/>
            <p:cNvSpPr>
              <a:spLocks/>
            </p:cNvSpPr>
            <p:nvPr/>
          </p:nvSpPr>
          <p:spPr bwMode="auto">
            <a:xfrm>
              <a:off x="773" y="3364"/>
              <a:ext cx="281" cy="163"/>
            </a:xfrm>
            <a:custGeom>
              <a:avLst/>
              <a:gdLst/>
              <a:ahLst/>
              <a:cxnLst>
                <a:cxn ang="0">
                  <a:pos x="516" y="23"/>
                </a:cxn>
                <a:cxn ang="0">
                  <a:pos x="540" y="22"/>
                </a:cxn>
                <a:cxn ang="0">
                  <a:pos x="558" y="38"/>
                </a:cxn>
                <a:cxn ang="0">
                  <a:pos x="615" y="54"/>
                </a:cxn>
                <a:cxn ang="0">
                  <a:pos x="627" y="70"/>
                </a:cxn>
                <a:cxn ang="0">
                  <a:pos x="639" y="68"/>
                </a:cxn>
                <a:cxn ang="0">
                  <a:pos x="670" y="95"/>
                </a:cxn>
                <a:cxn ang="0">
                  <a:pos x="686" y="107"/>
                </a:cxn>
                <a:cxn ang="0">
                  <a:pos x="727" y="124"/>
                </a:cxn>
                <a:cxn ang="0">
                  <a:pos x="743" y="159"/>
                </a:cxn>
                <a:cxn ang="0">
                  <a:pos x="735" y="167"/>
                </a:cxn>
                <a:cxn ang="0">
                  <a:pos x="728" y="184"/>
                </a:cxn>
                <a:cxn ang="0">
                  <a:pos x="719" y="174"/>
                </a:cxn>
                <a:cxn ang="0">
                  <a:pos x="710" y="198"/>
                </a:cxn>
                <a:cxn ang="0">
                  <a:pos x="701" y="217"/>
                </a:cxn>
                <a:cxn ang="0">
                  <a:pos x="624" y="250"/>
                </a:cxn>
                <a:cxn ang="0">
                  <a:pos x="616" y="286"/>
                </a:cxn>
                <a:cxn ang="0">
                  <a:pos x="546" y="313"/>
                </a:cxn>
                <a:cxn ang="0">
                  <a:pos x="552" y="366"/>
                </a:cxn>
                <a:cxn ang="0">
                  <a:pos x="566" y="394"/>
                </a:cxn>
                <a:cxn ang="0">
                  <a:pos x="528" y="429"/>
                </a:cxn>
                <a:cxn ang="0">
                  <a:pos x="510" y="424"/>
                </a:cxn>
                <a:cxn ang="0">
                  <a:pos x="473" y="360"/>
                </a:cxn>
                <a:cxn ang="0">
                  <a:pos x="438" y="351"/>
                </a:cxn>
                <a:cxn ang="0">
                  <a:pos x="407" y="342"/>
                </a:cxn>
                <a:cxn ang="0">
                  <a:pos x="370" y="309"/>
                </a:cxn>
                <a:cxn ang="0">
                  <a:pos x="354" y="331"/>
                </a:cxn>
                <a:cxn ang="0">
                  <a:pos x="321" y="330"/>
                </a:cxn>
                <a:cxn ang="0">
                  <a:pos x="293" y="298"/>
                </a:cxn>
                <a:cxn ang="0">
                  <a:pos x="288" y="325"/>
                </a:cxn>
                <a:cxn ang="0">
                  <a:pos x="241" y="310"/>
                </a:cxn>
                <a:cxn ang="0">
                  <a:pos x="230" y="248"/>
                </a:cxn>
                <a:cxn ang="0">
                  <a:pos x="195" y="239"/>
                </a:cxn>
                <a:cxn ang="0">
                  <a:pos x="161" y="239"/>
                </a:cxn>
                <a:cxn ang="0">
                  <a:pos x="135" y="250"/>
                </a:cxn>
                <a:cxn ang="0">
                  <a:pos x="123" y="248"/>
                </a:cxn>
                <a:cxn ang="0">
                  <a:pos x="76" y="259"/>
                </a:cxn>
                <a:cxn ang="0">
                  <a:pos x="35" y="210"/>
                </a:cxn>
                <a:cxn ang="0">
                  <a:pos x="10" y="191"/>
                </a:cxn>
                <a:cxn ang="0">
                  <a:pos x="0" y="176"/>
                </a:cxn>
                <a:cxn ang="0">
                  <a:pos x="17" y="135"/>
                </a:cxn>
                <a:cxn ang="0">
                  <a:pos x="39" y="85"/>
                </a:cxn>
                <a:cxn ang="0">
                  <a:pos x="51" y="64"/>
                </a:cxn>
                <a:cxn ang="0">
                  <a:pos x="83" y="70"/>
                </a:cxn>
                <a:cxn ang="0">
                  <a:pos x="128" y="67"/>
                </a:cxn>
                <a:cxn ang="0">
                  <a:pos x="179" y="63"/>
                </a:cxn>
                <a:cxn ang="0">
                  <a:pos x="196" y="53"/>
                </a:cxn>
                <a:cxn ang="0">
                  <a:pos x="233" y="63"/>
                </a:cxn>
                <a:cxn ang="0">
                  <a:pos x="281" y="46"/>
                </a:cxn>
                <a:cxn ang="0">
                  <a:pos x="310" y="45"/>
                </a:cxn>
                <a:cxn ang="0">
                  <a:pos x="337" y="32"/>
                </a:cxn>
                <a:cxn ang="0">
                  <a:pos x="368" y="15"/>
                </a:cxn>
                <a:cxn ang="0">
                  <a:pos x="382" y="28"/>
                </a:cxn>
                <a:cxn ang="0">
                  <a:pos x="407" y="37"/>
                </a:cxn>
                <a:cxn ang="0">
                  <a:pos x="438" y="40"/>
                </a:cxn>
                <a:cxn ang="0">
                  <a:pos x="474" y="33"/>
                </a:cxn>
                <a:cxn ang="0">
                  <a:pos x="484" y="18"/>
                </a:cxn>
                <a:cxn ang="0">
                  <a:pos x="505" y="7"/>
                </a:cxn>
              </a:cxnLst>
              <a:rect l="0" t="0" r="r" b="b"/>
              <a:pathLst>
                <a:path w="746" h="433">
                  <a:moveTo>
                    <a:pt x="524" y="4"/>
                  </a:moveTo>
                  <a:lnTo>
                    <a:pt x="525" y="8"/>
                  </a:lnTo>
                  <a:lnTo>
                    <a:pt x="516" y="23"/>
                  </a:lnTo>
                  <a:lnTo>
                    <a:pt x="519" y="29"/>
                  </a:lnTo>
                  <a:lnTo>
                    <a:pt x="531" y="19"/>
                  </a:lnTo>
                  <a:lnTo>
                    <a:pt x="540" y="22"/>
                  </a:lnTo>
                  <a:lnTo>
                    <a:pt x="545" y="28"/>
                  </a:lnTo>
                  <a:lnTo>
                    <a:pt x="551" y="27"/>
                  </a:lnTo>
                  <a:lnTo>
                    <a:pt x="558" y="38"/>
                  </a:lnTo>
                  <a:lnTo>
                    <a:pt x="575" y="52"/>
                  </a:lnTo>
                  <a:lnTo>
                    <a:pt x="606" y="49"/>
                  </a:lnTo>
                  <a:lnTo>
                    <a:pt x="615" y="54"/>
                  </a:lnTo>
                  <a:lnTo>
                    <a:pt x="613" y="61"/>
                  </a:lnTo>
                  <a:lnTo>
                    <a:pt x="621" y="69"/>
                  </a:lnTo>
                  <a:lnTo>
                    <a:pt x="627" y="70"/>
                  </a:lnTo>
                  <a:lnTo>
                    <a:pt x="629" y="63"/>
                  </a:lnTo>
                  <a:lnTo>
                    <a:pt x="634" y="62"/>
                  </a:lnTo>
                  <a:lnTo>
                    <a:pt x="639" y="68"/>
                  </a:lnTo>
                  <a:lnTo>
                    <a:pt x="640" y="83"/>
                  </a:lnTo>
                  <a:lnTo>
                    <a:pt x="656" y="94"/>
                  </a:lnTo>
                  <a:lnTo>
                    <a:pt x="670" y="95"/>
                  </a:lnTo>
                  <a:lnTo>
                    <a:pt x="676" y="101"/>
                  </a:lnTo>
                  <a:lnTo>
                    <a:pt x="688" y="103"/>
                  </a:lnTo>
                  <a:lnTo>
                    <a:pt x="686" y="107"/>
                  </a:lnTo>
                  <a:lnTo>
                    <a:pt x="696" y="118"/>
                  </a:lnTo>
                  <a:lnTo>
                    <a:pt x="702" y="116"/>
                  </a:lnTo>
                  <a:lnTo>
                    <a:pt x="727" y="124"/>
                  </a:lnTo>
                  <a:lnTo>
                    <a:pt x="746" y="152"/>
                  </a:lnTo>
                  <a:lnTo>
                    <a:pt x="746" y="152"/>
                  </a:lnTo>
                  <a:lnTo>
                    <a:pt x="743" y="159"/>
                  </a:lnTo>
                  <a:lnTo>
                    <a:pt x="743" y="159"/>
                  </a:lnTo>
                  <a:lnTo>
                    <a:pt x="734" y="158"/>
                  </a:lnTo>
                  <a:lnTo>
                    <a:pt x="735" y="167"/>
                  </a:lnTo>
                  <a:lnTo>
                    <a:pt x="740" y="171"/>
                  </a:lnTo>
                  <a:lnTo>
                    <a:pt x="736" y="183"/>
                  </a:lnTo>
                  <a:lnTo>
                    <a:pt x="728" y="184"/>
                  </a:lnTo>
                  <a:lnTo>
                    <a:pt x="733" y="176"/>
                  </a:lnTo>
                  <a:lnTo>
                    <a:pt x="724" y="174"/>
                  </a:lnTo>
                  <a:lnTo>
                    <a:pt x="719" y="174"/>
                  </a:lnTo>
                  <a:lnTo>
                    <a:pt x="715" y="180"/>
                  </a:lnTo>
                  <a:lnTo>
                    <a:pt x="714" y="198"/>
                  </a:lnTo>
                  <a:lnTo>
                    <a:pt x="710" y="198"/>
                  </a:lnTo>
                  <a:lnTo>
                    <a:pt x="710" y="203"/>
                  </a:lnTo>
                  <a:lnTo>
                    <a:pt x="700" y="204"/>
                  </a:lnTo>
                  <a:lnTo>
                    <a:pt x="701" y="217"/>
                  </a:lnTo>
                  <a:lnTo>
                    <a:pt x="663" y="232"/>
                  </a:lnTo>
                  <a:lnTo>
                    <a:pt x="645" y="249"/>
                  </a:lnTo>
                  <a:lnTo>
                    <a:pt x="624" y="250"/>
                  </a:lnTo>
                  <a:lnTo>
                    <a:pt x="616" y="247"/>
                  </a:lnTo>
                  <a:lnTo>
                    <a:pt x="608" y="266"/>
                  </a:lnTo>
                  <a:lnTo>
                    <a:pt x="616" y="286"/>
                  </a:lnTo>
                  <a:lnTo>
                    <a:pt x="587" y="296"/>
                  </a:lnTo>
                  <a:lnTo>
                    <a:pt x="563" y="322"/>
                  </a:lnTo>
                  <a:lnTo>
                    <a:pt x="546" y="313"/>
                  </a:lnTo>
                  <a:lnTo>
                    <a:pt x="539" y="315"/>
                  </a:lnTo>
                  <a:lnTo>
                    <a:pt x="547" y="326"/>
                  </a:lnTo>
                  <a:lnTo>
                    <a:pt x="552" y="366"/>
                  </a:lnTo>
                  <a:lnTo>
                    <a:pt x="559" y="381"/>
                  </a:lnTo>
                  <a:lnTo>
                    <a:pt x="557" y="391"/>
                  </a:lnTo>
                  <a:lnTo>
                    <a:pt x="566" y="394"/>
                  </a:lnTo>
                  <a:lnTo>
                    <a:pt x="568" y="403"/>
                  </a:lnTo>
                  <a:lnTo>
                    <a:pt x="555" y="416"/>
                  </a:lnTo>
                  <a:lnTo>
                    <a:pt x="528" y="429"/>
                  </a:lnTo>
                  <a:lnTo>
                    <a:pt x="527" y="433"/>
                  </a:lnTo>
                  <a:lnTo>
                    <a:pt x="517" y="424"/>
                  </a:lnTo>
                  <a:lnTo>
                    <a:pt x="510" y="424"/>
                  </a:lnTo>
                  <a:lnTo>
                    <a:pt x="498" y="393"/>
                  </a:lnTo>
                  <a:lnTo>
                    <a:pt x="488" y="385"/>
                  </a:lnTo>
                  <a:lnTo>
                    <a:pt x="473" y="360"/>
                  </a:lnTo>
                  <a:lnTo>
                    <a:pt x="449" y="341"/>
                  </a:lnTo>
                  <a:lnTo>
                    <a:pt x="438" y="351"/>
                  </a:lnTo>
                  <a:lnTo>
                    <a:pt x="438" y="351"/>
                  </a:lnTo>
                  <a:lnTo>
                    <a:pt x="426" y="352"/>
                  </a:lnTo>
                  <a:lnTo>
                    <a:pt x="419" y="339"/>
                  </a:lnTo>
                  <a:lnTo>
                    <a:pt x="407" y="342"/>
                  </a:lnTo>
                  <a:lnTo>
                    <a:pt x="394" y="330"/>
                  </a:lnTo>
                  <a:lnTo>
                    <a:pt x="387" y="316"/>
                  </a:lnTo>
                  <a:lnTo>
                    <a:pt x="370" y="309"/>
                  </a:lnTo>
                  <a:lnTo>
                    <a:pt x="366" y="312"/>
                  </a:lnTo>
                  <a:lnTo>
                    <a:pt x="363" y="323"/>
                  </a:lnTo>
                  <a:lnTo>
                    <a:pt x="354" y="331"/>
                  </a:lnTo>
                  <a:lnTo>
                    <a:pt x="342" y="327"/>
                  </a:lnTo>
                  <a:lnTo>
                    <a:pt x="325" y="335"/>
                  </a:lnTo>
                  <a:lnTo>
                    <a:pt x="321" y="330"/>
                  </a:lnTo>
                  <a:lnTo>
                    <a:pt x="323" y="315"/>
                  </a:lnTo>
                  <a:lnTo>
                    <a:pt x="300" y="299"/>
                  </a:lnTo>
                  <a:lnTo>
                    <a:pt x="293" y="298"/>
                  </a:lnTo>
                  <a:lnTo>
                    <a:pt x="285" y="304"/>
                  </a:lnTo>
                  <a:lnTo>
                    <a:pt x="291" y="321"/>
                  </a:lnTo>
                  <a:lnTo>
                    <a:pt x="288" y="325"/>
                  </a:lnTo>
                  <a:lnTo>
                    <a:pt x="261" y="323"/>
                  </a:lnTo>
                  <a:lnTo>
                    <a:pt x="247" y="329"/>
                  </a:lnTo>
                  <a:lnTo>
                    <a:pt x="241" y="310"/>
                  </a:lnTo>
                  <a:lnTo>
                    <a:pt x="250" y="302"/>
                  </a:lnTo>
                  <a:lnTo>
                    <a:pt x="253" y="281"/>
                  </a:lnTo>
                  <a:lnTo>
                    <a:pt x="230" y="248"/>
                  </a:lnTo>
                  <a:lnTo>
                    <a:pt x="219" y="248"/>
                  </a:lnTo>
                  <a:lnTo>
                    <a:pt x="211" y="239"/>
                  </a:lnTo>
                  <a:lnTo>
                    <a:pt x="195" y="239"/>
                  </a:lnTo>
                  <a:lnTo>
                    <a:pt x="188" y="245"/>
                  </a:lnTo>
                  <a:lnTo>
                    <a:pt x="181" y="237"/>
                  </a:lnTo>
                  <a:lnTo>
                    <a:pt x="161" y="239"/>
                  </a:lnTo>
                  <a:lnTo>
                    <a:pt x="148" y="250"/>
                  </a:lnTo>
                  <a:lnTo>
                    <a:pt x="138" y="253"/>
                  </a:lnTo>
                  <a:lnTo>
                    <a:pt x="135" y="250"/>
                  </a:lnTo>
                  <a:lnTo>
                    <a:pt x="138" y="242"/>
                  </a:lnTo>
                  <a:lnTo>
                    <a:pt x="135" y="239"/>
                  </a:lnTo>
                  <a:lnTo>
                    <a:pt x="123" y="248"/>
                  </a:lnTo>
                  <a:lnTo>
                    <a:pt x="115" y="246"/>
                  </a:lnTo>
                  <a:lnTo>
                    <a:pt x="86" y="263"/>
                  </a:lnTo>
                  <a:lnTo>
                    <a:pt x="76" y="259"/>
                  </a:lnTo>
                  <a:lnTo>
                    <a:pt x="37" y="229"/>
                  </a:lnTo>
                  <a:lnTo>
                    <a:pt x="37" y="229"/>
                  </a:lnTo>
                  <a:lnTo>
                    <a:pt x="35" y="210"/>
                  </a:lnTo>
                  <a:lnTo>
                    <a:pt x="31" y="202"/>
                  </a:lnTo>
                  <a:lnTo>
                    <a:pt x="27" y="197"/>
                  </a:lnTo>
                  <a:lnTo>
                    <a:pt x="10" y="191"/>
                  </a:lnTo>
                  <a:lnTo>
                    <a:pt x="3" y="184"/>
                  </a:lnTo>
                  <a:lnTo>
                    <a:pt x="3" y="184"/>
                  </a:lnTo>
                  <a:lnTo>
                    <a:pt x="0" y="176"/>
                  </a:lnTo>
                  <a:lnTo>
                    <a:pt x="2" y="167"/>
                  </a:lnTo>
                  <a:lnTo>
                    <a:pt x="17" y="145"/>
                  </a:lnTo>
                  <a:lnTo>
                    <a:pt x="17" y="135"/>
                  </a:lnTo>
                  <a:lnTo>
                    <a:pt x="28" y="113"/>
                  </a:lnTo>
                  <a:lnTo>
                    <a:pt x="28" y="104"/>
                  </a:lnTo>
                  <a:lnTo>
                    <a:pt x="39" y="85"/>
                  </a:lnTo>
                  <a:lnTo>
                    <a:pt x="42" y="71"/>
                  </a:lnTo>
                  <a:lnTo>
                    <a:pt x="51" y="64"/>
                  </a:lnTo>
                  <a:lnTo>
                    <a:pt x="51" y="64"/>
                  </a:lnTo>
                  <a:lnTo>
                    <a:pt x="60" y="56"/>
                  </a:lnTo>
                  <a:lnTo>
                    <a:pt x="66" y="56"/>
                  </a:lnTo>
                  <a:lnTo>
                    <a:pt x="83" y="70"/>
                  </a:lnTo>
                  <a:lnTo>
                    <a:pt x="91" y="63"/>
                  </a:lnTo>
                  <a:lnTo>
                    <a:pt x="114" y="57"/>
                  </a:lnTo>
                  <a:lnTo>
                    <a:pt x="128" y="67"/>
                  </a:lnTo>
                  <a:lnTo>
                    <a:pt x="146" y="70"/>
                  </a:lnTo>
                  <a:lnTo>
                    <a:pt x="158" y="79"/>
                  </a:lnTo>
                  <a:lnTo>
                    <a:pt x="179" y="63"/>
                  </a:lnTo>
                  <a:lnTo>
                    <a:pt x="183" y="47"/>
                  </a:lnTo>
                  <a:lnTo>
                    <a:pt x="187" y="47"/>
                  </a:lnTo>
                  <a:lnTo>
                    <a:pt x="196" y="53"/>
                  </a:lnTo>
                  <a:lnTo>
                    <a:pt x="210" y="54"/>
                  </a:lnTo>
                  <a:lnTo>
                    <a:pt x="227" y="73"/>
                  </a:lnTo>
                  <a:lnTo>
                    <a:pt x="233" y="63"/>
                  </a:lnTo>
                  <a:lnTo>
                    <a:pt x="239" y="60"/>
                  </a:lnTo>
                  <a:lnTo>
                    <a:pt x="268" y="61"/>
                  </a:lnTo>
                  <a:lnTo>
                    <a:pt x="281" y="46"/>
                  </a:lnTo>
                  <a:lnTo>
                    <a:pt x="312" y="63"/>
                  </a:lnTo>
                  <a:lnTo>
                    <a:pt x="315" y="58"/>
                  </a:lnTo>
                  <a:lnTo>
                    <a:pt x="310" y="45"/>
                  </a:lnTo>
                  <a:lnTo>
                    <a:pt x="321" y="40"/>
                  </a:lnTo>
                  <a:lnTo>
                    <a:pt x="327" y="32"/>
                  </a:lnTo>
                  <a:lnTo>
                    <a:pt x="337" y="32"/>
                  </a:lnTo>
                  <a:lnTo>
                    <a:pt x="345" y="20"/>
                  </a:lnTo>
                  <a:lnTo>
                    <a:pt x="355" y="22"/>
                  </a:lnTo>
                  <a:lnTo>
                    <a:pt x="368" y="15"/>
                  </a:lnTo>
                  <a:lnTo>
                    <a:pt x="372" y="25"/>
                  </a:lnTo>
                  <a:lnTo>
                    <a:pt x="382" y="28"/>
                  </a:lnTo>
                  <a:lnTo>
                    <a:pt x="382" y="28"/>
                  </a:lnTo>
                  <a:lnTo>
                    <a:pt x="387" y="32"/>
                  </a:lnTo>
                  <a:lnTo>
                    <a:pt x="401" y="27"/>
                  </a:lnTo>
                  <a:lnTo>
                    <a:pt x="407" y="37"/>
                  </a:lnTo>
                  <a:lnTo>
                    <a:pt x="417" y="33"/>
                  </a:lnTo>
                  <a:lnTo>
                    <a:pt x="421" y="38"/>
                  </a:lnTo>
                  <a:lnTo>
                    <a:pt x="438" y="40"/>
                  </a:lnTo>
                  <a:lnTo>
                    <a:pt x="453" y="30"/>
                  </a:lnTo>
                  <a:lnTo>
                    <a:pt x="469" y="37"/>
                  </a:lnTo>
                  <a:lnTo>
                    <a:pt x="474" y="33"/>
                  </a:lnTo>
                  <a:lnTo>
                    <a:pt x="469" y="22"/>
                  </a:lnTo>
                  <a:lnTo>
                    <a:pt x="476" y="11"/>
                  </a:lnTo>
                  <a:lnTo>
                    <a:pt x="484" y="18"/>
                  </a:lnTo>
                  <a:lnTo>
                    <a:pt x="491" y="16"/>
                  </a:lnTo>
                  <a:lnTo>
                    <a:pt x="497" y="5"/>
                  </a:lnTo>
                  <a:lnTo>
                    <a:pt x="505" y="7"/>
                  </a:lnTo>
                  <a:lnTo>
                    <a:pt x="515" y="0"/>
                  </a:lnTo>
                  <a:lnTo>
                    <a:pt x="524" y="4"/>
                  </a:lnTo>
                  <a:close/>
                </a:path>
              </a:pathLst>
            </a:custGeom>
            <a:solidFill>
              <a:srgbClr val="00CC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79" name="Freeform 155"/>
            <p:cNvSpPr>
              <a:spLocks/>
            </p:cNvSpPr>
            <p:nvPr/>
          </p:nvSpPr>
          <p:spPr bwMode="auto">
            <a:xfrm>
              <a:off x="720" y="3696"/>
              <a:ext cx="164" cy="123"/>
            </a:xfrm>
            <a:custGeom>
              <a:avLst/>
              <a:gdLst/>
              <a:ahLst/>
              <a:cxnLst>
                <a:cxn ang="0">
                  <a:pos x="100" y="29"/>
                </a:cxn>
                <a:cxn ang="0">
                  <a:pos x="120" y="35"/>
                </a:cxn>
                <a:cxn ang="0">
                  <a:pos x="124" y="21"/>
                </a:cxn>
                <a:cxn ang="0">
                  <a:pos x="126" y="11"/>
                </a:cxn>
                <a:cxn ang="0">
                  <a:pos x="133" y="32"/>
                </a:cxn>
                <a:cxn ang="0">
                  <a:pos x="166" y="19"/>
                </a:cxn>
                <a:cxn ang="0">
                  <a:pos x="188" y="0"/>
                </a:cxn>
                <a:cxn ang="0">
                  <a:pos x="226" y="20"/>
                </a:cxn>
                <a:cxn ang="0">
                  <a:pos x="258" y="33"/>
                </a:cxn>
                <a:cxn ang="0">
                  <a:pos x="302" y="72"/>
                </a:cxn>
                <a:cxn ang="0">
                  <a:pos x="361" y="104"/>
                </a:cxn>
                <a:cxn ang="0">
                  <a:pos x="413" y="132"/>
                </a:cxn>
                <a:cxn ang="0">
                  <a:pos x="436" y="157"/>
                </a:cxn>
                <a:cxn ang="0">
                  <a:pos x="425" y="171"/>
                </a:cxn>
                <a:cxn ang="0">
                  <a:pos x="426" y="194"/>
                </a:cxn>
                <a:cxn ang="0">
                  <a:pos x="400" y="216"/>
                </a:cxn>
                <a:cxn ang="0">
                  <a:pos x="399" y="228"/>
                </a:cxn>
                <a:cxn ang="0">
                  <a:pos x="416" y="244"/>
                </a:cxn>
                <a:cxn ang="0">
                  <a:pos x="393" y="255"/>
                </a:cxn>
                <a:cxn ang="0">
                  <a:pos x="404" y="267"/>
                </a:cxn>
                <a:cxn ang="0">
                  <a:pos x="423" y="265"/>
                </a:cxn>
                <a:cxn ang="0">
                  <a:pos x="423" y="284"/>
                </a:cxn>
                <a:cxn ang="0">
                  <a:pos x="419" y="300"/>
                </a:cxn>
                <a:cxn ang="0">
                  <a:pos x="399" y="304"/>
                </a:cxn>
                <a:cxn ang="0">
                  <a:pos x="385" y="297"/>
                </a:cxn>
                <a:cxn ang="0">
                  <a:pos x="373" y="327"/>
                </a:cxn>
                <a:cxn ang="0">
                  <a:pos x="369" y="325"/>
                </a:cxn>
                <a:cxn ang="0">
                  <a:pos x="346" y="311"/>
                </a:cxn>
                <a:cxn ang="0">
                  <a:pos x="321" y="315"/>
                </a:cxn>
                <a:cxn ang="0">
                  <a:pos x="321" y="306"/>
                </a:cxn>
                <a:cxn ang="0">
                  <a:pos x="329" y="288"/>
                </a:cxn>
                <a:cxn ang="0">
                  <a:pos x="289" y="291"/>
                </a:cxn>
                <a:cxn ang="0">
                  <a:pos x="272" y="314"/>
                </a:cxn>
                <a:cxn ang="0">
                  <a:pos x="236" y="313"/>
                </a:cxn>
                <a:cxn ang="0">
                  <a:pos x="220" y="302"/>
                </a:cxn>
                <a:cxn ang="0">
                  <a:pos x="182" y="312"/>
                </a:cxn>
                <a:cxn ang="0">
                  <a:pos x="176" y="297"/>
                </a:cxn>
                <a:cxn ang="0">
                  <a:pos x="163" y="283"/>
                </a:cxn>
                <a:cxn ang="0">
                  <a:pos x="159" y="293"/>
                </a:cxn>
                <a:cxn ang="0">
                  <a:pos x="148" y="271"/>
                </a:cxn>
                <a:cxn ang="0">
                  <a:pos x="168" y="240"/>
                </a:cxn>
                <a:cxn ang="0">
                  <a:pos x="164" y="249"/>
                </a:cxn>
                <a:cxn ang="0">
                  <a:pos x="154" y="254"/>
                </a:cxn>
                <a:cxn ang="0">
                  <a:pos x="115" y="238"/>
                </a:cxn>
                <a:cxn ang="0">
                  <a:pos x="96" y="222"/>
                </a:cxn>
                <a:cxn ang="0">
                  <a:pos x="92" y="226"/>
                </a:cxn>
                <a:cxn ang="0">
                  <a:pos x="92" y="226"/>
                </a:cxn>
                <a:cxn ang="0">
                  <a:pos x="59" y="197"/>
                </a:cxn>
                <a:cxn ang="0">
                  <a:pos x="81" y="179"/>
                </a:cxn>
                <a:cxn ang="0">
                  <a:pos x="62" y="157"/>
                </a:cxn>
                <a:cxn ang="0">
                  <a:pos x="51" y="130"/>
                </a:cxn>
                <a:cxn ang="0">
                  <a:pos x="17" y="103"/>
                </a:cxn>
                <a:cxn ang="0">
                  <a:pos x="0" y="85"/>
                </a:cxn>
                <a:cxn ang="0">
                  <a:pos x="17" y="66"/>
                </a:cxn>
                <a:cxn ang="0">
                  <a:pos x="32" y="59"/>
                </a:cxn>
                <a:cxn ang="0">
                  <a:pos x="37" y="46"/>
                </a:cxn>
                <a:cxn ang="0">
                  <a:pos x="30" y="31"/>
                </a:cxn>
                <a:cxn ang="0">
                  <a:pos x="50" y="35"/>
                </a:cxn>
                <a:cxn ang="0">
                  <a:pos x="79" y="27"/>
                </a:cxn>
              </a:cxnLst>
              <a:rect l="0" t="0" r="r" b="b"/>
              <a:pathLst>
                <a:path w="436" h="327">
                  <a:moveTo>
                    <a:pt x="79" y="27"/>
                  </a:moveTo>
                  <a:lnTo>
                    <a:pt x="100" y="29"/>
                  </a:lnTo>
                  <a:lnTo>
                    <a:pt x="116" y="37"/>
                  </a:lnTo>
                  <a:lnTo>
                    <a:pt x="120" y="35"/>
                  </a:lnTo>
                  <a:lnTo>
                    <a:pt x="118" y="26"/>
                  </a:lnTo>
                  <a:lnTo>
                    <a:pt x="124" y="21"/>
                  </a:lnTo>
                  <a:lnTo>
                    <a:pt x="121" y="11"/>
                  </a:lnTo>
                  <a:lnTo>
                    <a:pt x="126" y="11"/>
                  </a:lnTo>
                  <a:lnTo>
                    <a:pt x="135" y="13"/>
                  </a:lnTo>
                  <a:lnTo>
                    <a:pt x="133" y="32"/>
                  </a:lnTo>
                  <a:lnTo>
                    <a:pt x="154" y="29"/>
                  </a:lnTo>
                  <a:lnTo>
                    <a:pt x="166" y="19"/>
                  </a:lnTo>
                  <a:lnTo>
                    <a:pt x="176" y="17"/>
                  </a:lnTo>
                  <a:lnTo>
                    <a:pt x="188" y="0"/>
                  </a:lnTo>
                  <a:lnTo>
                    <a:pt x="197" y="8"/>
                  </a:lnTo>
                  <a:lnTo>
                    <a:pt x="226" y="20"/>
                  </a:lnTo>
                  <a:lnTo>
                    <a:pt x="237" y="31"/>
                  </a:lnTo>
                  <a:lnTo>
                    <a:pt x="258" y="33"/>
                  </a:lnTo>
                  <a:lnTo>
                    <a:pt x="287" y="44"/>
                  </a:lnTo>
                  <a:lnTo>
                    <a:pt x="302" y="72"/>
                  </a:lnTo>
                  <a:lnTo>
                    <a:pt x="321" y="93"/>
                  </a:lnTo>
                  <a:lnTo>
                    <a:pt x="361" y="104"/>
                  </a:lnTo>
                  <a:lnTo>
                    <a:pt x="368" y="111"/>
                  </a:lnTo>
                  <a:lnTo>
                    <a:pt x="413" y="132"/>
                  </a:lnTo>
                  <a:lnTo>
                    <a:pt x="424" y="140"/>
                  </a:lnTo>
                  <a:lnTo>
                    <a:pt x="436" y="157"/>
                  </a:lnTo>
                  <a:lnTo>
                    <a:pt x="436" y="157"/>
                  </a:lnTo>
                  <a:lnTo>
                    <a:pt x="425" y="171"/>
                  </a:lnTo>
                  <a:lnTo>
                    <a:pt x="430" y="184"/>
                  </a:lnTo>
                  <a:lnTo>
                    <a:pt x="426" y="194"/>
                  </a:lnTo>
                  <a:lnTo>
                    <a:pt x="417" y="207"/>
                  </a:lnTo>
                  <a:lnTo>
                    <a:pt x="400" y="216"/>
                  </a:lnTo>
                  <a:lnTo>
                    <a:pt x="402" y="224"/>
                  </a:lnTo>
                  <a:lnTo>
                    <a:pt x="399" y="228"/>
                  </a:lnTo>
                  <a:lnTo>
                    <a:pt x="415" y="231"/>
                  </a:lnTo>
                  <a:lnTo>
                    <a:pt x="416" y="244"/>
                  </a:lnTo>
                  <a:lnTo>
                    <a:pt x="412" y="250"/>
                  </a:lnTo>
                  <a:lnTo>
                    <a:pt x="393" y="255"/>
                  </a:lnTo>
                  <a:lnTo>
                    <a:pt x="390" y="260"/>
                  </a:lnTo>
                  <a:lnTo>
                    <a:pt x="404" y="267"/>
                  </a:lnTo>
                  <a:lnTo>
                    <a:pt x="416" y="262"/>
                  </a:lnTo>
                  <a:lnTo>
                    <a:pt x="423" y="265"/>
                  </a:lnTo>
                  <a:lnTo>
                    <a:pt x="423" y="284"/>
                  </a:lnTo>
                  <a:lnTo>
                    <a:pt x="423" y="284"/>
                  </a:lnTo>
                  <a:lnTo>
                    <a:pt x="418" y="289"/>
                  </a:lnTo>
                  <a:lnTo>
                    <a:pt x="419" y="300"/>
                  </a:lnTo>
                  <a:lnTo>
                    <a:pt x="412" y="305"/>
                  </a:lnTo>
                  <a:lnTo>
                    <a:pt x="399" y="304"/>
                  </a:lnTo>
                  <a:lnTo>
                    <a:pt x="396" y="294"/>
                  </a:lnTo>
                  <a:lnTo>
                    <a:pt x="385" y="297"/>
                  </a:lnTo>
                  <a:lnTo>
                    <a:pt x="383" y="320"/>
                  </a:lnTo>
                  <a:lnTo>
                    <a:pt x="373" y="327"/>
                  </a:lnTo>
                  <a:lnTo>
                    <a:pt x="369" y="325"/>
                  </a:lnTo>
                  <a:lnTo>
                    <a:pt x="369" y="325"/>
                  </a:lnTo>
                  <a:lnTo>
                    <a:pt x="359" y="313"/>
                  </a:lnTo>
                  <a:lnTo>
                    <a:pt x="346" y="311"/>
                  </a:lnTo>
                  <a:lnTo>
                    <a:pt x="325" y="317"/>
                  </a:lnTo>
                  <a:lnTo>
                    <a:pt x="321" y="315"/>
                  </a:lnTo>
                  <a:lnTo>
                    <a:pt x="321" y="315"/>
                  </a:lnTo>
                  <a:lnTo>
                    <a:pt x="321" y="306"/>
                  </a:lnTo>
                  <a:lnTo>
                    <a:pt x="330" y="294"/>
                  </a:lnTo>
                  <a:lnTo>
                    <a:pt x="329" y="288"/>
                  </a:lnTo>
                  <a:lnTo>
                    <a:pt x="318" y="302"/>
                  </a:lnTo>
                  <a:lnTo>
                    <a:pt x="289" y="291"/>
                  </a:lnTo>
                  <a:lnTo>
                    <a:pt x="280" y="298"/>
                  </a:lnTo>
                  <a:lnTo>
                    <a:pt x="272" y="314"/>
                  </a:lnTo>
                  <a:lnTo>
                    <a:pt x="253" y="308"/>
                  </a:lnTo>
                  <a:lnTo>
                    <a:pt x="236" y="313"/>
                  </a:lnTo>
                  <a:lnTo>
                    <a:pt x="227" y="296"/>
                  </a:lnTo>
                  <a:lnTo>
                    <a:pt x="220" y="302"/>
                  </a:lnTo>
                  <a:lnTo>
                    <a:pt x="182" y="312"/>
                  </a:lnTo>
                  <a:lnTo>
                    <a:pt x="182" y="312"/>
                  </a:lnTo>
                  <a:lnTo>
                    <a:pt x="177" y="309"/>
                  </a:lnTo>
                  <a:lnTo>
                    <a:pt x="176" y="297"/>
                  </a:lnTo>
                  <a:lnTo>
                    <a:pt x="169" y="285"/>
                  </a:lnTo>
                  <a:lnTo>
                    <a:pt x="163" y="283"/>
                  </a:lnTo>
                  <a:lnTo>
                    <a:pt x="164" y="290"/>
                  </a:lnTo>
                  <a:lnTo>
                    <a:pt x="159" y="293"/>
                  </a:lnTo>
                  <a:lnTo>
                    <a:pt x="144" y="284"/>
                  </a:lnTo>
                  <a:lnTo>
                    <a:pt x="148" y="271"/>
                  </a:lnTo>
                  <a:lnTo>
                    <a:pt x="178" y="255"/>
                  </a:lnTo>
                  <a:lnTo>
                    <a:pt x="168" y="240"/>
                  </a:lnTo>
                  <a:lnTo>
                    <a:pt x="164" y="241"/>
                  </a:lnTo>
                  <a:lnTo>
                    <a:pt x="164" y="249"/>
                  </a:lnTo>
                  <a:lnTo>
                    <a:pt x="155" y="248"/>
                  </a:lnTo>
                  <a:lnTo>
                    <a:pt x="154" y="254"/>
                  </a:lnTo>
                  <a:lnTo>
                    <a:pt x="144" y="244"/>
                  </a:lnTo>
                  <a:lnTo>
                    <a:pt x="115" y="238"/>
                  </a:lnTo>
                  <a:lnTo>
                    <a:pt x="106" y="223"/>
                  </a:lnTo>
                  <a:lnTo>
                    <a:pt x="96" y="222"/>
                  </a:lnTo>
                  <a:lnTo>
                    <a:pt x="92" y="226"/>
                  </a:lnTo>
                  <a:lnTo>
                    <a:pt x="92" y="226"/>
                  </a:lnTo>
                  <a:lnTo>
                    <a:pt x="92" y="226"/>
                  </a:lnTo>
                  <a:lnTo>
                    <a:pt x="92" y="226"/>
                  </a:lnTo>
                  <a:lnTo>
                    <a:pt x="66" y="208"/>
                  </a:lnTo>
                  <a:lnTo>
                    <a:pt x="59" y="197"/>
                  </a:lnTo>
                  <a:lnTo>
                    <a:pt x="69" y="193"/>
                  </a:lnTo>
                  <a:lnTo>
                    <a:pt x="81" y="179"/>
                  </a:lnTo>
                  <a:lnTo>
                    <a:pt x="80" y="166"/>
                  </a:lnTo>
                  <a:lnTo>
                    <a:pt x="62" y="157"/>
                  </a:lnTo>
                  <a:lnTo>
                    <a:pt x="51" y="141"/>
                  </a:lnTo>
                  <a:lnTo>
                    <a:pt x="51" y="130"/>
                  </a:lnTo>
                  <a:lnTo>
                    <a:pt x="21" y="127"/>
                  </a:lnTo>
                  <a:lnTo>
                    <a:pt x="17" y="103"/>
                  </a:lnTo>
                  <a:lnTo>
                    <a:pt x="9" y="90"/>
                  </a:lnTo>
                  <a:lnTo>
                    <a:pt x="0" y="85"/>
                  </a:lnTo>
                  <a:lnTo>
                    <a:pt x="3" y="69"/>
                  </a:lnTo>
                  <a:lnTo>
                    <a:pt x="17" y="66"/>
                  </a:lnTo>
                  <a:lnTo>
                    <a:pt x="26" y="70"/>
                  </a:lnTo>
                  <a:lnTo>
                    <a:pt x="32" y="59"/>
                  </a:lnTo>
                  <a:lnTo>
                    <a:pt x="39" y="59"/>
                  </a:lnTo>
                  <a:lnTo>
                    <a:pt x="37" y="46"/>
                  </a:lnTo>
                  <a:lnTo>
                    <a:pt x="28" y="40"/>
                  </a:lnTo>
                  <a:lnTo>
                    <a:pt x="30" y="31"/>
                  </a:lnTo>
                  <a:lnTo>
                    <a:pt x="30" y="31"/>
                  </a:lnTo>
                  <a:lnTo>
                    <a:pt x="50" y="35"/>
                  </a:lnTo>
                  <a:lnTo>
                    <a:pt x="56" y="26"/>
                  </a:lnTo>
                  <a:lnTo>
                    <a:pt x="79" y="27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0" name="Freeform 156"/>
            <p:cNvSpPr>
              <a:spLocks/>
            </p:cNvSpPr>
            <p:nvPr/>
          </p:nvSpPr>
          <p:spPr bwMode="auto">
            <a:xfrm>
              <a:off x="1270" y="2789"/>
              <a:ext cx="301" cy="387"/>
            </a:xfrm>
            <a:custGeom>
              <a:avLst/>
              <a:gdLst/>
              <a:ahLst/>
              <a:cxnLst>
                <a:cxn ang="0">
                  <a:pos x="241" y="17"/>
                </a:cxn>
                <a:cxn ang="0">
                  <a:pos x="252" y="50"/>
                </a:cxn>
                <a:cxn ang="0">
                  <a:pos x="489" y="145"/>
                </a:cxn>
                <a:cxn ang="0">
                  <a:pos x="500" y="204"/>
                </a:cxn>
                <a:cxn ang="0">
                  <a:pos x="544" y="307"/>
                </a:cxn>
                <a:cxn ang="0">
                  <a:pos x="584" y="349"/>
                </a:cxn>
                <a:cxn ang="0">
                  <a:pos x="598" y="454"/>
                </a:cxn>
                <a:cxn ang="0">
                  <a:pos x="647" y="470"/>
                </a:cxn>
                <a:cxn ang="0">
                  <a:pos x="707" y="497"/>
                </a:cxn>
                <a:cxn ang="0">
                  <a:pos x="742" y="574"/>
                </a:cxn>
                <a:cxn ang="0">
                  <a:pos x="781" y="616"/>
                </a:cxn>
                <a:cxn ang="0">
                  <a:pos x="802" y="701"/>
                </a:cxn>
                <a:cxn ang="0">
                  <a:pos x="759" y="729"/>
                </a:cxn>
                <a:cxn ang="0">
                  <a:pos x="731" y="739"/>
                </a:cxn>
                <a:cxn ang="0">
                  <a:pos x="683" y="798"/>
                </a:cxn>
                <a:cxn ang="0">
                  <a:pos x="717" y="886"/>
                </a:cxn>
                <a:cxn ang="0">
                  <a:pos x="691" y="912"/>
                </a:cxn>
                <a:cxn ang="0">
                  <a:pos x="657" y="901"/>
                </a:cxn>
                <a:cxn ang="0">
                  <a:pos x="634" y="916"/>
                </a:cxn>
                <a:cxn ang="0">
                  <a:pos x="624" y="956"/>
                </a:cxn>
                <a:cxn ang="0">
                  <a:pos x="559" y="936"/>
                </a:cxn>
                <a:cxn ang="0">
                  <a:pos x="542" y="943"/>
                </a:cxn>
                <a:cxn ang="0">
                  <a:pos x="492" y="947"/>
                </a:cxn>
                <a:cxn ang="0">
                  <a:pos x="471" y="944"/>
                </a:cxn>
                <a:cxn ang="0">
                  <a:pos x="429" y="992"/>
                </a:cxn>
                <a:cxn ang="0">
                  <a:pos x="415" y="1006"/>
                </a:cxn>
                <a:cxn ang="0">
                  <a:pos x="399" y="985"/>
                </a:cxn>
                <a:cxn ang="0">
                  <a:pos x="364" y="980"/>
                </a:cxn>
                <a:cxn ang="0">
                  <a:pos x="348" y="1000"/>
                </a:cxn>
                <a:cxn ang="0">
                  <a:pos x="297" y="1002"/>
                </a:cxn>
                <a:cxn ang="0">
                  <a:pos x="243" y="995"/>
                </a:cxn>
                <a:cxn ang="0">
                  <a:pos x="190" y="984"/>
                </a:cxn>
                <a:cxn ang="0">
                  <a:pos x="172" y="999"/>
                </a:cxn>
                <a:cxn ang="0">
                  <a:pos x="159" y="1016"/>
                </a:cxn>
                <a:cxn ang="0">
                  <a:pos x="140" y="1026"/>
                </a:cxn>
                <a:cxn ang="0">
                  <a:pos x="91" y="1019"/>
                </a:cxn>
                <a:cxn ang="0">
                  <a:pos x="62" y="1023"/>
                </a:cxn>
                <a:cxn ang="0">
                  <a:pos x="27" y="1019"/>
                </a:cxn>
                <a:cxn ang="0">
                  <a:pos x="16" y="994"/>
                </a:cxn>
                <a:cxn ang="0">
                  <a:pos x="11" y="945"/>
                </a:cxn>
                <a:cxn ang="0">
                  <a:pos x="2" y="891"/>
                </a:cxn>
                <a:cxn ang="0">
                  <a:pos x="39" y="890"/>
                </a:cxn>
                <a:cxn ang="0">
                  <a:pos x="71" y="869"/>
                </a:cxn>
                <a:cxn ang="0">
                  <a:pos x="75" y="856"/>
                </a:cxn>
                <a:cxn ang="0">
                  <a:pos x="58" y="819"/>
                </a:cxn>
                <a:cxn ang="0">
                  <a:pos x="64" y="781"/>
                </a:cxn>
                <a:cxn ang="0">
                  <a:pos x="81" y="753"/>
                </a:cxn>
                <a:cxn ang="0">
                  <a:pos x="115" y="776"/>
                </a:cxn>
                <a:cxn ang="0">
                  <a:pos x="146" y="732"/>
                </a:cxn>
                <a:cxn ang="0">
                  <a:pos x="121" y="713"/>
                </a:cxn>
                <a:cxn ang="0">
                  <a:pos x="139" y="667"/>
                </a:cxn>
                <a:cxn ang="0">
                  <a:pos x="173" y="652"/>
                </a:cxn>
                <a:cxn ang="0">
                  <a:pos x="199" y="619"/>
                </a:cxn>
                <a:cxn ang="0">
                  <a:pos x="195" y="584"/>
                </a:cxn>
                <a:cxn ang="0">
                  <a:pos x="172" y="571"/>
                </a:cxn>
                <a:cxn ang="0">
                  <a:pos x="175" y="540"/>
                </a:cxn>
                <a:cxn ang="0">
                  <a:pos x="155" y="492"/>
                </a:cxn>
                <a:cxn ang="0">
                  <a:pos x="120" y="463"/>
                </a:cxn>
                <a:cxn ang="0">
                  <a:pos x="136" y="391"/>
                </a:cxn>
                <a:cxn ang="0">
                  <a:pos x="175" y="302"/>
                </a:cxn>
                <a:cxn ang="0">
                  <a:pos x="201" y="197"/>
                </a:cxn>
                <a:cxn ang="0">
                  <a:pos x="184" y="119"/>
                </a:cxn>
                <a:cxn ang="0">
                  <a:pos x="192" y="53"/>
                </a:cxn>
              </a:cxnLst>
              <a:rect l="0" t="0" r="r" b="b"/>
              <a:pathLst>
                <a:path w="802" h="1028">
                  <a:moveTo>
                    <a:pt x="198" y="5"/>
                  </a:moveTo>
                  <a:lnTo>
                    <a:pt x="203" y="0"/>
                  </a:lnTo>
                  <a:lnTo>
                    <a:pt x="241" y="17"/>
                  </a:lnTo>
                  <a:lnTo>
                    <a:pt x="245" y="22"/>
                  </a:lnTo>
                  <a:lnTo>
                    <a:pt x="245" y="41"/>
                  </a:lnTo>
                  <a:lnTo>
                    <a:pt x="252" y="50"/>
                  </a:lnTo>
                  <a:lnTo>
                    <a:pt x="284" y="43"/>
                  </a:lnTo>
                  <a:lnTo>
                    <a:pt x="351" y="55"/>
                  </a:lnTo>
                  <a:lnTo>
                    <a:pt x="489" y="145"/>
                  </a:lnTo>
                  <a:lnTo>
                    <a:pt x="505" y="169"/>
                  </a:lnTo>
                  <a:lnTo>
                    <a:pt x="507" y="180"/>
                  </a:lnTo>
                  <a:lnTo>
                    <a:pt x="500" y="204"/>
                  </a:lnTo>
                  <a:lnTo>
                    <a:pt x="509" y="237"/>
                  </a:lnTo>
                  <a:lnTo>
                    <a:pt x="541" y="293"/>
                  </a:lnTo>
                  <a:lnTo>
                    <a:pt x="544" y="307"/>
                  </a:lnTo>
                  <a:lnTo>
                    <a:pt x="538" y="321"/>
                  </a:lnTo>
                  <a:lnTo>
                    <a:pt x="578" y="338"/>
                  </a:lnTo>
                  <a:lnTo>
                    <a:pt x="584" y="349"/>
                  </a:lnTo>
                  <a:lnTo>
                    <a:pt x="591" y="391"/>
                  </a:lnTo>
                  <a:lnTo>
                    <a:pt x="591" y="440"/>
                  </a:lnTo>
                  <a:lnTo>
                    <a:pt x="598" y="454"/>
                  </a:lnTo>
                  <a:lnTo>
                    <a:pt x="608" y="465"/>
                  </a:lnTo>
                  <a:lnTo>
                    <a:pt x="619" y="469"/>
                  </a:lnTo>
                  <a:lnTo>
                    <a:pt x="647" y="470"/>
                  </a:lnTo>
                  <a:lnTo>
                    <a:pt x="682" y="482"/>
                  </a:lnTo>
                  <a:lnTo>
                    <a:pt x="703" y="481"/>
                  </a:lnTo>
                  <a:lnTo>
                    <a:pt x="707" y="497"/>
                  </a:lnTo>
                  <a:lnTo>
                    <a:pt x="716" y="496"/>
                  </a:lnTo>
                  <a:lnTo>
                    <a:pt x="719" y="500"/>
                  </a:lnTo>
                  <a:lnTo>
                    <a:pt x="742" y="574"/>
                  </a:lnTo>
                  <a:lnTo>
                    <a:pt x="759" y="593"/>
                  </a:lnTo>
                  <a:lnTo>
                    <a:pt x="778" y="600"/>
                  </a:lnTo>
                  <a:lnTo>
                    <a:pt x="781" y="616"/>
                  </a:lnTo>
                  <a:lnTo>
                    <a:pt x="781" y="616"/>
                  </a:lnTo>
                  <a:lnTo>
                    <a:pt x="787" y="666"/>
                  </a:lnTo>
                  <a:lnTo>
                    <a:pt x="802" y="701"/>
                  </a:lnTo>
                  <a:lnTo>
                    <a:pt x="773" y="718"/>
                  </a:lnTo>
                  <a:lnTo>
                    <a:pt x="769" y="726"/>
                  </a:lnTo>
                  <a:lnTo>
                    <a:pt x="759" y="729"/>
                  </a:lnTo>
                  <a:lnTo>
                    <a:pt x="753" y="739"/>
                  </a:lnTo>
                  <a:lnTo>
                    <a:pt x="742" y="747"/>
                  </a:lnTo>
                  <a:lnTo>
                    <a:pt x="731" y="739"/>
                  </a:lnTo>
                  <a:lnTo>
                    <a:pt x="684" y="765"/>
                  </a:lnTo>
                  <a:lnTo>
                    <a:pt x="695" y="778"/>
                  </a:lnTo>
                  <a:lnTo>
                    <a:pt x="683" y="798"/>
                  </a:lnTo>
                  <a:lnTo>
                    <a:pt x="702" y="883"/>
                  </a:lnTo>
                  <a:lnTo>
                    <a:pt x="705" y="888"/>
                  </a:lnTo>
                  <a:lnTo>
                    <a:pt x="717" y="886"/>
                  </a:lnTo>
                  <a:lnTo>
                    <a:pt x="719" y="890"/>
                  </a:lnTo>
                  <a:lnTo>
                    <a:pt x="713" y="908"/>
                  </a:lnTo>
                  <a:lnTo>
                    <a:pt x="691" y="912"/>
                  </a:lnTo>
                  <a:lnTo>
                    <a:pt x="691" y="912"/>
                  </a:lnTo>
                  <a:lnTo>
                    <a:pt x="680" y="901"/>
                  </a:lnTo>
                  <a:lnTo>
                    <a:pt x="657" y="901"/>
                  </a:lnTo>
                  <a:lnTo>
                    <a:pt x="644" y="914"/>
                  </a:lnTo>
                  <a:lnTo>
                    <a:pt x="638" y="912"/>
                  </a:lnTo>
                  <a:lnTo>
                    <a:pt x="634" y="916"/>
                  </a:lnTo>
                  <a:lnTo>
                    <a:pt x="635" y="930"/>
                  </a:lnTo>
                  <a:lnTo>
                    <a:pt x="622" y="942"/>
                  </a:lnTo>
                  <a:lnTo>
                    <a:pt x="624" y="956"/>
                  </a:lnTo>
                  <a:lnTo>
                    <a:pt x="614" y="960"/>
                  </a:lnTo>
                  <a:lnTo>
                    <a:pt x="585" y="956"/>
                  </a:lnTo>
                  <a:lnTo>
                    <a:pt x="559" y="936"/>
                  </a:lnTo>
                  <a:lnTo>
                    <a:pt x="549" y="940"/>
                  </a:lnTo>
                  <a:lnTo>
                    <a:pt x="545" y="948"/>
                  </a:lnTo>
                  <a:lnTo>
                    <a:pt x="542" y="943"/>
                  </a:lnTo>
                  <a:lnTo>
                    <a:pt x="526" y="945"/>
                  </a:lnTo>
                  <a:lnTo>
                    <a:pt x="510" y="936"/>
                  </a:lnTo>
                  <a:lnTo>
                    <a:pt x="492" y="947"/>
                  </a:lnTo>
                  <a:lnTo>
                    <a:pt x="483" y="957"/>
                  </a:lnTo>
                  <a:lnTo>
                    <a:pt x="475" y="944"/>
                  </a:lnTo>
                  <a:lnTo>
                    <a:pt x="471" y="944"/>
                  </a:lnTo>
                  <a:lnTo>
                    <a:pt x="461" y="951"/>
                  </a:lnTo>
                  <a:lnTo>
                    <a:pt x="439" y="985"/>
                  </a:lnTo>
                  <a:lnTo>
                    <a:pt x="429" y="992"/>
                  </a:lnTo>
                  <a:lnTo>
                    <a:pt x="428" y="1012"/>
                  </a:lnTo>
                  <a:lnTo>
                    <a:pt x="428" y="1012"/>
                  </a:lnTo>
                  <a:lnTo>
                    <a:pt x="415" y="1006"/>
                  </a:lnTo>
                  <a:lnTo>
                    <a:pt x="410" y="995"/>
                  </a:lnTo>
                  <a:lnTo>
                    <a:pt x="400" y="992"/>
                  </a:lnTo>
                  <a:lnTo>
                    <a:pt x="399" y="985"/>
                  </a:lnTo>
                  <a:lnTo>
                    <a:pt x="383" y="986"/>
                  </a:lnTo>
                  <a:lnTo>
                    <a:pt x="375" y="976"/>
                  </a:lnTo>
                  <a:lnTo>
                    <a:pt x="364" y="980"/>
                  </a:lnTo>
                  <a:lnTo>
                    <a:pt x="354" y="975"/>
                  </a:lnTo>
                  <a:lnTo>
                    <a:pt x="342" y="985"/>
                  </a:lnTo>
                  <a:lnTo>
                    <a:pt x="348" y="1000"/>
                  </a:lnTo>
                  <a:lnTo>
                    <a:pt x="315" y="1003"/>
                  </a:lnTo>
                  <a:lnTo>
                    <a:pt x="308" y="999"/>
                  </a:lnTo>
                  <a:lnTo>
                    <a:pt x="297" y="1002"/>
                  </a:lnTo>
                  <a:lnTo>
                    <a:pt x="283" y="993"/>
                  </a:lnTo>
                  <a:lnTo>
                    <a:pt x="257" y="1000"/>
                  </a:lnTo>
                  <a:lnTo>
                    <a:pt x="243" y="995"/>
                  </a:lnTo>
                  <a:lnTo>
                    <a:pt x="221" y="1000"/>
                  </a:lnTo>
                  <a:lnTo>
                    <a:pt x="212" y="987"/>
                  </a:lnTo>
                  <a:lnTo>
                    <a:pt x="190" y="984"/>
                  </a:lnTo>
                  <a:lnTo>
                    <a:pt x="180" y="979"/>
                  </a:lnTo>
                  <a:lnTo>
                    <a:pt x="170" y="984"/>
                  </a:lnTo>
                  <a:lnTo>
                    <a:pt x="172" y="999"/>
                  </a:lnTo>
                  <a:lnTo>
                    <a:pt x="166" y="1004"/>
                  </a:lnTo>
                  <a:lnTo>
                    <a:pt x="161" y="1003"/>
                  </a:lnTo>
                  <a:lnTo>
                    <a:pt x="159" y="1016"/>
                  </a:lnTo>
                  <a:lnTo>
                    <a:pt x="159" y="1016"/>
                  </a:lnTo>
                  <a:lnTo>
                    <a:pt x="149" y="1028"/>
                  </a:lnTo>
                  <a:lnTo>
                    <a:pt x="140" y="1026"/>
                  </a:lnTo>
                  <a:lnTo>
                    <a:pt x="117" y="1011"/>
                  </a:lnTo>
                  <a:lnTo>
                    <a:pt x="95" y="1023"/>
                  </a:lnTo>
                  <a:lnTo>
                    <a:pt x="91" y="1019"/>
                  </a:lnTo>
                  <a:lnTo>
                    <a:pt x="78" y="1017"/>
                  </a:lnTo>
                  <a:lnTo>
                    <a:pt x="68" y="1024"/>
                  </a:lnTo>
                  <a:lnTo>
                    <a:pt x="62" y="1023"/>
                  </a:lnTo>
                  <a:lnTo>
                    <a:pt x="49" y="1013"/>
                  </a:lnTo>
                  <a:lnTo>
                    <a:pt x="41" y="1013"/>
                  </a:lnTo>
                  <a:lnTo>
                    <a:pt x="27" y="1019"/>
                  </a:lnTo>
                  <a:lnTo>
                    <a:pt x="21" y="1013"/>
                  </a:lnTo>
                  <a:lnTo>
                    <a:pt x="25" y="1005"/>
                  </a:lnTo>
                  <a:lnTo>
                    <a:pt x="16" y="994"/>
                  </a:lnTo>
                  <a:lnTo>
                    <a:pt x="14" y="986"/>
                  </a:lnTo>
                  <a:lnTo>
                    <a:pt x="14" y="986"/>
                  </a:lnTo>
                  <a:lnTo>
                    <a:pt x="11" y="945"/>
                  </a:lnTo>
                  <a:lnTo>
                    <a:pt x="16" y="932"/>
                  </a:lnTo>
                  <a:lnTo>
                    <a:pt x="0" y="905"/>
                  </a:lnTo>
                  <a:lnTo>
                    <a:pt x="2" y="891"/>
                  </a:lnTo>
                  <a:lnTo>
                    <a:pt x="9" y="885"/>
                  </a:lnTo>
                  <a:lnTo>
                    <a:pt x="30" y="894"/>
                  </a:lnTo>
                  <a:lnTo>
                    <a:pt x="39" y="890"/>
                  </a:lnTo>
                  <a:lnTo>
                    <a:pt x="62" y="863"/>
                  </a:lnTo>
                  <a:lnTo>
                    <a:pt x="67" y="863"/>
                  </a:lnTo>
                  <a:lnTo>
                    <a:pt x="71" y="869"/>
                  </a:lnTo>
                  <a:lnTo>
                    <a:pt x="75" y="867"/>
                  </a:lnTo>
                  <a:lnTo>
                    <a:pt x="71" y="860"/>
                  </a:lnTo>
                  <a:lnTo>
                    <a:pt x="75" y="856"/>
                  </a:lnTo>
                  <a:lnTo>
                    <a:pt x="66" y="845"/>
                  </a:lnTo>
                  <a:lnTo>
                    <a:pt x="70" y="829"/>
                  </a:lnTo>
                  <a:lnTo>
                    <a:pt x="58" y="819"/>
                  </a:lnTo>
                  <a:lnTo>
                    <a:pt x="57" y="812"/>
                  </a:lnTo>
                  <a:lnTo>
                    <a:pt x="66" y="792"/>
                  </a:lnTo>
                  <a:lnTo>
                    <a:pt x="64" y="781"/>
                  </a:lnTo>
                  <a:lnTo>
                    <a:pt x="72" y="770"/>
                  </a:lnTo>
                  <a:lnTo>
                    <a:pt x="73" y="762"/>
                  </a:lnTo>
                  <a:lnTo>
                    <a:pt x="81" y="753"/>
                  </a:lnTo>
                  <a:lnTo>
                    <a:pt x="93" y="758"/>
                  </a:lnTo>
                  <a:lnTo>
                    <a:pt x="109" y="757"/>
                  </a:lnTo>
                  <a:lnTo>
                    <a:pt x="115" y="776"/>
                  </a:lnTo>
                  <a:lnTo>
                    <a:pt x="128" y="761"/>
                  </a:lnTo>
                  <a:lnTo>
                    <a:pt x="145" y="748"/>
                  </a:lnTo>
                  <a:lnTo>
                    <a:pt x="146" y="732"/>
                  </a:lnTo>
                  <a:lnTo>
                    <a:pt x="142" y="726"/>
                  </a:lnTo>
                  <a:lnTo>
                    <a:pt x="128" y="723"/>
                  </a:lnTo>
                  <a:lnTo>
                    <a:pt x="121" y="713"/>
                  </a:lnTo>
                  <a:lnTo>
                    <a:pt x="120" y="696"/>
                  </a:lnTo>
                  <a:lnTo>
                    <a:pt x="134" y="680"/>
                  </a:lnTo>
                  <a:lnTo>
                    <a:pt x="139" y="667"/>
                  </a:lnTo>
                  <a:lnTo>
                    <a:pt x="156" y="654"/>
                  </a:lnTo>
                  <a:lnTo>
                    <a:pt x="168" y="656"/>
                  </a:lnTo>
                  <a:lnTo>
                    <a:pt x="173" y="652"/>
                  </a:lnTo>
                  <a:lnTo>
                    <a:pt x="177" y="639"/>
                  </a:lnTo>
                  <a:lnTo>
                    <a:pt x="195" y="627"/>
                  </a:lnTo>
                  <a:lnTo>
                    <a:pt x="199" y="619"/>
                  </a:lnTo>
                  <a:lnTo>
                    <a:pt x="193" y="597"/>
                  </a:lnTo>
                  <a:lnTo>
                    <a:pt x="197" y="587"/>
                  </a:lnTo>
                  <a:lnTo>
                    <a:pt x="195" y="584"/>
                  </a:lnTo>
                  <a:lnTo>
                    <a:pt x="181" y="586"/>
                  </a:lnTo>
                  <a:lnTo>
                    <a:pt x="175" y="581"/>
                  </a:lnTo>
                  <a:lnTo>
                    <a:pt x="172" y="571"/>
                  </a:lnTo>
                  <a:lnTo>
                    <a:pt x="166" y="569"/>
                  </a:lnTo>
                  <a:lnTo>
                    <a:pt x="166" y="554"/>
                  </a:lnTo>
                  <a:lnTo>
                    <a:pt x="175" y="540"/>
                  </a:lnTo>
                  <a:lnTo>
                    <a:pt x="168" y="527"/>
                  </a:lnTo>
                  <a:lnTo>
                    <a:pt x="170" y="511"/>
                  </a:lnTo>
                  <a:lnTo>
                    <a:pt x="155" y="492"/>
                  </a:lnTo>
                  <a:lnTo>
                    <a:pt x="142" y="490"/>
                  </a:lnTo>
                  <a:lnTo>
                    <a:pt x="133" y="484"/>
                  </a:lnTo>
                  <a:lnTo>
                    <a:pt x="120" y="463"/>
                  </a:lnTo>
                  <a:lnTo>
                    <a:pt x="110" y="455"/>
                  </a:lnTo>
                  <a:lnTo>
                    <a:pt x="123" y="412"/>
                  </a:lnTo>
                  <a:lnTo>
                    <a:pt x="136" y="391"/>
                  </a:lnTo>
                  <a:lnTo>
                    <a:pt x="162" y="367"/>
                  </a:lnTo>
                  <a:lnTo>
                    <a:pt x="176" y="319"/>
                  </a:lnTo>
                  <a:lnTo>
                    <a:pt x="175" y="302"/>
                  </a:lnTo>
                  <a:lnTo>
                    <a:pt x="192" y="261"/>
                  </a:lnTo>
                  <a:lnTo>
                    <a:pt x="201" y="226"/>
                  </a:lnTo>
                  <a:lnTo>
                    <a:pt x="201" y="197"/>
                  </a:lnTo>
                  <a:lnTo>
                    <a:pt x="190" y="175"/>
                  </a:lnTo>
                  <a:lnTo>
                    <a:pt x="184" y="133"/>
                  </a:lnTo>
                  <a:lnTo>
                    <a:pt x="184" y="119"/>
                  </a:lnTo>
                  <a:lnTo>
                    <a:pt x="201" y="75"/>
                  </a:lnTo>
                  <a:lnTo>
                    <a:pt x="192" y="53"/>
                  </a:lnTo>
                  <a:lnTo>
                    <a:pt x="192" y="53"/>
                  </a:lnTo>
                  <a:lnTo>
                    <a:pt x="189" y="23"/>
                  </a:lnTo>
                  <a:lnTo>
                    <a:pt x="198" y="5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1" name="Freeform 157"/>
            <p:cNvSpPr>
              <a:spLocks/>
            </p:cNvSpPr>
            <p:nvPr/>
          </p:nvSpPr>
          <p:spPr bwMode="auto">
            <a:xfrm>
              <a:off x="672" y="3312"/>
              <a:ext cx="110" cy="123"/>
            </a:xfrm>
            <a:custGeom>
              <a:avLst/>
              <a:gdLst/>
              <a:ahLst/>
              <a:cxnLst>
                <a:cxn ang="0">
                  <a:pos x="26" y="73"/>
                </a:cxn>
                <a:cxn ang="0">
                  <a:pos x="34" y="67"/>
                </a:cxn>
                <a:cxn ang="0">
                  <a:pos x="42" y="51"/>
                </a:cxn>
                <a:cxn ang="0">
                  <a:pos x="55" y="55"/>
                </a:cxn>
                <a:cxn ang="0">
                  <a:pos x="62" y="46"/>
                </a:cxn>
                <a:cxn ang="0">
                  <a:pos x="71" y="39"/>
                </a:cxn>
                <a:cxn ang="0">
                  <a:pos x="79" y="51"/>
                </a:cxn>
                <a:cxn ang="0">
                  <a:pos x="98" y="50"/>
                </a:cxn>
                <a:cxn ang="0">
                  <a:pos x="107" y="60"/>
                </a:cxn>
                <a:cxn ang="0">
                  <a:pos x="115" y="51"/>
                </a:cxn>
                <a:cxn ang="0">
                  <a:pos x="117" y="43"/>
                </a:cxn>
                <a:cxn ang="0">
                  <a:pos x="127" y="9"/>
                </a:cxn>
                <a:cxn ang="0">
                  <a:pos x="143" y="0"/>
                </a:cxn>
                <a:cxn ang="0">
                  <a:pos x="160" y="1"/>
                </a:cxn>
                <a:cxn ang="0">
                  <a:pos x="172" y="1"/>
                </a:cxn>
                <a:cxn ang="0">
                  <a:pos x="189" y="2"/>
                </a:cxn>
                <a:cxn ang="0">
                  <a:pos x="189" y="43"/>
                </a:cxn>
                <a:cxn ang="0">
                  <a:pos x="204" y="68"/>
                </a:cxn>
                <a:cxn ang="0">
                  <a:pos x="218" y="72"/>
                </a:cxn>
                <a:cxn ang="0">
                  <a:pos x="231" y="102"/>
                </a:cxn>
                <a:cxn ang="0">
                  <a:pos x="293" y="167"/>
                </a:cxn>
                <a:cxn ang="0">
                  <a:pos x="279" y="193"/>
                </a:cxn>
                <a:cxn ang="0">
                  <a:pos x="278" y="208"/>
                </a:cxn>
                <a:cxn ang="0">
                  <a:pos x="266" y="229"/>
                </a:cxn>
                <a:cxn ang="0">
                  <a:pos x="255" y="257"/>
                </a:cxn>
                <a:cxn ang="0">
                  <a:pos x="244" y="289"/>
                </a:cxn>
                <a:cxn ang="0">
                  <a:pos x="227" y="320"/>
                </a:cxn>
                <a:cxn ang="0">
                  <a:pos x="230" y="328"/>
                </a:cxn>
                <a:cxn ang="0">
                  <a:pos x="215" y="328"/>
                </a:cxn>
                <a:cxn ang="0">
                  <a:pos x="199" y="313"/>
                </a:cxn>
                <a:cxn ang="0">
                  <a:pos x="190" y="318"/>
                </a:cxn>
                <a:cxn ang="0">
                  <a:pos x="170" y="308"/>
                </a:cxn>
                <a:cxn ang="0">
                  <a:pos x="149" y="303"/>
                </a:cxn>
                <a:cxn ang="0">
                  <a:pos x="118" y="308"/>
                </a:cxn>
                <a:cxn ang="0">
                  <a:pos x="89" y="306"/>
                </a:cxn>
                <a:cxn ang="0">
                  <a:pos x="89" y="285"/>
                </a:cxn>
                <a:cxn ang="0">
                  <a:pos x="53" y="275"/>
                </a:cxn>
                <a:cxn ang="0">
                  <a:pos x="71" y="242"/>
                </a:cxn>
                <a:cxn ang="0">
                  <a:pos x="53" y="218"/>
                </a:cxn>
                <a:cxn ang="0">
                  <a:pos x="32" y="208"/>
                </a:cxn>
                <a:cxn ang="0">
                  <a:pos x="10" y="187"/>
                </a:cxn>
                <a:cxn ang="0">
                  <a:pos x="4" y="152"/>
                </a:cxn>
                <a:cxn ang="0">
                  <a:pos x="15" y="149"/>
                </a:cxn>
                <a:cxn ang="0">
                  <a:pos x="18" y="124"/>
                </a:cxn>
                <a:cxn ang="0">
                  <a:pos x="15" y="114"/>
                </a:cxn>
                <a:cxn ang="0">
                  <a:pos x="17" y="72"/>
                </a:cxn>
              </a:cxnLst>
              <a:rect l="0" t="0" r="r" b="b"/>
              <a:pathLst>
                <a:path w="293" h="328">
                  <a:moveTo>
                    <a:pt x="17" y="72"/>
                  </a:moveTo>
                  <a:lnTo>
                    <a:pt x="26" y="73"/>
                  </a:lnTo>
                  <a:lnTo>
                    <a:pt x="29" y="62"/>
                  </a:lnTo>
                  <a:lnTo>
                    <a:pt x="34" y="67"/>
                  </a:lnTo>
                  <a:lnTo>
                    <a:pt x="45" y="61"/>
                  </a:lnTo>
                  <a:lnTo>
                    <a:pt x="42" y="51"/>
                  </a:lnTo>
                  <a:lnTo>
                    <a:pt x="48" y="47"/>
                  </a:lnTo>
                  <a:lnTo>
                    <a:pt x="55" y="55"/>
                  </a:lnTo>
                  <a:lnTo>
                    <a:pt x="55" y="48"/>
                  </a:lnTo>
                  <a:lnTo>
                    <a:pt x="62" y="46"/>
                  </a:lnTo>
                  <a:lnTo>
                    <a:pt x="64" y="38"/>
                  </a:lnTo>
                  <a:lnTo>
                    <a:pt x="71" y="39"/>
                  </a:lnTo>
                  <a:lnTo>
                    <a:pt x="76" y="50"/>
                  </a:lnTo>
                  <a:lnTo>
                    <a:pt x="79" y="51"/>
                  </a:lnTo>
                  <a:lnTo>
                    <a:pt x="85" y="45"/>
                  </a:lnTo>
                  <a:lnTo>
                    <a:pt x="98" y="50"/>
                  </a:lnTo>
                  <a:lnTo>
                    <a:pt x="102" y="59"/>
                  </a:lnTo>
                  <a:lnTo>
                    <a:pt x="107" y="60"/>
                  </a:lnTo>
                  <a:lnTo>
                    <a:pt x="110" y="49"/>
                  </a:lnTo>
                  <a:lnTo>
                    <a:pt x="115" y="51"/>
                  </a:lnTo>
                  <a:lnTo>
                    <a:pt x="119" y="49"/>
                  </a:lnTo>
                  <a:lnTo>
                    <a:pt x="117" y="43"/>
                  </a:lnTo>
                  <a:lnTo>
                    <a:pt x="123" y="41"/>
                  </a:lnTo>
                  <a:lnTo>
                    <a:pt x="127" y="9"/>
                  </a:lnTo>
                  <a:lnTo>
                    <a:pt x="140" y="8"/>
                  </a:lnTo>
                  <a:lnTo>
                    <a:pt x="143" y="0"/>
                  </a:lnTo>
                  <a:lnTo>
                    <a:pt x="145" y="6"/>
                  </a:lnTo>
                  <a:lnTo>
                    <a:pt x="160" y="1"/>
                  </a:lnTo>
                  <a:lnTo>
                    <a:pt x="162" y="5"/>
                  </a:lnTo>
                  <a:lnTo>
                    <a:pt x="172" y="1"/>
                  </a:lnTo>
                  <a:lnTo>
                    <a:pt x="189" y="2"/>
                  </a:lnTo>
                  <a:lnTo>
                    <a:pt x="189" y="2"/>
                  </a:lnTo>
                  <a:lnTo>
                    <a:pt x="192" y="5"/>
                  </a:lnTo>
                  <a:lnTo>
                    <a:pt x="189" y="43"/>
                  </a:lnTo>
                  <a:lnTo>
                    <a:pt x="206" y="54"/>
                  </a:lnTo>
                  <a:lnTo>
                    <a:pt x="204" y="68"/>
                  </a:lnTo>
                  <a:lnTo>
                    <a:pt x="208" y="72"/>
                  </a:lnTo>
                  <a:lnTo>
                    <a:pt x="218" y="72"/>
                  </a:lnTo>
                  <a:lnTo>
                    <a:pt x="232" y="92"/>
                  </a:lnTo>
                  <a:lnTo>
                    <a:pt x="231" y="102"/>
                  </a:lnTo>
                  <a:lnTo>
                    <a:pt x="266" y="133"/>
                  </a:lnTo>
                  <a:lnTo>
                    <a:pt x="293" y="167"/>
                  </a:lnTo>
                  <a:lnTo>
                    <a:pt x="293" y="176"/>
                  </a:lnTo>
                  <a:lnTo>
                    <a:pt x="279" y="193"/>
                  </a:lnTo>
                  <a:lnTo>
                    <a:pt x="278" y="208"/>
                  </a:lnTo>
                  <a:lnTo>
                    <a:pt x="278" y="208"/>
                  </a:lnTo>
                  <a:lnTo>
                    <a:pt x="269" y="215"/>
                  </a:lnTo>
                  <a:lnTo>
                    <a:pt x="266" y="229"/>
                  </a:lnTo>
                  <a:lnTo>
                    <a:pt x="255" y="248"/>
                  </a:lnTo>
                  <a:lnTo>
                    <a:pt x="255" y="257"/>
                  </a:lnTo>
                  <a:lnTo>
                    <a:pt x="244" y="279"/>
                  </a:lnTo>
                  <a:lnTo>
                    <a:pt x="244" y="289"/>
                  </a:lnTo>
                  <a:lnTo>
                    <a:pt x="229" y="311"/>
                  </a:lnTo>
                  <a:lnTo>
                    <a:pt x="227" y="320"/>
                  </a:lnTo>
                  <a:lnTo>
                    <a:pt x="230" y="328"/>
                  </a:lnTo>
                  <a:lnTo>
                    <a:pt x="230" y="328"/>
                  </a:lnTo>
                  <a:lnTo>
                    <a:pt x="222" y="323"/>
                  </a:lnTo>
                  <a:lnTo>
                    <a:pt x="215" y="328"/>
                  </a:lnTo>
                  <a:lnTo>
                    <a:pt x="208" y="314"/>
                  </a:lnTo>
                  <a:lnTo>
                    <a:pt x="199" y="313"/>
                  </a:lnTo>
                  <a:lnTo>
                    <a:pt x="196" y="323"/>
                  </a:lnTo>
                  <a:lnTo>
                    <a:pt x="190" y="318"/>
                  </a:lnTo>
                  <a:lnTo>
                    <a:pt x="179" y="318"/>
                  </a:lnTo>
                  <a:lnTo>
                    <a:pt x="170" y="308"/>
                  </a:lnTo>
                  <a:lnTo>
                    <a:pt x="162" y="311"/>
                  </a:lnTo>
                  <a:lnTo>
                    <a:pt x="149" y="303"/>
                  </a:lnTo>
                  <a:lnTo>
                    <a:pt x="126" y="299"/>
                  </a:lnTo>
                  <a:lnTo>
                    <a:pt x="118" y="308"/>
                  </a:lnTo>
                  <a:lnTo>
                    <a:pt x="95" y="310"/>
                  </a:lnTo>
                  <a:lnTo>
                    <a:pt x="89" y="306"/>
                  </a:lnTo>
                  <a:lnTo>
                    <a:pt x="92" y="291"/>
                  </a:lnTo>
                  <a:lnTo>
                    <a:pt x="89" y="285"/>
                  </a:lnTo>
                  <a:lnTo>
                    <a:pt x="53" y="275"/>
                  </a:lnTo>
                  <a:lnTo>
                    <a:pt x="53" y="275"/>
                  </a:lnTo>
                  <a:lnTo>
                    <a:pt x="62" y="246"/>
                  </a:lnTo>
                  <a:lnTo>
                    <a:pt x="71" y="242"/>
                  </a:lnTo>
                  <a:lnTo>
                    <a:pt x="71" y="234"/>
                  </a:lnTo>
                  <a:lnTo>
                    <a:pt x="53" y="218"/>
                  </a:lnTo>
                  <a:lnTo>
                    <a:pt x="36" y="213"/>
                  </a:lnTo>
                  <a:lnTo>
                    <a:pt x="32" y="208"/>
                  </a:lnTo>
                  <a:lnTo>
                    <a:pt x="35" y="201"/>
                  </a:lnTo>
                  <a:lnTo>
                    <a:pt x="10" y="187"/>
                  </a:lnTo>
                  <a:lnTo>
                    <a:pt x="0" y="161"/>
                  </a:lnTo>
                  <a:lnTo>
                    <a:pt x="4" y="152"/>
                  </a:lnTo>
                  <a:lnTo>
                    <a:pt x="12" y="153"/>
                  </a:lnTo>
                  <a:lnTo>
                    <a:pt x="15" y="149"/>
                  </a:lnTo>
                  <a:lnTo>
                    <a:pt x="9" y="135"/>
                  </a:lnTo>
                  <a:lnTo>
                    <a:pt x="18" y="124"/>
                  </a:lnTo>
                  <a:lnTo>
                    <a:pt x="12" y="121"/>
                  </a:lnTo>
                  <a:lnTo>
                    <a:pt x="15" y="114"/>
                  </a:lnTo>
                  <a:lnTo>
                    <a:pt x="10" y="90"/>
                  </a:lnTo>
                  <a:lnTo>
                    <a:pt x="17" y="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2" name="Freeform 158"/>
            <p:cNvSpPr>
              <a:spLocks/>
            </p:cNvSpPr>
            <p:nvPr/>
          </p:nvSpPr>
          <p:spPr bwMode="auto">
            <a:xfrm>
              <a:off x="1869" y="2857"/>
              <a:ext cx="484" cy="343"/>
            </a:xfrm>
            <a:custGeom>
              <a:avLst/>
              <a:gdLst/>
              <a:ahLst/>
              <a:cxnLst>
                <a:cxn ang="0">
                  <a:pos x="60" y="359"/>
                </a:cxn>
                <a:cxn ang="0">
                  <a:pos x="91" y="288"/>
                </a:cxn>
                <a:cxn ang="0">
                  <a:pos x="151" y="171"/>
                </a:cxn>
                <a:cxn ang="0">
                  <a:pos x="181" y="92"/>
                </a:cxn>
                <a:cxn ang="0">
                  <a:pos x="181" y="42"/>
                </a:cxn>
                <a:cxn ang="0">
                  <a:pos x="246" y="41"/>
                </a:cxn>
                <a:cxn ang="0">
                  <a:pos x="327" y="35"/>
                </a:cxn>
                <a:cxn ang="0">
                  <a:pos x="365" y="38"/>
                </a:cxn>
                <a:cxn ang="0">
                  <a:pos x="419" y="64"/>
                </a:cxn>
                <a:cxn ang="0">
                  <a:pos x="510" y="42"/>
                </a:cxn>
                <a:cxn ang="0">
                  <a:pos x="578" y="76"/>
                </a:cxn>
                <a:cxn ang="0">
                  <a:pos x="647" y="92"/>
                </a:cxn>
                <a:cxn ang="0">
                  <a:pos x="732" y="3"/>
                </a:cxn>
                <a:cxn ang="0">
                  <a:pos x="827" y="32"/>
                </a:cxn>
                <a:cxn ang="0">
                  <a:pos x="871" y="141"/>
                </a:cxn>
                <a:cxn ang="0">
                  <a:pos x="862" y="207"/>
                </a:cxn>
                <a:cxn ang="0">
                  <a:pos x="1070" y="205"/>
                </a:cxn>
                <a:cxn ang="0">
                  <a:pos x="1116" y="244"/>
                </a:cxn>
                <a:cxn ang="0">
                  <a:pos x="1212" y="311"/>
                </a:cxn>
                <a:cxn ang="0">
                  <a:pos x="1234" y="359"/>
                </a:cxn>
                <a:cxn ang="0">
                  <a:pos x="1158" y="486"/>
                </a:cxn>
                <a:cxn ang="0">
                  <a:pos x="1229" y="536"/>
                </a:cxn>
                <a:cxn ang="0">
                  <a:pos x="1285" y="555"/>
                </a:cxn>
                <a:cxn ang="0">
                  <a:pos x="1260" y="620"/>
                </a:cxn>
                <a:cxn ang="0">
                  <a:pos x="1209" y="688"/>
                </a:cxn>
                <a:cxn ang="0">
                  <a:pos x="1217" y="720"/>
                </a:cxn>
                <a:cxn ang="0">
                  <a:pos x="1149" y="767"/>
                </a:cxn>
                <a:cxn ang="0">
                  <a:pos x="1106" y="757"/>
                </a:cxn>
                <a:cxn ang="0">
                  <a:pos x="1056" y="775"/>
                </a:cxn>
                <a:cxn ang="0">
                  <a:pos x="1022" y="772"/>
                </a:cxn>
                <a:cxn ang="0">
                  <a:pos x="997" y="779"/>
                </a:cxn>
                <a:cxn ang="0">
                  <a:pos x="961" y="809"/>
                </a:cxn>
                <a:cxn ang="0">
                  <a:pos x="917" y="829"/>
                </a:cxn>
                <a:cxn ang="0">
                  <a:pos x="845" y="858"/>
                </a:cxn>
                <a:cxn ang="0">
                  <a:pos x="801" y="862"/>
                </a:cxn>
                <a:cxn ang="0">
                  <a:pos x="733" y="904"/>
                </a:cxn>
                <a:cxn ang="0">
                  <a:pos x="739" y="848"/>
                </a:cxn>
                <a:cxn ang="0">
                  <a:pos x="735" y="797"/>
                </a:cxn>
                <a:cxn ang="0">
                  <a:pos x="695" y="798"/>
                </a:cxn>
                <a:cxn ang="0">
                  <a:pos x="553" y="779"/>
                </a:cxn>
                <a:cxn ang="0">
                  <a:pos x="421" y="726"/>
                </a:cxn>
                <a:cxn ang="0">
                  <a:pos x="299" y="673"/>
                </a:cxn>
                <a:cxn ang="0">
                  <a:pos x="125" y="668"/>
                </a:cxn>
                <a:cxn ang="0">
                  <a:pos x="73" y="638"/>
                </a:cxn>
                <a:cxn ang="0">
                  <a:pos x="50" y="580"/>
                </a:cxn>
                <a:cxn ang="0">
                  <a:pos x="5" y="511"/>
                </a:cxn>
                <a:cxn ang="0">
                  <a:pos x="28" y="458"/>
                </a:cxn>
                <a:cxn ang="0">
                  <a:pos x="10" y="422"/>
                </a:cxn>
              </a:cxnLst>
              <a:rect l="0" t="0" r="r" b="b"/>
              <a:pathLst>
                <a:path w="1286" h="913">
                  <a:moveTo>
                    <a:pt x="10" y="422"/>
                  </a:moveTo>
                  <a:lnTo>
                    <a:pt x="13" y="413"/>
                  </a:lnTo>
                  <a:lnTo>
                    <a:pt x="58" y="370"/>
                  </a:lnTo>
                  <a:lnTo>
                    <a:pt x="60" y="359"/>
                  </a:lnTo>
                  <a:lnTo>
                    <a:pt x="52" y="329"/>
                  </a:lnTo>
                  <a:lnTo>
                    <a:pt x="71" y="312"/>
                  </a:lnTo>
                  <a:lnTo>
                    <a:pt x="81" y="290"/>
                  </a:lnTo>
                  <a:lnTo>
                    <a:pt x="91" y="288"/>
                  </a:lnTo>
                  <a:lnTo>
                    <a:pt x="102" y="270"/>
                  </a:lnTo>
                  <a:lnTo>
                    <a:pt x="147" y="262"/>
                  </a:lnTo>
                  <a:lnTo>
                    <a:pt x="155" y="189"/>
                  </a:lnTo>
                  <a:lnTo>
                    <a:pt x="151" y="171"/>
                  </a:lnTo>
                  <a:lnTo>
                    <a:pt x="165" y="145"/>
                  </a:lnTo>
                  <a:lnTo>
                    <a:pt x="161" y="123"/>
                  </a:lnTo>
                  <a:lnTo>
                    <a:pt x="164" y="103"/>
                  </a:lnTo>
                  <a:lnTo>
                    <a:pt x="181" y="92"/>
                  </a:lnTo>
                  <a:lnTo>
                    <a:pt x="183" y="87"/>
                  </a:lnTo>
                  <a:lnTo>
                    <a:pt x="177" y="70"/>
                  </a:lnTo>
                  <a:lnTo>
                    <a:pt x="182" y="56"/>
                  </a:lnTo>
                  <a:lnTo>
                    <a:pt x="181" y="42"/>
                  </a:lnTo>
                  <a:lnTo>
                    <a:pt x="185" y="35"/>
                  </a:lnTo>
                  <a:lnTo>
                    <a:pt x="190" y="33"/>
                  </a:lnTo>
                  <a:lnTo>
                    <a:pt x="209" y="40"/>
                  </a:lnTo>
                  <a:lnTo>
                    <a:pt x="246" y="41"/>
                  </a:lnTo>
                  <a:lnTo>
                    <a:pt x="269" y="49"/>
                  </a:lnTo>
                  <a:lnTo>
                    <a:pt x="276" y="42"/>
                  </a:lnTo>
                  <a:lnTo>
                    <a:pt x="314" y="45"/>
                  </a:lnTo>
                  <a:lnTo>
                    <a:pt x="327" y="35"/>
                  </a:lnTo>
                  <a:lnTo>
                    <a:pt x="331" y="44"/>
                  </a:lnTo>
                  <a:lnTo>
                    <a:pt x="345" y="50"/>
                  </a:lnTo>
                  <a:lnTo>
                    <a:pt x="357" y="38"/>
                  </a:lnTo>
                  <a:lnTo>
                    <a:pt x="365" y="38"/>
                  </a:lnTo>
                  <a:lnTo>
                    <a:pt x="378" y="41"/>
                  </a:lnTo>
                  <a:lnTo>
                    <a:pt x="383" y="66"/>
                  </a:lnTo>
                  <a:lnTo>
                    <a:pt x="396" y="69"/>
                  </a:lnTo>
                  <a:lnTo>
                    <a:pt x="419" y="64"/>
                  </a:lnTo>
                  <a:lnTo>
                    <a:pt x="460" y="64"/>
                  </a:lnTo>
                  <a:lnTo>
                    <a:pt x="474" y="54"/>
                  </a:lnTo>
                  <a:lnTo>
                    <a:pt x="499" y="49"/>
                  </a:lnTo>
                  <a:lnTo>
                    <a:pt x="510" y="42"/>
                  </a:lnTo>
                  <a:lnTo>
                    <a:pt x="519" y="42"/>
                  </a:lnTo>
                  <a:lnTo>
                    <a:pt x="539" y="52"/>
                  </a:lnTo>
                  <a:lnTo>
                    <a:pt x="542" y="72"/>
                  </a:lnTo>
                  <a:lnTo>
                    <a:pt x="578" y="76"/>
                  </a:lnTo>
                  <a:lnTo>
                    <a:pt x="588" y="71"/>
                  </a:lnTo>
                  <a:lnTo>
                    <a:pt x="612" y="72"/>
                  </a:lnTo>
                  <a:lnTo>
                    <a:pt x="638" y="93"/>
                  </a:lnTo>
                  <a:lnTo>
                    <a:pt x="647" y="92"/>
                  </a:lnTo>
                  <a:lnTo>
                    <a:pt x="661" y="77"/>
                  </a:lnTo>
                  <a:lnTo>
                    <a:pt x="662" y="59"/>
                  </a:lnTo>
                  <a:lnTo>
                    <a:pt x="672" y="48"/>
                  </a:lnTo>
                  <a:lnTo>
                    <a:pt x="732" y="3"/>
                  </a:lnTo>
                  <a:lnTo>
                    <a:pt x="761" y="0"/>
                  </a:lnTo>
                  <a:lnTo>
                    <a:pt x="799" y="33"/>
                  </a:lnTo>
                  <a:lnTo>
                    <a:pt x="827" y="32"/>
                  </a:lnTo>
                  <a:lnTo>
                    <a:pt x="827" y="32"/>
                  </a:lnTo>
                  <a:lnTo>
                    <a:pt x="829" y="42"/>
                  </a:lnTo>
                  <a:lnTo>
                    <a:pt x="840" y="50"/>
                  </a:lnTo>
                  <a:lnTo>
                    <a:pt x="878" y="124"/>
                  </a:lnTo>
                  <a:lnTo>
                    <a:pt x="871" y="141"/>
                  </a:lnTo>
                  <a:lnTo>
                    <a:pt x="863" y="148"/>
                  </a:lnTo>
                  <a:lnTo>
                    <a:pt x="863" y="175"/>
                  </a:lnTo>
                  <a:lnTo>
                    <a:pt x="856" y="188"/>
                  </a:lnTo>
                  <a:lnTo>
                    <a:pt x="862" y="207"/>
                  </a:lnTo>
                  <a:lnTo>
                    <a:pt x="942" y="205"/>
                  </a:lnTo>
                  <a:lnTo>
                    <a:pt x="972" y="197"/>
                  </a:lnTo>
                  <a:lnTo>
                    <a:pt x="1013" y="194"/>
                  </a:lnTo>
                  <a:lnTo>
                    <a:pt x="1070" y="205"/>
                  </a:lnTo>
                  <a:lnTo>
                    <a:pt x="1080" y="210"/>
                  </a:lnTo>
                  <a:lnTo>
                    <a:pt x="1084" y="218"/>
                  </a:lnTo>
                  <a:lnTo>
                    <a:pt x="1086" y="243"/>
                  </a:lnTo>
                  <a:lnTo>
                    <a:pt x="1116" y="244"/>
                  </a:lnTo>
                  <a:lnTo>
                    <a:pt x="1135" y="293"/>
                  </a:lnTo>
                  <a:lnTo>
                    <a:pt x="1150" y="319"/>
                  </a:lnTo>
                  <a:lnTo>
                    <a:pt x="1199" y="312"/>
                  </a:lnTo>
                  <a:lnTo>
                    <a:pt x="1212" y="311"/>
                  </a:lnTo>
                  <a:lnTo>
                    <a:pt x="1214" y="315"/>
                  </a:lnTo>
                  <a:lnTo>
                    <a:pt x="1215" y="330"/>
                  </a:lnTo>
                  <a:lnTo>
                    <a:pt x="1233" y="348"/>
                  </a:lnTo>
                  <a:lnTo>
                    <a:pt x="1234" y="359"/>
                  </a:lnTo>
                  <a:lnTo>
                    <a:pt x="1209" y="372"/>
                  </a:lnTo>
                  <a:lnTo>
                    <a:pt x="1190" y="401"/>
                  </a:lnTo>
                  <a:lnTo>
                    <a:pt x="1155" y="442"/>
                  </a:lnTo>
                  <a:lnTo>
                    <a:pt x="1158" y="486"/>
                  </a:lnTo>
                  <a:lnTo>
                    <a:pt x="1168" y="502"/>
                  </a:lnTo>
                  <a:lnTo>
                    <a:pt x="1169" y="514"/>
                  </a:lnTo>
                  <a:lnTo>
                    <a:pt x="1219" y="524"/>
                  </a:lnTo>
                  <a:lnTo>
                    <a:pt x="1229" y="536"/>
                  </a:lnTo>
                  <a:lnTo>
                    <a:pt x="1248" y="545"/>
                  </a:lnTo>
                  <a:lnTo>
                    <a:pt x="1266" y="542"/>
                  </a:lnTo>
                  <a:lnTo>
                    <a:pt x="1274" y="544"/>
                  </a:lnTo>
                  <a:lnTo>
                    <a:pt x="1285" y="555"/>
                  </a:lnTo>
                  <a:lnTo>
                    <a:pt x="1286" y="567"/>
                  </a:lnTo>
                  <a:lnTo>
                    <a:pt x="1285" y="598"/>
                  </a:lnTo>
                  <a:lnTo>
                    <a:pt x="1256" y="607"/>
                  </a:lnTo>
                  <a:lnTo>
                    <a:pt x="1260" y="620"/>
                  </a:lnTo>
                  <a:lnTo>
                    <a:pt x="1241" y="629"/>
                  </a:lnTo>
                  <a:lnTo>
                    <a:pt x="1225" y="668"/>
                  </a:lnTo>
                  <a:lnTo>
                    <a:pt x="1210" y="681"/>
                  </a:lnTo>
                  <a:lnTo>
                    <a:pt x="1209" y="688"/>
                  </a:lnTo>
                  <a:lnTo>
                    <a:pt x="1224" y="686"/>
                  </a:lnTo>
                  <a:lnTo>
                    <a:pt x="1228" y="696"/>
                  </a:lnTo>
                  <a:lnTo>
                    <a:pt x="1217" y="720"/>
                  </a:lnTo>
                  <a:lnTo>
                    <a:pt x="1217" y="720"/>
                  </a:lnTo>
                  <a:lnTo>
                    <a:pt x="1211" y="734"/>
                  </a:lnTo>
                  <a:lnTo>
                    <a:pt x="1199" y="730"/>
                  </a:lnTo>
                  <a:lnTo>
                    <a:pt x="1165" y="752"/>
                  </a:lnTo>
                  <a:lnTo>
                    <a:pt x="1149" y="767"/>
                  </a:lnTo>
                  <a:lnTo>
                    <a:pt x="1129" y="775"/>
                  </a:lnTo>
                  <a:lnTo>
                    <a:pt x="1125" y="757"/>
                  </a:lnTo>
                  <a:lnTo>
                    <a:pt x="1105" y="768"/>
                  </a:lnTo>
                  <a:lnTo>
                    <a:pt x="1106" y="757"/>
                  </a:lnTo>
                  <a:lnTo>
                    <a:pt x="1089" y="757"/>
                  </a:lnTo>
                  <a:lnTo>
                    <a:pt x="1086" y="770"/>
                  </a:lnTo>
                  <a:lnTo>
                    <a:pt x="1075" y="774"/>
                  </a:lnTo>
                  <a:lnTo>
                    <a:pt x="1056" y="775"/>
                  </a:lnTo>
                  <a:lnTo>
                    <a:pt x="1053" y="772"/>
                  </a:lnTo>
                  <a:lnTo>
                    <a:pt x="1056" y="762"/>
                  </a:lnTo>
                  <a:lnTo>
                    <a:pt x="1038" y="762"/>
                  </a:lnTo>
                  <a:lnTo>
                    <a:pt x="1022" y="772"/>
                  </a:lnTo>
                  <a:lnTo>
                    <a:pt x="1016" y="771"/>
                  </a:lnTo>
                  <a:lnTo>
                    <a:pt x="1004" y="759"/>
                  </a:lnTo>
                  <a:lnTo>
                    <a:pt x="1000" y="761"/>
                  </a:lnTo>
                  <a:lnTo>
                    <a:pt x="997" y="779"/>
                  </a:lnTo>
                  <a:lnTo>
                    <a:pt x="990" y="780"/>
                  </a:lnTo>
                  <a:lnTo>
                    <a:pt x="983" y="788"/>
                  </a:lnTo>
                  <a:lnTo>
                    <a:pt x="966" y="797"/>
                  </a:lnTo>
                  <a:lnTo>
                    <a:pt x="961" y="809"/>
                  </a:lnTo>
                  <a:lnTo>
                    <a:pt x="942" y="816"/>
                  </a:lnTo>
                  <a:lnTo>
                    <a:pt x="945" y="824"/>
                  </a:lnTo>
                  <a:lnTo>
                    <a:pt x="950" y="826"/>
                  </a:lnTo>
                  <a:lnTo>
                    <a:pt x="917" y="829"/>
                  </a:lnTo>
                  <a:lnTo>
                    <a:pt x="890" y="840"/>
                  </a:lnTo>
                  <a:lnTo>
                    <a:pt x="876" y="839"/>
                  </a:lnTo>
                  <a:lnTo>
                    <a:pt x="845" y="858"/>
                  </a:lnTo>
                  <a:lnTo>
                    <a:pt x="845" y="858"/>
                  </a:lnTo>
                  <a:lnTo>
                    <a:pt x="836" y="865"/>
                  </a:lnTo>
                  <a:lnTo>
                    <a:pt x="829" y="866"/>
                  </a:lnTo>
                  <a:lnTo>
                    <a:pt x="817" y="857"/>
                  </a:lnTo>
                  <a:lnTo>
                    <a:pt x="801" y="862"/>
                  </a:lnTo>
                  <a:lnTo>
                    <a:pt x="786" y="881"/>
                  </a:lnTo>
                  <a:lnTo>
                    <a:pt x="768" y="913"/>
                  </a:lnTo>
                  <a:lnTo>
                    <a:pt x="739" y="913"/>
                  </a:lnTo>
                  <a:lnTo>
                    <a:pt x="733" y="904"/>
                  </a:lnTo>
                  <a:lnTo>
                    <a:pt x="739" y="902"/>
                  </a:lnTo>
                  <a:lnTo>
                    <a:pt x="746" y="886"/>
                  </a:lnTo>
                  <a:lnTo>
                    <a:pt x="738" y="861"/>
                  </a:lnTo>
                  <a:lnTo>
                    <a:pt x="739" y="848"/>
                  </a:lnTo>
                  <a:lnTo>
                    <a:pt x="729" y="843"/>
                  </a:lnTo>
                  <a:lnTo>
                    <a:pt x="731" y="830"/>
                  </a:lnTo>
                  <a:lnTo>
                    <a:pt x="721" y="822"/>
                  </a:lnTo>
                  <a:lnTo>
                    <a:pt x="735" y="797"/>
                  </a:lnTo>
                  <a:lnTo>
                    <a:pt x="724" y="776"/>
                  </a:lnTo>
                  <a:lnTo>
                    <a:pt x="700" y="783"/>
                  </a:lnTo>
                  <a:lnTo>
                    <a:pt x="700" y="791"/>
                  </a:lnTo>
                  <a:lnTo>
                    <a:pt x="695" y="798"/>
                  </a:lnTo>
                  <a:lnTo>
                    <a:pt x="659" y="802"/>
                  </a:lnTo>
                  <a:lnTo>
                    <a:pt x="590" y="821"/>
                  </a:lnTo>
                  <a:lnTo>
                    <a:pt x="584" y="819"/>
                  </a:lnTo>
                  <a:lnTo>
                    <a:pt x="553" y="779"/>
                  </a:lnTo>
                  <a:lnTo>
                    <a:pt x="548" y="776"/>
                  </a:lnTo>
                  <a:lnTo>
                    <a:pt x="498" y="790"/>
                  </a:lnTo>
                  <a:lnTo>
                    <a:pt x="469" y="793"/>
                  </a:lnTo>
                  <a:lnTo>
                    <a:pt x="421" y="726"/>
                  </a:lnTo>
                  <a:lnTo>
                    <a:pt x="399" y="715"/>
                  </a:lnTo>
                  <a:lnTo>
                    <a:pt x="382" y="702"/>
                  </a:lnTo>
                  <a:lnTo>
                    <a:pt x="310" y="686"/>
                  </a:lnTo>
                  <a:lnTo>
                    <a:pt x="299" y="673"/>
                  </a:lnTo>
                  <a:lnTo>
                    <a:pt x="268" y="676"/>
                  </a:lnTo>
                  <a:lnTo>
                    <a:pt x="167" y="673"/>
                  </a:lnTo>
                  <a:lnTo>
                    <a:pt x="148" y="665"/>
                  </a:lnTo>
                  <a:lnTo>
                    <a:pt x="125" y="668"/>
                  </a:lnTo>
                  <a:lnTo>
                    <a:pt x="96" y="661"/>
                  </a:lnTo>
                  <a:lnTo>
                    <a:pt x="96" y="661"/>
                  </a:lnTo>
                  <a:lnTo>
                    <a:pt x="83" y="635"/>
                  </a:lnTo>
                  <a:lnTo>
                    <a:pt x="73" y="638"/>
                  </a:lnTo>
                  <a:lnTo>
                    <a:pt x="71" y="621"/>
                  </a:lnTo>
                  <a:lnTo>
                    <a:pt x="57" y="594"/>
                  </a:lnTo>
                  <a:lnTo>
                    <a:pt x="46" y="593"/>
                  </a:lnTo>
                  <a:lnTo>
                    <a:pt x="50" y="580"/>
                  </a:lnTo>
                  <a:lnTo>
                    <a:pt x="44" y="542"/>
                  </a:lnTo>
                  <a:lnTo>
                    <a:pt x="22" y="532"/>
                  </a:lnTo>
                  <a:lnTo>
                    <a:pt x="6" y="517"/>
                  </a:lnTo>
                  <a:lnTo>
                    <a:pt x="5" y="511"/>
                  </a:lnTo>
                  <a:lnTo>
                    <a:pt x="18" y="497"/>
                  </a:lnTo>
                  <a:lnTo>
                    <a:pt x="0" y="480"/>
                  </a:lnTo>
                  <a:lnTo>
                    <a:pt x="8" y="470"/>
                  </a:lnTo>
                  <a:lnTo>
                    <a:pt x="28" y="458"/>
                  </a:lnTo>
                  <a:lnTo>
                    <a:pt x="12" y="435"/>
                  </a:lnTo>
                  <a:lnTo>
                    <a:pt x="12" y="435"/>
                  </a:lnTo>
                  <a:lnTo>
                    <a:pt x="16" y="429"/>
                  </a:lnTo>
                  <a:lnTo>
                    <a:pt x="10" y="422"/>
                  </a:lnTo>
                  <a:close/>
                </a:path>
              </a:pathLst>
            </a:custGeom>
            <a:solidFill>
              <a:srgbClr val="000099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3" name="Freeform 159"/>
            <p:cNvSpPr>
              <a:spLocks/>
            </p:cNvSpPr>
            <p:nvPr/>
          </p:nvSpPr>
          <p:spPr bwMode="auto">
            <a:xfrm>
              <a:off x="550" y="3250"/>
              <a:ext cx="104" cy="107"/>
            </a:xfrm>
            <a:custGeom>
              <a:avLst/>
              <a:gdLst/>
              <a:ahLst/>
              <a:cxnLst>
                <a:cxn ang="0">
                  <a:pos x="126" y="4"/>
                </a:cxn>
                <a:cxn ang="0">
                  <a:pos x="139" y="3"/>
                </a:cxn>
                <a:cxn ang="0">
                  <a:pos x="147" y="20"/>
                </a:cxn>
                <a:cxn ang="0">
                  <a:pos x="161" y="21"/>
                </a:cxn>
                <a:cxn ang="0">
                  <a:pos x="168" y="3"/>
                </a:cxn>
                <a:cxn ang="0">
                  <a:pos x="192" y="14"/>
                </a:cxn>
                <a:cxn ang="0">
                  <a:pos x="198" y="22"/>
                </a:cxn>
                <a:cxn ang="0">
                  <a:pos x="214" y="29"/>
                </a:cxn>
                <a:cxn ang="0">
                  <a:pos x="230" y="31"/>
                </a:cxn>
                <a:cxn ang="0">
                  <a:pos x="229" y="47"/>
                </a:cxn>
                <a:cxn ang="0">
                  <a:pos x="226" y="67"/>
                </a:cxn>
                <a:cxn ang="0">
                  <a:pos x="229" y="79"/>
                </a:cxn>
                <a:cxn ang="0">
                  <a:pos x="247" y="93"/>
                </a:cxn>
                <a:cxn ang="0">
                  <a:pos x="249" y="102"/>
                </a:cxn>
                <a:cxn ang="0">
                  <a:pos x="256" y="113"/>
                </a:cxn>
                <a:cxn ang="0">
                  <a:pos x="248" y="121"/>
                </a:cxn>
                <a:cxn ang="0">
                  <a:pos x="253" y="128"/>
                </a:cxn>
                <a:cxn ang="0">
                  <a:pos x="257" y="137"/>
                </a:cxn>
                <a:cxn ang="0">
                  <a:pos x="269" y="138"/>
                </a:cxn>
                <a:cxn ang="0">
                  <a:pos x="263" y="152"/>
                </a:cxn>
                <a:cxn ang="0">
                  <a:pos x="266" y="156"/>
                </a:cxn>
                <a:cxn ang="0">
                  <a:pos x="266" y="166"/>
                </a:cxn>
                <a:cxn ang="0">
                  <a:pos x="270" y="172"/>
                </a:cxn>
                <a:cxn ang="0">
                  <a:pos x="268" y="194"/>
                </a:cxn>
                <a:cxn ang="0">
                  <a:pos x="262" y="196"/>
                </a:cxn>
                <a:cxn ang="0">
                  <a:pos x="257" y="208"/>
                </a:cxn>
                <a:cxn ang="0">
                  <a:pos x="260" y="223"/>
                </a:cxn>
                <a:cxn ang="0">
                  <a:pos x="245" y="249"/>
                </a:cxn>
                <a:cxn ang="0">
                  <a:pos x="250" y="262"/>
                </a:cxn>
                <a:cxn ang="0">
                  <a:pos x="242" y="269"/>
                </a:cxn>
                <a:cxn ang="0">
                  <a:pos x="236" y="276"/>
                </a:cxn>
                <a:cxn ang="0">
                  <a:pos x="231" y="268"/>
                </a:cxn>
                <a:cxn ang="0">
                  <a:pos x="223" y="277"/>
                </a:cxn>
                <a:cxn ang="0">
                  <a:pos x="215" y="285"/>
                </a:cxn>
                <a:cxn ang="0">
                  <a:pos x="187" y="272"/>
                </a:cxn>
                <a:cxn ang="0">
                  <a:pos x="178" y="268"/>
                </a:cxn>
                <a:cxn ang="0">
                  <a:pos x="173" y="275"/>
                </a:cxn>
                <a:cxn ang="0">
                  <a:pos x="161" y="257"/>
                </a:cxn>
                <a:cxn ang="0">
                  <a:pos x="148" y="257"/>
                </a:cxn>
                <a:cxn ang="0">
                  <a:pos x="123" y="233"/>
                </a:cxn>
                <a:cxn ang="0">
                  <a:pos x="114" y="242"/>
                </a:cxn>
                <a:cxn ang="0">
                  <a:pos x="90" y="237"/>
                </a:cxn>
                <a:cxn ang="0">
                  <a:pos x="66" y="220"/>
                </a:cxn>
                <a:cxn ang="0">
                  <a:pos x="51" y="220"/>
                </a:cxn>
                <a:cxn ang="0">
                  <a:pos x="32" y="198"/>
                </a:cxn>
                <a:cxn ang="0">
                  <a:pos x="10" y="192"/>
                </a:cxn>
                <a:cxn ang="0">
                  <a:pos x="6" y="182"/>
                </a:cxn>
                <a:cxn ang="0">
                  <a:pos x="0" y="164"/>
                </a:cxn>
                <a:cxn ang="0">
                  <a:pos x="0" y="153"/>
                </a:cxn>
                <a:cxn ang="0">
                  <a:pos x="5" y="143"/>
                </a:cxn>
                <a:cxn ang="0">
                  <a:pos x="20" y="138"/>
                </a:cxn>
                <a:cxn ang="0">
                  <a:pos x="28" y="116"/>
                </a:cxn>
                <a:cxn ang="0">
                  <a:pos x="19" y="112"/>
                </a:cxn>
                <a:cxn ang="0">
                  <a:pos x="10" y="103"/>
                </a:cxn>
                <a:cxn ang="0">
                  <a:pos x="34" y="93"/>
                </a:cxn>
                <a:cxn ang="0">
                  <a:pos x="52" y="86"/>
                </a:cxn>
                <a:cxn ang="0">
                  <a:pos x="70" y="87"/>
                </a:cxn>
                <a:cxn ang="0">
                  <a:pos x="91" y="80"/>
                </a:cxn>
                <a:cxn ang="0">
                  <a:pos x="85" y="62"/>
                </a:cxn>
                <a:cxn ang="0">
                  <a:pos x="90" y="48"/>
                </a:cxn>
                <a:cxn ang="0">
                  <a:pos x="97" y="38"/>
                </a:cxn>
                <a:cxn ang="0">
                  <a:pos x="113" y="34"/>
                </a:cxn>
              </a:cxnLst>
              <a:rect l="0" t="0" r="r" b="b"/>
              <a:pathLst>
                <a:path w="276" h="285">
                  <a:moveTo>
                    <a:pt x="118" y="0"/>
                  </a:moveTo>
                  <a:lnTo>
                    <a:pt x="126" y="4"/>
                  </a:lnTo>
                  <a:lnTo>
                    <a:pt x="126" y="2"/>
                  </a:lnTo>
                  <a:lnTo>
                    <a:pt x="139" y="3"/>
                  </a:lnTo>
                  <a:lnTo>
                    <a:pt x="145" y="10"/>
                  </a:lnTo>
                  <a:lnTo>
                    <a:pt x="147" y="20"/>
                  </a:lnTo>
                  <a:lnTo>
                    <a:pt x="152" y="18"/>
                  </a:lnTo>
                  <a:lnTo>
                    <a:pt x="161" y="21"/>
                  </a:lnTo>
                  <a:lnTo>
                    <a:pt x="168" y="16"/>
                  </a:lnTo>
                  <a:lnTo>
                    <a:pt x="168" y="3"/>
                  </a:lnTo>
                  <a:lnTo>
                    <a:pt x="183" y="0"/>
                  </a:lnTo>
                  <a:lnTo>
                    <a:pt x="192" y="14"/>
                  </a:lnTo>
                  <a:lnTo>
                    <a:pt x="191" y="20"/>
                  </a:lnTo>
                  <a:lnTo>
                    <a:pt x="198" y="22"/>
                  </a:lnTo>
                  <a:lnTo>
                    <a:pt x="210" y="33"/>
                  </a:lnTo>
                  <a:lnTo>
                    <a:pt x="214" y="29"/>
                  </a:lnTo>
                  <a:lnTo>
                    <a:pt x="223" y="33"/>
                  </a:lnTo>
                  <a:lnTo>
                    <a:pt x="230" y="31"/>
                  </a:lnTo>
                  <a:lnTo>
                    <a:pt x="232" y="37"/>
                  </a:lnTo>
                  <a:lnTo>
                    <a:pt x="229" y="47"/>
                  </a:lnTo>
                  <a:lnTo>
                    <a:pt x="221" y="48"/>
                  </a:lnTo>
                  <a:lnTo>
                    <a:pt x="226" y="67"/>
                  </a:lnTo>
                  <a:lnTo>
                    <a:pt x="233" y="75"/>
                  </a:lnTo>
                  <a:lnTo>
                    <a:pt x="229" y="79"/>
                  </a:lnTo>
                  <a:lnTo>
                    <a:pt x="230" y="85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9" y="102"/>
                  </a:lnTo>
                  <a:lnTo>
                    <a:pt x="259" y="106"/>
                  </a:lnTo>
                  <a:lnTo>
                    <a:pt x="256" y="113"/>
                  </a:lnTo>
                  <a:lnTo>
                    <a:pt x="248" y="113"/>
                  </a:lnTo>
                  <a:lnTo>
                    <a:pt x="248" y="121"/>
                  </a:lnTo>
                  <a:lnTo>
                    <a:pt x="255" y="124"/>
                  </a:lnTo>
                  <a:lnTo>
                    <a:pt x="253" y="128"/>
                  </a:lnTo>
                  <a:lnTo>
                    <a:pt x="258" y="130"/>
                  </a:lnTo>
                  <a:lnTo>
                    <a:pt x="257" y="137"/>
                  </a:lnTo>
                  <a:lnTo>
                    <a:pt x="261" y="140"/>
                  </a:lnTo>
                  <a:lnTo>
                    <a:pt x="269" y="138"/>
                  </a:lnTo>
                  <a:lnTo>
                    <a:pt x="261" y="144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66" y="156"/>
                  </a:lnTo>
                  <a:lnTo>
                    <a:pt x="263" y="161"/>
                  </a:lnTo>
                  <a:lnTo>
                    <a:pt x="266" y="166"/>
                  </a:lnTo>
                  <a:lnTo>
                    <a:pt x="276" y="166"/>
                  </a:lnTo>
                  <a:lnTo>
                    <a:pt x="270" y="172"/>
                  </a:lnTo>
                  <a:lnTo>
                    <a:pt x="268" y="194"/>
                  </a:lnTo>
                  <a:lnTo>
                    <a:pt x="268" y="194"/>
                  </a:lnTo>
                  <a:lnTo>
                    <a:pt x="267" y="200"/>
                  </a:lnTo>
                  <a:lnTo>
                    <a:pt x="262" y="196"/>
                  </a:lnTo>
                  <a:lnTo>
                    <a:pt x="251" y="204"/>
                  </a:lnTo>
                  <a:lnTo>
                    <a:pt x="257" y="208"/>
                  </a:lnTo>
                  <a:lnTo>
                    <a:pt x="254" y="209"/>
                  </a:lnTo>
                  <a:lnTo>
                    <a:pt x="260" y="223"/>
                  </a:lnTo>
                  <a:lnTo>
                    <a:pt x="234" y="230"/>
                  </a:lnTo>
                  <a:lnTo>
                    <a:pt x="245" y="249"/>
                  </a:lnTo>
                  <a:lnTo>
                    <a:pt x="239" y="251"/>
                  </a:lnTo>
                  <a:lnTo>
                    <a:pt x="250" y="262"/>
                  </a:lnTo>
                  <a:lnTo>
                    <a:pt x="246" y="270"/>
                  </a:lnTo>
                  <a:lnTo>
                    <a:pt x="242" y="269"/>
                  </a:lnTo>
                  <a:lnTo>
                    <a:pt x="243" y="275"/>
                  </a:lnTo>
                  <a:lnTo>
                    <a:pt x="236" y="276"/>
                  </a:lnTo>
                  <a:lnTo>
                    <a:pt x="235" y="267"/>
                  </a:lnTo>
                  <a:lnTo>
                    <a:pt x="231" y="268"/>
                  </a:lnTo>
                  <a:lnTo>
                    <a:pt x="227" y="279"/>
                  </a:lnTo>
                  <a:lnTo>
                    <a:pt x="223" y="277"/>
                  </a:lnTo>
                  <a:lnTo>
                    <a:pt x="223" y="282"/>
                  </a:lnTo>
                  <a:lnTo>
                    <a:pt x="215" y="285"/>
                  </a:lnTo>
                  <a:lnTo>
                    <a:pt x="211" y="270"/>
                  </a:lnTo>
                  <a:lnTo>
                    <a:pt x="187" y="272"/>
                  </a:lnTo>
                  <a:lnTo>
                    <a:pt x="186" y="268"/>
                  </a:lnTo>
                  <a:lnTo>
                    <a:pt x="178" y="268"/>
                  </a:lnTo>
                  <a:lnTo>
                    <a:pt x="178" y="275"/>
                  </a:lnTo>
                  <a:lnTo>
                    <a:pt x="173" y="275"/>
                  </a:lnTo>
                  <a:lnTo>
                    <a:pt x="173" y="275"/>
                  </a:lnTo>
                  <a:lnTo>
                    <a:pt x="161" y="257"/>
                  </a:lnTo>
                  <a:lnTo>
                    <a:pt x="156" y="262"/>
                  </a:lnTo>
                  <a:lnTo>
                    <a:pt x="148" y="257"/>
                  </a:lnTo>
                  <a:lnTo>
                    <a:pt x="148" y="237"/>
                  </a:lnTo>
                  <a:lnTo>
                    <a:pt x="123" y="233"/>
                  </a:lnTo>
                  <a:lnTo>
                    <a:pt x="122" y="239"/>
                  </a:lnTo>
                  <a:lnTo>
                    <a:pt x="114" y="242"/>
                  </a:lnTo>
                  <a:lnTo>
                    <a:pt x="94" y="233"/>
                  </a:lnTo>
                  <a:lnTo>
                    <a:pt x="90" y="237"/>
                  </a:lnTo>
                  <a:lnTo>
                    <a:pt x="74" y="232"/>
                  </a:lnTo>
                  <a:lnTo>
                    <a:pt x="66" y="220"/>
                  </a:lnTo>
                  <a:lnTo>
                    <a:pt x="68" y="217"/>
                  </a:lnTo>
                  <a:lnTo>
                    <a:pt x="51" y="220"/>
                  </a:lnTo>
                  <a:lnTo>
                    <a:pt x="37" y="209"/>
                  </a:lnTo>
                  <a:lnTo>
                    <a:pt x="32" y="198"/>
                  </a:lnTo>
                  <a:lnTo>
                    <a:pt x="15" y="191"/>
                  </a:lnTo>
                  <a:lnTo>
                    <a:pt x="10" y="192"/>
                  </a:lnTo>
                  <a:lnTo>
                    <a:pt x="6" y="182"/>
                  </a:lnTo>
                  <a:lnTo>
                    <a:pt x="6" y="182"/>
                  </a:lnTo>
                  <a:lnTo>
                    <a:pt x="13" y="175"/>
                  </a:lnTo>
                  <a:lnTo>
                    <a:pt x="0" y="164"/>
                  </a:lnTo>
                  <a:lnTo>
                    <a:pt x="4" y="159"/>
                  </a:lnTo>
                  <a:lnTo>
                    <a:pt x="0" y="153"/>
                  </a:lnTo>
                  <a:lnTo>
                    <a:pt x="8" y="148"/>
                  </a:lnTo>
                  <a:lnTo>
                    <a:pt x="5" y="143"/>
                  </a:lnTo>
                  <a:lnTo>
                    <a:pt x="12" y="137"/>
                  </a:lnTo>
                  <a:lnTo>
                    <a:pt x="20" y="138"/>
                  </a:lnTo>
                  <a:lnTo>
                    <a:pt x="20" y="125"/>
                  </a:lnTo>
                  <a:lnTo>
                    <a:pt x="28" y="116"/>
                  </a:lnTo>
                  <a:lnTo>
                    <a:pt x="11" y="113"/>
                  </a:lnTo>
                  <a:lnTo>
                    <a:pt x="19" y="112"/>
                  </a:lnTo>
                  <a:lnTo>
                    <a:pt x="21" y="109"/>
                  </a:lnTo>
                  <a:lnTo>
                    <a:pt x="10" y="103"/>
                  </a:lnTo>
                  <a:lnTo>
                    <a:pt x="25" y="105"/>
                  </a:lnTo>
                  <a:lnTo>
                    <a:pt x="34" y="93"/>
                  </a:lnTo>
                  <a:lnTo>
                    <a:pt x="44" y="96"/>
                  </a:lnTo>
                  <a:lnTo>
                    <a:pt x="52" y="86"/>
                  </a:lnTo>
                  <a:lnTo>
                    <a:pt x="65" y="83"/>
                  </a:lnTo>
                  <a:lnTo>
                    <a:pt x="70" y="87"/>
                  </a:lnTo>
                  <a:lnTo>
                    <a:pt x="94" y="85"/>
                  </a:lnTo>
                  <a:lnTo>
                    <a:pt x="91" y="80"/>
                  </a:lnTo>
                  <a:lnTo>
                    <a:pt x="94" y="63"/>
                  </a:lnTo>
                  <a:lnTo>
                    <a:pt x="85" y="62"/>
                  </a:lnTo>
                  <a:lnTo>
                    <a:pt x="82" y="53"/>
                  </a:lnTo>
                  <a:lnTo>
                    <a:pt x="90" y="48"/>
                  </a:lnTo>
                  <a:lnTo>
                    <a:pt x="87" y="40"/>
                  </a:lnTo>
                  <a:lnTo>
                    <a:pt x="97" y="38"/>
                  </a:lnTo>
                  <a:lnTo>
                    <a:pt x="106" y="46"/>
                  </a:lnTo>
                  <a:lnTo>
                    <a:pt x="113" y="34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7030A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4" name="Freeform 160"/>
            <p:cNvSpPr>
              <a:spLocks/>
            </p:cNvSpPr>
            <p:nvPr/>
          </p:nvSpPr>
          <p:spPr bwMode="auto">
            <a:xfrm>
              <a:off x="933" y="3138"/>
              <a:ext cx="234" cy="157"/>
            </a:xfrm>
            <a:custGeom>
              <a:avLst/>
              <a:gdLst/>
              <a:ahLst/>
              <a:cxnLst>
                <a:cxn ang="0">
                  <a:pos x="270" y="8"/>
                </a:cxn>
                <a:cxn ang="0">
                  <a:pos x="302" y="50"/>
                </a:cxn>
                <a:cxn ang="0">
                  <a:pos x="327" y="46"/>
                </a:cxn>
                <a:cxn ang="0">
                  <a:pos x="345" y="92"/>
                </a:cxn>
                <a:cxn ang="0">
                  <a:pos x="371" y="90"/>
                </a:cxn>
                <a:cxn ang="0">
                  <a:pos x="381" y="98"/>
                </a:cxn>
                <a:cxn ang="0">
                  <a:pos x="393" y="117"/>
                </a:cxn>
                <a:cxn ang="0">
                  <a:pos x="437" y="130"/>
                </a:cxn>
                <a:cxn ang="0">
                  <a:pos x="455" y="96"/>
                </a:cxn>
                <a:cxn ang="0">
                  <a:pos x="492" y="105"/>
                </a:cxn>
                <a:cxn ang="0">
                  <a:pos x="501" y="86"/>
                </a:cxn>
                <a:cxn ang="0">
                  <a:pos x="489" y="53"/>
                </a:cxn>
                <a:cxn ang="0">
                  <a:pos x="518" y="22"/>
                </a:cxn>
                <a:cxn ang="0">
                  <a:pos x="533" y="90"/>
                </a:cxn>
                <a:cxn ang="0">
                  <a:pos x="543" y="65"/>
                </a:cxn>
                <a:cxn ang="0">
                  <a:pos x="550" y="109"/>
                </a:cxn>
                <a:cxn ang="0">
                  <a:pos x="584" y="117"/>
                </a:cxn>
                <a:cxn ang="0">
                  <a:pos x="610" y="142"/>
                </a:cxn>
                <a:cxn ang="0">
                  <a:pos x="603" y="179"/>
                </a:cxn>
                <a:cxn ang="0">
                  <a:pos x="573" y="221"/>
                </a:cxn>
                <a:cxn ang="0">
                  <a:pos x="525" y="255"/>
                </a:cxn>
                <a:cxn ang="0">
                  <a:pos x="570" y="282"/>
                </a:cxn>
                <a:cxn ang="0">
                  <a:pos x="554" y="342"/>
                </a:cxn>
                <a:cxn ang="0">
                  <a:pos x="547" y="417"/>
                </a:cxn>
                <a:cxn ang="0">
                  <a:pos x="517" y="413"/>
                </a:cxn>
                <a:cxn ang="0">
                  <a:pos x="525" y="386"/>
                </a:cxn>
                <a:cxn ang="0">
                  <a:pos x="494" y="372"/>
                </a:cxn>
                <a:cxn ang="0">
                  <a:pos x="469" y="356"/>
                </a:cxn>
                <a:cxn ang="0">
                  <a:pos x="429" y="373"/>
                </a:cxn>
                <a:cxn ang="0">
                  <a:pos x="409" y="347"/>
                </a:cxn>
                <a:cxn ang="0">
                  <a:pos x="367" y="335"/>
                </a:cxn>
                <a:cxn ang="0">
                  <a:pos x="348" y="330"/>
                </a:cxn>
                <a:cxn ang="0">
                  <a:pos x="312" y="357"/>
                </a:cxn>
                <a:cxn ang="0">
                  <a:pos x="283" y="355"/>
                </a:cxn>
                <a:cxn ang="0">
                  <a:pos x="251" y="344"/>
                </a:cxn>
                <a:cxn ang="0">
                  <a:pos x="206" y="334"/>
                </a:cxn>
                <a:cxn ang="0">
                  <a:pos x="173" y="292"/>
                </a:cxn>
                <a:cxn ang="0">
                  <a:pos x="154" y="298"/>
                </a:cxn>
                <a:cxn ang="0">
                  <a:pos x="128" y="330"/>
                </a:cxn>
                <a:cxn ang="0">
                  <a:pos x="89" y="309"/>
                </a:cxn>
                <a:cxn ang="0">
                  <a:pos x="59" y="314"/>
                </a:cxn>
                <a:cxn ang="0">
                  <a:pos x="44" y="309"/>
                </a:cxn>
                <a:cxn ang="0">
                  <a:pos x="29" y="341"/>
                </a:cxn>
                <a:cxn ang="0">
                  <a:pos x="7" y="331"/>
                </a:cxn>
                <a:cxn ang="0">
                  <a:pos x="15" y="308"/>
                </a:cxn>
                <a:cxn ang="0">
                  <a:pos x="26" y="297"/>
                </a:cxn>
                <a:cxn ang="0">
                  <a:pos x="47" y="275"/>
                </a:cxn>
                <a:cxn ang="0">
                  <a:pos x="58" y="263"/>
                </a:cxn>
                <a:cxn ang="0">
                  <a:pos x="55" y="221"/>
                </a:cxn>
                <a:cxn ang="0">
                  <a:pos x="38" y="235"/>
                </a:cxn>
                <a:cxn ang="0">
                  <a:pos x="66" y="192"/>
                </a:cxn>
                <a:cxn ang="0">
                  <a:pos x="84" y="162"/>
                </a:cxn>
                <a:cxn ang="0">
                  <a:pos x="103" y="140"/>
                </a:cxn>
                <a:cxn ang="0">
                  <a:pos x="137" y="101"/>
                </a:cxn>
                <a:cxn ang="0">
                  <a:pos x="161" y="72"/>
                </a:cxn>
                <a:cxn ang="0">
                  <a:pos x="165" y="46"/>
                </a:cxn>
                <a:cxn ang="0">
                  <a:pos x="209" y="29"/>
                </a:cxn>
                <a:cxn ang="0">
                  <a:pos x="229" y="41"/>
                </a:cxn>
                <a:cxn ang="0">
                  <a:pos x="262" y="23"/>
                </a:cxn>
                <a:cxn ang="0">
                  <a:pos x="250" y="6"/>
                </a:cxn>
              </a:cxnLst>
              <a:rect l="0" t="0" r="r" b="b"/>
              <a:pathLst>
                <a:path w="620" h="418">
                  <a:moveTo>
                    <a:pt x="250" y="6"/>
                  </a:moveTo>
                  <a:lnTo>
                    <a:pt x="258" y="9"/>
                  </a:lnTo>
                  <a:lnTo>
                    <a:pt x="263" y="4"/>
                  </a:lnTo>
                  <a:lnTo>
                    <a:pt x="270" y="8"/>
                  </a:lnTo>
                  <a:lnTo>
                    <a:pt x="277" y="0"/>
                  </a:lnTo>
                  <a:lnTo>
                    <a:pt x="295" y="26"/>
                  </a:lnTo>
                  <a:lnTo>
                    <a:pt x="294" y="33"/>
                  </a:lnTo>
                  <a:lnTo>
                    <a:pt x="302" y="50"/>
                  </a:lnTo>
                  <a:lnTo>
                    <a:pt x="317" y="54"/>
                  </a:lnTo>
                  <a:lnTo>
                    <a:pt x="314" y="44"/>
                  </a:lnTo>
                  <a:lnTo>
                    <a:pt x="321" y="40"/>
                  </a:lnTo>
                  <a:lnTo>
                    <a:pt x="327" y="46"/>
                  </a:lnTo>
                  <a:lnTo>
                    <a:pt x="330" y="56"/>
                  </a:lnTo>
                  <a:lnTo>
                    <a:pt x="326" y="71"/>
                  </a:lnTo>
                  <a:lnTo>
                    <a:pt x="336" y="85"/>
                  </a:lnTo>
                  <a:lnTo>
                    <a:pt x="345" y="92"/>
                  </a:lnTo>
                  <a:lnTo>
                    <a:pt x="352" y="90"/>
                  </a:lnTo>
                  <a:lnTo>
                    <a:pt x="362" y="98"/>
                  </a:lnTo>
                  <a:lnTo>
                    <a:pt x="368" y="98"/>
                  </a:lnTo>
                  <a:lnTo>
                    <a:pt x="371" y="90"/>
                  </a:lnTo>
                  <a:lnTo>
                    <a:pt x="371" y="90"/>
                  </a:lnTo>
                  <a:lnTo>
                    <a:pt x="390" y="85"/>
                  </a:lnTo>
                  <a:lnTo>
                    <a:pt x="395" y="87"/>
                  </a:lnTo>
                  <a:lnTo>
                    <a:pt x="381" y="98"/>
                  </a:lnTo>
                  <a:lnTo>
                    <a:pt x="372" y="112"/>
                  </a:lnTo>
                  <a:lnTo>
                    <a:pt x="372" y="116"/>
                  </a:lnTo>
                  <a:lnTo>
                    <a:pt x="380" y="123"/>
                  </a:lnTo>
                  <a:lnTo>
                    <a:pt x="393" y="117"/>
                  </a:lnTo>
                  <a:lnTo>
                    <a:pt x="410" y="121"/>
                  </a:lnTo>
                  <a:lnTo>
                    <a:pt x="420" y="118"/>
                  </a:lnTo>
                  <a:lnTo>
                    <a:pt x="427" y="119"/>
                  </a:lnTo>
                  <a:lnTo>
                    <a:pt x="437" y="130"/>
                  </a:lnTo>
                  <a:lnTo>
                    <a:pt x="441" y="130"/>
                  </a:lnTo>
                  <a:lnTo>
                    <a:pt x="446" y="123"/>
                  </a:lnTo>
                  <a:lnTo>
                    <a:pt x="444" y="102"/>
                  </a:lnTo>
                  <a:lnTo>
                    <a:pt x="455" y="96"/>
                  </a:lnTo>
                  <a:lnTo>
                    <a:pt x="466" y="108"/>
                  </a:lnTo>
                  <a:lnTo>
                    <a:pt x="478" y="100"/>
                  </a:lnTo>
                  <a:lnTo>
                    <a:pt x="485" y="111"/>
                  </a:lnTo>
                  <a:lnTo>
                    <a:pt x="492" y="105"/>
                  </a:lnTo>
                  <a:lnTo>
                    <a:pt x="486" y="90"/>
                  </a:lnTo>
                  <a:lnTo>
                    <a:pt x="489" y="87"/>
                  </a:lnTo>
                  <a:lnTo>
                    <a:pt x="499" y="92"/>
                  </a:lnTo>
                  <a:lnTo>
                    <a:pt x="501" y="86"/>
                  </a:lnTo>
                  <a:lnTo>
                    <a:pt x="494" y="77"/>
                  </a:lnTo>
                  <a:lnTo>
                    <a:pt x="474" y="70"/>
                  </a:lnTo>
                  <a:lnTo>
                    <a:pt x="474" y="67"/>
                  </a:lnTo>
                  <a:lnTo>
                    <a:pt x="489" y="53"/>
                  </a:lnTo>
                  <a:lnTo>
                    <a:pt x="502" y="50"/>
                  </a:lnTo>
                  <a:lnTo>
                    <a:pt x="508" y="38"/>
                  </a:lnTo>
                  <a:lnTo>
                    <a:pt x="505" y="32"/>
                  </a:lnTo>
                  <a:lnTo>
                    <a:pt x="518" y="22"/>
                  </a:lnTo>
                  <a:lnTo>
                    <a:pt x="522" y="28"/>
                  </a:lnTo>
                  <a:lnTo>
                    <a:pt x="512" y="46"/>
                  </a:lnTo>
                  <a:lnTo>
                    <a:pt x="515" y="75"/>
                  </a:lnTo>
                  <a:lnTo>
                    <a:pt x="533" y="90"/>
                  </a:lnTo>
                  <a:lnTo>
                    <a:pt x="541" y="92"/>
                  </a:lnTo>
                  <a:lnTo>
                    <a:pt x="546" y="86"/>
                  </a:lnTo>
                  <a:lnTo>
                    <a:pt x="540" y="69"/>
                  </a:lnTo>
                  <a:lnTo>
                    <a:pt x="543" y="65"/>
                  </a:lnTo>
                  <a:lnTo>
                    <a:pt x="563" y="73"/>
                  </a:lnTo>
                  <a:lnTo>
                    <a:pt x="563" y="90"/>
                  </a:lnTo>
                  <a:lnTo>
                    <a:pt x="551" y="99"/>
                  </a:lnTo>
                  <a:lnTo>
                    <a:pt x="550" y="109"/>
                  </a:lnTo>
                  <a:lnTo>
                    <a:pt x="537" y="118"/>
                  </a:lnTo>
                  <a:lnTo>
                    <a:pt x="536" y="123"/>
                  </a:lnTo>
                  <a:lnTo>
                    <a:pt x="547" y="134"/>
                  </a:lnTo>
                  <a:lnTo>
                    <a:pt x="584" y="117"/>
                  </a:lnTo>
                  <a:lnTo>
                    <a:pt x="584" y="117"/>
                  </a:lnTo>
                  <a:lnTo>
                    <a:pt x="597" y="123"/>
                  </a:lnTo>
                  <a:lnTo>
                    <a:pt x="604" y="138"/>
                  </a:lnTo>
                  <a:lnTo>
                    <a:pt x="610" y="142"/>
                  </a:lnTo>
                  <a:lnTo>
                    <a:pt x="608" y="145"/>
                  </a:lnTo>
                  <a:lnTo>
                    <a:pt x="619" y="151"/>
                  </a:lnTo>
                  <a:lnTo>
                    <a:pt x="620" y="163"/>
                  </a:lnTo>
                  <a:lnTo>
                    <a:pt x="603" y="179"/>
                  </a:lnTo>
                  <a:lnTo>
                    <a:pt x="604" y="189"/>
                  </a:lnTo>
                  <a:lnTo>
                    <a:pt x="598" y="195"/>
                  </a:lnTo>
                  <a:lnTo>
                    <a:pt x="593" y="210"/>
                  </a:lnTo>
                  <a:lnTo>
                    <a:pt x="573" y="221"/>
                  </a:lnTo>
                  <a:lnTo>
                    <a:pt x="560" y="238"/>
                  </a:lnTo>
                  <a:lnTo>
                    <a:pt x="550" y="238"/>
                  </a:lnTo>
                  <a:lnTo>
                    <a:pt x="529" y="247"/>
                  </a:lnTo>
                  <a:lnTo>
                    <a:pt x="525" y="255"/>
                  </a:lnTo>
                  <a:lnTo>
                    <a:pt x="536" y="258"/>
                  </a:lnTo>
                  <a:lnTo>
                    <a:pt x="550" y="269"/>
                  </a:lnTo>
                  <a:lnTo>
                    <a:pt x="558" y="283"/>
                  </a:lnTo>
                  <a:lnTo>
                    <a:pt x="570" y="282"/>
                  </a:lnTo>
                  <a:lnTo>
                    <a:pt x="574" y="288"/>
                  </a:lnTo>
                  <a:lnTo>
                    <a:pt x="566" y="302"/>
                  </a:lnTo>
                  <a:lnTo>
                    <a:pt x="569" y="317"/>
                  </a:lnTo>
                  <a:lnTo>
                    <a:pt x="554" y="342"/>
                  </a:lnTo>
                  <a:lnTo>
                    <a:pt x="551" y="356"/>
                  </a:lnTo>
                  <a:lnTo>
                    <a:pt x="546" y="385"/>
                  </a:lnTo>
                  <a:lnTo>
                    <a:pt x="551" y="407"/>
                  </a:lnTo>
                  <a:lnTo>
                    <a:pt x="547" y="417"/>
                  </a:lnTo>
                  <a:lnTo>
                    <a:pt x="547" y="417"/>
                  </a:lnTo>
                  <a:lnTo>
                    <a:pt x="545" y="418"/>
                  </a:lnTo>
                  <a:lnTo>
                    <a:pt x="534" y="405"/>
                  </a:lnTo>
                  <a:lnTo>
                    <a:pt x="517" y="413"/>
                  </a:lnTo>
                  <a:lnTo>
                    <a:pt x="518" y="402"/>
                  </a:lnTo>
                  <a:lnTo>
                    <a:pt x="509" y="397"/>
                  </a:lnTo>
                  <a:lnTo>
                    <a:pt x="510" y="391"/>
                  </a:lnTo>
                  <a:lnTo>
                    <a:pt x="525" y="386"/>
                  </a:lnTo>
                  <a:lnTo>
                    <a:pt x="526" y="383"/>
                  </a:lnTo>
                  <a:lnTo>
                    <a:pt x="520" y="374"/>
                  </a:lnTo>
                  <a:lnTo>
                    <a:pt x="512" y="381"/>
                  </a:lnTo>
                  <a:lnTo>
                    <a:pt x="494" y="372"/>
                  </a:lnTo>
                  <a:lnTo>
                    <a:pt x="477" y="372"/>
                  </a:lnTo>
                  <a:lnTo>
                    <a:pt x="473" y="367"/>
                  </a:lnTo>
                  <a:lnTo>
                    <a:pt x="473" y="367"/>
                  </a:lnTo>
                  <a:lnTo>
                    <a:pt x="469" y="356"/>
                  </a:lnTo>
                  <a:lnTo>
                    <a:pt x="465" y="355"/>
                  </a:lnTo>
                  <a:lnTo>
                    <a:pt x="459" y="361"/>
                  </a:lnTo>
                  <a:lnTo>
                    <a:pt x="451" y="356"/>
                  </a:lnTo>
                  <a:lnTo>
                    <a:pt x="429" y="373"/>
                  </a:lnTo>
                  <a:lnTo>
                    <a:pt x="428" y="365"/>
                  </a:lnTo>
                  <a:lnTo>
                    <a:pt x="419" y="359"/>
                  </a:lnTo>
                  <a:lnTo>
                    <a:pt x="419" y="349"/>
                  </a:lnTo>
                  <a:lnTo>
                    <a:pt x="409" y="347"/>
                  </a:lnTo>
                  <a:lnTo>
                    <a:pt x="387" y="334"/>
                  </a:lnTo>
                  <a:lnTo>
                    <a:pt x="381" y="324"/>
                  </a:lnTo>
                  <a:lnTo>
                    <a:pt x="371" y="337"/>
                  </a:lnTo>
                  <a:lnTo>
                    <a:pt x="367" y="335"/>
                  </a:lnTo>
                  <a:lnTo>
                    <a:pt x="368" y="321"/>
                  </a:lnTo>
                  <a:lnTo>
                    <a:pt x="360" y="328"/>
                  </a:lnTo>
                  <a:lnTo>
                    <a:pt x="348" y="323"/>
                  </a:lnTo>
                  <a:lnTo>
                    <a:pt x="348" y="330"/>
                  </a:lnTo>
                  <a:lnTo>
                    <a:pt x="334" y="343"/>
                  </a:lnTo>
                  <a:lnTo>
                    <a:pt x="334" y="358"/>
                  </a:lnTo>
                  <a:lnTo>
                    <a:pt x="329" y="372"/>
                  </a:lnTo>
                  <a:lnTo>
                    <a:pt x="312" y="357"/>
                  </a:lnTo>
                  <a:lnTo>
                    <a:pt x="292" y="375"/>
                  </a:lnTo>
                  <a:lnTo>
                    <a:pt x="287" y="373"/>
                  </a:lnTo>
                  <a:lnTo>
                    <a:pt x="289" y="366"/>
                  </a:lnTo>
                  <a:lnTo>
                    <a:pt x="283" y="355"/>
                  </a:lnTo>
                  <a:lnTo>
                    <a:pt x="279" y="353"/>
                  </a:lnTo>
                  <a:lnTo>
                    <a:pt x="271" y="360"/>
                  </a:lnTo>
                  <a:lnTo>
                    <a:pt x="264" y="349"/>
                  </a:lnTo>
                  <a:lnTo>
                    <a:pt x="251" y="344"/>
                  </a:lnTo>
                  <a:lnTo>
                    <a:pt x="251" y="344"/>
                  </a:lnTo>
                  <a:lnTo>
                    <a:pt x="232" y="344"/>
                  </a:lnTo>
                  <a:lnTo>
                    <a:pt x="223" y="334"/>
                  </a:lnTo>
                  <a:lnTo>
                    <a:pt x="206" y="334"/>
                  </a:lnTo>
                  <a:lnTo>
                    <a:pt x="208" y="328"/>
                  </a:lnTo>
                  <a:lnTo>
                    <a:pt x="193" y="299"/>
                  </a:lnTo>
                  <a:lnTo>
                    <a:pt x="178" y="287"/>
                  </a:lnTo>
                  <a:lnTo>
                    <a:pt x="173" y="292"/>
                  </a:lnTo>
                  <a:lnTo>
                    <a:pt x="171" y="288"/>
                  </a:lnTo>
                  <a:lnTo>
                    <a:pt x="168" y="291"/>
                  </a:lnTo>
                  <a:lnTo>
                    <a:pt x="164" y="297"/>
                  </a:lnTo>
                  <a:lnTo>
                    <a:pt x="154" y="298"/>
                  </a:lnTo>
                  <a:lnTo>
                    <a:pt x="166" y="304"/>
                  </a:lnTo>
                  <a:lnTo>
                    <a:pt x="154" y="305"/>
                  </a:lnTo>
                  <a:lnTo>
                    <a:pt x="139" y="326"/>
                  </a:lnTo>
                  <a:lnTo>
                    <a:pt x="128" y="330"/>
                  </a:lnTo>
                  <a:lnTo>
                    <a:pt x="110" y="330"/>
                  </a:lnTo>
                  <a:lnTo>
                    <a:pt x="102" y="321"/>
                  </a:lnTo>
                  <a:lnTo>
                    <a:pt x="89" y="318"/>
                  </a:lnTo>
                  <a:lnTo>
                    <a:pt x="89" y="309"/>
                  </a:lnTo>
                  <a:lnTo>
                    <a:pt x="81" y="311"/>
                  </a:lnTo>
                  <a:lnTo>
                    <a:pt x="74" y="306"/>
                  </a:lnTo>
                  <a:lnTo>
                    <a:pt x="68" y="315"/>
                  </a:lnTo>
                  <a:lnTo>
                    <a:pt x="59" y="314"/>
                  </a:lnTo>
                  <a:lnTo>
                    <a:pt x="56" y="329"/>
                  </a:lnTo>
                  <a:lnTo>
                    <a:pt x="51" y="326"/>
                  </a:lnTo>
                  <a:lnTo>
                    <a:pt x="50" y="313"/>
                  </a:lnTo>
                  <a:lnTo>
                    <a:pt x="44" y="309"/>
                  </a:lnTo>
                  <a:lnTo>
                    <a:pt x="38" y="311"/>
                  </a:lnTo>
                  <a:lnTo>
                    <a:pt x="39" y="318"/>
                  </a:lnTo>
                  <a:lnTo>
                    <a:pt x="27" y="332"/>
                  </a:lnTo>
                  <a:lnTo>
                    <a:pt x="29" y="341"/>
                  </a:lnTo>
                  <a:lnTo>
                    <a:pt x="25" y="343"/>
                  </a:lnTo>
                  <a:lnTo>
                    <a:pt x="14" y="338"/>
                  </a:lnTo>
                  <a:lnTo>
                    <a:pt x="11" y="345"/>
                  </a:lnTo>
                  <a:lnTo>
                    <a:pt x="7" y="331"/>
                  </a:lnTo>
                  <a:lnTo>
                    <a:pt x="10" y="327"/>
                  </a:lnTo>
                  <a:lnTo>
                    <a:pt x="0" y="315"/>
                  </a:lnTo>
                  <a:lnTo>
                    <a:pt x="0" y="315"/>
                  </a:lnTo>
                  <a:lnTo>
                    <a:pt x="15" y="308"/>
                  </a:lnTo>
                  <a:lnTo>
                    <a:pt x="9" y="298"/>
                  </a:lnTo>
                  <a:lnTo>
                    <a:pt x="15" y="293"/>
                  </a:lnTo>
                  <a:lnTo>
                    <a:pt x="13" y="288"/>
                  </a:lnTo>
                  <a:lnTo>
                    <a:pt x="26" y="297"/>
                  </a:lnTo>
                  <a:lnTo>
                    <a:pt x="40" y="299"/>
                  </a:lnTo>
                  <a:lnTo>
                    <a:pt x="39" y="290"/>
                  </a:lnTo>
                  <a:lnTo>
                    <a:pt x="51" y="291"/>
                  </a:lnTo>
                  <a:lnTo>
                    <a:pt x="47" y="275"/>
                  </a:lnTo>
                  <a:lnTo>
                    <a:pt x="75" y="270"/>
                  </a:lnTo>
                  <a:lnTo>
                    <a:pt x="75" y="265"/>
                  </a:lnTo>
                  <a:lnTo>
                    <a:pt x="63" y="270"/>
                  </a:lnTo>
                  <a:lnTo>
                    <a:pt x="58" y="263"/>
                  </a:lnTo>
                  <a:lnTo>
                    <a:pt x="60" y="254"/>
                  </a:lnTo>
                  <a:lnTo>
                    <a:pt x="72" y="248"/>
                  </a:lnTo>
                  <a:lnTo>
                    <a:pt x="62" y="223"/>
                  </a:lnTo>
                  <a:lnTo>
                    <a:pt x="55" y="221"/>
                  </a:lnTo>
                  <a:lnTo>
                    <a:pt x="56" y="230"/>
                  </a:lnTo>
                  <a:lnTo>
                    <a:pt x="50" y="229"/>
                  </a:lnTo>
                  <a:lnTo>
                    <a:pt x="44" y="237"/>
                  </a:lnTo>
                  <a:lnTo>
                    <a:pt x="38" y="235"/>
                  </a:lnTo>
                  <a:lnTo>
                    <a:pt x="40" y="222"/>
                  </a:lnTo>
                  <a:lnTo>
                    <a:pt x="41" y="217"/>
                  </a:lnTo>
                  <a:lnTo>
                    <a:pt x="51" y="214"/>
                  </a:lnTo>
                  <a:lnTo>
                    <a:pt x="66" y="192"/>
                  </a:lnTo>
                  <a:lnTo>
                    <a:pt x="79" y="182"/>
                  </a:lnTo>
                  <a:lnTo>
                    <a:pt x="70" y="176"/>
                  </a:lnTo>
                  <a:lnTo>
                    <a:pt x="69" y="168"/>
                  </a:lnTo>
                  <a:lnTo>
                    <a:pt x="84" y="162"/>
                  </a:lnTo>
                  <a:lnTo>
                    <a:pt x="91" y="152"/>
                  </a:lnTo>
                  <a:lnTo>
                    <a:pt x="103" y="149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2" y="130"/>
                  </a:lnTo>
                  <a:lnTo>
                    <a:pt x="121" y="115"/>
                  </a:lnTo>
                  <a:lnTo>
                    <a:pt x="126" y="98"/>
                  </a:lnTo>
                  <a:lnTo>
                    <a:pt x="137" y="101"/>
                  </a:lnTo>
                  <a:lnTo>
                    <a:pt x="144" y="87"/>
                  </a:lnTo>
                  <a:lnTo>
                    <a:pt x="153" y="88"/>
                  </a:lnTo>
                  <a:lnTo>
                    <a:pt x="160" y="77"/>
                  </a:lnTo>
                  <a:lnTo>
                    <a:pt x="161" y="72"/>
                  </a:lnTo>
                  <a:lnTo>
                    <a:pt x="147" y="72"/>
                  </a:lnTo>
                  <a:lnTo>
                    <a:pt x="145" y="65"/>
                  </a:lnTo>
                  <a:lnTo>
                    <a:pt x="152" y="54"/>
                  </a:lnTo>
                  <a:lnTo>
                    <a:pt x="165" y="46"/>
                  </a:lnTo>
                  <a:lnTo>
                    <a:pt x="187" y="51"/>
                  </a:lnTo>
                  <a:lnTo>
                    <a:pt x="193" y="39"/>
                  </a:lnTo>
                  <a:lnTo>
                    <a:pt x="204" y="40"/>
                  </a:lnTo>
                  <a:lnTo>
                    <a:pt x="209" y="29"/>
                  </a:lnTo>
                  <a:lnTo>
                    <a:pt x="222" y="24"/>
                  </a:lnTo>
                  <a:lnTo>
                    <a:pt x="229" y="28"/>
                  </a:lnTo>
                  <a:lnTo>
                    <a:pt x="225" y="35"/>
                  </a:lnTo>
                  <a:lnTo>
                    <a:pt x="229" y="41"/>
                  </a:lnTo>
                  <a:lnTo>
                    <a:pt x="240" y="33"/>
                  </a:lnTo>
                  <a:lnTo>
                    <a:pt x="245" y="39"/>
                  </a:lnTo>
                  <a:lnTo>
                    <a:pt x="252" y="27"/>
                  </a:lnTo>
                  <a:lnTo>
                    <a:pt x="262" y="23"/>
                  </a:lnTo>
                  <a:lnTo>
                    <a:pt x="263" y="20"/>
                  </a:lnTo>
                  <a:lnTo>
                    <a:pt x="259" y="14"/>
                  </a:lnTo>
                  <a:lnTo>
                    <a:pt x="252" y="13"/>
                  </a:lnTo>
                  <a:lnTo>
                    <a:pt x="250" y="6"/>
                  </a:lnTo>
                  <a:close/>
                </a:path>
              </a:pathLst>
            </a:custGeom>
            <a:solidFill>
              <a:schemeClr val="accent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5" name="Freeform 161"/>
            <p:cNvSpPr>
              <a:spLocks/>
            </p:cNvSpPr>
            <p:nvPr/>
          </p:nvSpPr>
          <p:spPr bwMode="auto">
            <a:xfrm>
              <a:off x="2333" y="3312"/>
              <a:ext cx="352" cy="218"/>
            </a:xfrm>
            <a:custGeom>
              <a:avLst/>
              <a:gdLst/>
              <a:ahLst/>
              <a:cxnLst>
                <a:cxn ang="0">
                  <a:pos x="729" y="14"/>
                </a:cxn>
                <a:cxn ang="0">
                  <a:pos x="763" y="30"/>
                </a:cxn>
                <a:cxn ang="0">
                  <a:pos x="799" y="53"/>
                </a:cxn>
                <a:cxn ang="0">
                  <a:pos x="825" y="78"/>
                </a:cxn>
                <a:cxn ang="0">
                  <a:pos x="881" y="89"/>
                </a:cxn>
                <a:cxn ang="0">
                  <a:pos x="911" y="96"/>
                </a:cxn>
                <a:cxn ang="0">
                  <a:pos x="933" y="131"/>
                </a:cxn>
                <a:cxn ang="0">
                  <a:pos x="903" y="140"/>
                </a:cxn>
                <a:cxn ang="0">
                  <a:pos x="900" y="169"/>
                </a:cxn>
                <a:cxn ang="0">
                  <a:pos x="899" y="217"/>
                </a:cxn>
                <a:cxn ang="0">
                  <a:pos x="914" y="242"/>
                </a:cxn>
                <a:cxn ang="0">
                  <a:pos x="902" y="254"/>
                </a:cxn>
                <a:cxn ang="0">
                  <a:pos x="830" y="341"/>
                </a:cxn>
                <a:cxn ang="0">
                  <a:pos x="814" y="411"/>
                </a:cxn>
                <a:cxn ang="0">
                  <a:pos x="839" y="461"/>
                </a:cxn>
                <a:cxn ang="0">
                  <a:pos x="841" y="516"/>
                </a:cxn>
                <a:cxn ang="0">
                  <a:pos x="788" y="551"/>
                </a:cxn>
                <a:cxn ang="0">
                  <a:pos x="736" y="556"/>
                </a:cxn>
                <a:cxn ang="0">
                  <a:pos x="703" y="547"/>
                </a:cxn>
                <a:cxn ang="0">
                  <a:pos x="644" y="547"/>
                </a:cxn>
                <a:cxn ang="0">
                  <a:pos x="601" y="555"/>
                </a:cxn>
                <a:cxn ang="0">
                  <a:pos x="513" y="520"/>
                </a:cxn>
                <a:cxn ang="0">
                  <a:pos x="424" y="463"/>
                </a:cxn>
                <a:cxn ang="0">
                  <a:pos x="381" y="437"/>
                </a:cxn>
                <a:cxn ang="0">
                  <a:pos x="355" y="445"/>
                </a:cxn>
                <a:cxn ang="0">
                  <a:pos x="321" y="418"/>
                </a:cxn>
                <a:cxn ang="0">
                  <a:pos x="290" y="448"/>
                </a:cxn>
                <a:cxn ang="0">
                  <a:pos x="256" y="463"/>
                </a:cxn>
                <a:cxn ang="0">
                  <a:pos x="211" y="480"/>
                </a:cxn>
                <a:cxn ang="0">
                  <a:pos x="175" y="499"/>
                </a:cxn>
                <a:cxn ang="0">
                  <a:pos x="157" y="519"/>
                </a:cxn>
                <a:cxn ang="0">
                  <a:pos x="102" y="546"/>
                </a:cxn>
                <a:cxn ang="0">
                  <a:pos x="73" y="551"/>
                </a:cxn>
                <a:cxn ang="0">
                  <a:pos x="48" y="511"/>
                </a:cxn>
                <a:cxn ang="0">
                  <a:pos x="68" y="481"/>
                </a:cxn>
                <a:cxn ang="0">
                  <a:pos x="97" y="480"/>
                </a:cxn>
                <a:cxn ang="0">
                  <a:pos x="57" y="434"/>
                </a:cxn>
                <a:cxn ang="0">
                  <a:pos x="36" y="406"/>
                </a:cxn>
                <a:cxn ang="0">
                  <a:pos x="18" y="348"/>
                </a:cxn>
                <a:cxn ang="0">
                  <a:pos x="21" y="318"/>
                </a:cxn>
                <a:cxn ang="0">
                  <a:pos x="59" y="321"/>
                </a:cxn>
                <a:cxn ang="0">
                  <a:pos x="110" y="301"/>
                </a:cxn>
                <a:cxn ang="0">
                  <a:pos x="115" y="257"/>
                </a:cxn>
                <a:cxn ang="0">
                  <a:pos x="132" y="241"/>
                </a:cxn>
                <a:cxn ang="0">
                  <a:pos x="167" y="251"/>
                </a:cxn>
                <a:cxn ang="0">
                  <a:pos x="209" y="279"/>
                </a:cxn>
                <a:cxn ang="0">
                  <a:pos x="274" y="292"/>
                </a:cxn>
                <a:cxn ang="0">
                  <a:pos x="346" y="281"/>
                </a:cxn>
                <a:cxn ang="0">
                  <a:pos x="431" y="230"/>
                </a:cxn>
                <a:cxn ang="0">
                  <a:pos x="458" y="175"/>
                </a:cxn>
                <a:cxn ang="0">
                  <a:pos x="490" y="125"/>
                </a:cxn>
                <a:cxn ang="0">
                  <a:pos x="525" y="70"/>
                </a:cxn>
                <a:cxn ang="0">
                  <a:pos x="555" y="55"/>
                </a:cxn>
                <a:cxn ang="0">
                  <a:pos x="619" y="41"/>
                </a:cxn>
                <a:cxn ang="0">
                  <a:pos x="660" y="33"/>
                </a:cxn>
                <a:cxn ang="0">
                  <a:pos x="705" y="12"/>
                </a:cxn>
              </a:cxnLst>
              <a:rect l="0" t="0" r="r" b="b"/>
              <a:pathLst>
                <a:path w="934" h="578">
                  <a:moveTo>
                    <a:pt x="705" y="12"/>
                  </a:moveTo>
                  <a:lnTo>
                    <a:pt x="707" y="1"/>
                  </a:lnTo>
                  <a:lnTo>
                    <a:pt x="719" y="0"/>
                  </a:lnTo>
                  <a:lnTo>
                    <a:pt x="729" y="14"/>
                  </a:lnTo>
                  <a:lnTo>
                    <a:pt x="736" y="15"/>
                  </a:lnTo>
                  <a:lnTo>
                    <a:pt x="740" y="22"/>
                  </a:lnTo>
                  <a:lnTo>
                    <a:pt x="755" y="22"/>
                  </a:lnTo>
                  <a:lnTo>
                    <a:pt x="763" y="30"/>
                  </a:lnTo>
                  <a:lnTo>
                    <a:pt x="766" y="39"/>
                  </a:lnTo>
                  <a:lnTo>
                    <a:pt x="779" y="46"/>
                  </a:lnTo>
                  <a:lnTo>
                    <a:pt x="782" y="56"/>
                  </a:lnTo>
                  <a:lnTo>
                    <a:pt x="799" y="53"/>
                  </a:lnTo>
                  <a:lnTo>
                    <a:pt x="805" y="58"/>
                  </a:lnTo>
                  <a:lnTo>
                    <a:pt x="819" y="59"/>
                  </a:lnTo>
                  <a:lnTo>
                    <a:pt x="819" y="70"/>
                  </a:lnTo>
                  <a:lnTo>
                    <a:pt x="825" y="78"/>
                  </a:lnTo>
                  <a:lnTo>
                    <a:pt x="843" y="81"/>
                  </a:lnTo>
                  <a:lnTo>
                    <a:pt x="844" y="97"/>
                  </a:lnTo>
                  <a:lnTo>
                    <a:pt x="873" y="95"/>
                  </a:lnTo>
                  <a:lnTo>
                    <a:pt x="881" y="89"/>
                  </a:lnTo>
                  <a:lnTo>
                    <a:pt x="889" y="94"/>
                  </a:lnTo>
                  <a:lnTo>
                    <a:pt x="897" y="89"/>
                  </a:lnTo>
                  <a:lnTo>
                    <a:pt x="903" y="91"/>
                  </a:lnTo>
                  <a:lnTo>
                    <a:pt x="911" y="96"/>
                  </a:lnTo>
                  <a:lnTo>
                    <a:pt x="904" y="104"/>
                  </a:lnTo>
                  <a:lnTo>
                    <a:pt x="934" y="122"/>
                  </a:lnTo>
                  <a:lnTo>
                    <a:pt x="934" y="122"/>
                  </a:lnTo>
                  <a:lnTo>
                    <a:pt x="933" y="131"/>
                  </a:lnTo>
                  <a:lnTo>
                    <a:pt x="924" y="129"/>
                  </a:lnTo>
                  <a:lnTo>
                    <a:pt x="916" y="121"/>
                  </a:lnTo>
                  <a:lnTo>
                    <a:pt x="906" y="128"/>
                  </a:lnTo>
                  <a:lnTo>
                    <a:pt x="903" y="140"/>
                  </a:lnTo>
                  <a:lnTo>
                    <a:pt x="905" y="143"/>
                  </a:lnTo>
                  <a:lnTo>
                    <a:pt x="912" y="142"/>
                  </a:lnTo>
                  <a:lnTo>
                    <a:pt x="909" y="160"/>
                  </a:lnTo>
                  <a:lnTo>
                    <a:pt x="900" y="169"/>
                  </a:lnTo>
                  <a:lnTo>
                    <a:pt x="899" y="181"/>
                  </a:lnTo>
                  <a:lnTo>
                    <a:pt x="884" y="196"/>
                  </a:lnTo>
                  <a:lnTo>
                    <a:pt x="884" y="219"/>
                  </a:lnTo>
                  <a:lnTo>
                    <a:pt x="899" y="217"/>
                  </a:lnTo>
                  <a:lnTo>
                    <a:pt x="897" y="227"/>
                  </a:lnTo>
                  <a:lnTo>
                    <a:pt x="900" y="230"/>
                  </a:lnTo>
                  <a:lnTo>
                    <a:pt x="913" y="228"/>
                  </a:lnTo>
                  <a:lnTo>
                    <a:pt x="914" y="242"/>
                  </a:lnTo>
                  <a:lnTo>
                    <a:pt x="914" y="242"/>
                  </a:lnTo>
                  <a:lnTo>
                    <a:pt x="910" y="238"/>
                  </a:lnTo>
                  <a:lnTo>
                    <a:pt x="905" y="240"/>
                  </a:lnTo>
                  <a:lnTo>
                    <a:pt x="902" y="254"/>
                  </a:lnTo>
                  <a:lnTo>
                    <a:pt x="888" y="286"/>
                  </a:lnTo>
                  <a:lnTo>
                    <a:pt x="854" y="301"/>
                  </a:lnTo>
                  <a:lnTo>
                    <a:pt x="847" y="338"/>
                  </a:lnTo>
                  <a:lnTo>
                    <a:pt x="830" y="341"/>
                  </a:lnTo>
                  <a:lnTo>
                    <a:pt x="821" y="357"/>
                  </a:lnTo>
                  <a:lnTo>
                    <a:pt x="822" y="370"/>
                  </a:lnTo>
                  <a:lnTo>
                    <a:pt x="810" y="403"/>
                  </a:lnTo>
                  <a:lnTo>
                    <a:pt x="814" y="411"/>
                  </a:lnTo>
                  <a:lnTo>
                    <a:pt x="827" y="422"/>
                  </a:lnTo>
                  <a:lnTo>
                    <a:pt x="822" y="434"/>
                  </a:lnTo>
                  <a:lnTo>
                    <a:pt x="830" y="453"/>
                  </a:lnTo>
                  <a:lnTo>
                    <a:pt x="839" y="461"/>
                  </a:lnTo>
                  <a:lnTo>
                    <a:pt x="855" y="467"/>
                  </a:lnTo>
                  <a:lnTo>
                    <a:pt x="849" y="487"/>
                  </a:lnTo>
                  <a:lnTo>
                    <a:pt x="849" y="508"/>
                  </a:lnTo>
                  <a:lnTo>
                    <a:pt x="841" y="516"/>
                  </a:lnTo>
                  <a:lnTo>
                    <a:pt x="835" y="531"/>
                  </a:lnTo>
                  <a:lnTo>
                    <a:pt x="814" y="551"/>
                  </a:lnTo>
                  <a:lnTo>
                    <a:pt x="807" y="546"/>
                  </a:lnTo>
                  <a:lnTo>
                    <a:pt x="788" y="551"/>
                  </a:lnTo>
                  <a:lnTo>
                    <a:pt x="790" y="560"/>
                  </a:lnTo>
                  <a:lnTo>
                    <a:pt x="764" y="578"/>
                  </a:lnTo>
                  <a:lnTo>
                    <a:pt x="752" y="575"/>
                  </a:lnTo>
                  <a:lnTo>
                    <a:pt x="736" y="556"/>
                  </a:lnTo>
                  <a:lnTo>
                    <a:pt x="718" y="552"/>
                  </a:lnTo>
                  <a:lnTo>
                    <a:pt x="707" y="557"/>
                  </a:lnTo>
                  <a:lnTo>
                    <a:pt x="707" y="550"/>
                  </a:lnTo>
                  <a:lnTo>
                    <a:pt x="703" y="547"/>
                  </a:lnTo>
                  <a:lnTo>
                    <a:pt x="685" y="558"/>
                  </a:lnTo>
                  <a:lnTo>
                    <a:pt x="673" y="545"/>
                  </a:lnTo>
                  <a:lnTo>
                    <a:pt x="653" y="541"/>
                  </a:lnTo>
                  <a:lnTo>
                    <a:pt x="644" y="547"/>
                  </a:lnTo>
                  <a:lnTo>
                    <a:pt x="632" y="538"/>
                  </a:lnTo>
                  <a:lnTo>
                    <a:pt x="625" y="542"/>
                  </a:lnTo>
                  <a:lnTo>
                    <a:pt x="623" y="549"/>
                  </a:lnTo>
                  <a:lnTo>
                    <a:pt x="601" y="555"/>
                  </a:lnTo>
                  <a:lnTo>
                    <a:pt x="565" y="550"/>
                  </a:lnTo>
                  <a:lnTo>
                    <a:pt x="554" y="535"/>
                  </a:lnTo>
                  <a:lnTo>
                    <a:pt x="523" y="539"/>
                  </a:lnTo>
                  <a:lnTo>
                    <a:pt x="513" y="520"/>
                  </a:lnTo>
                  <a:lnTo>
                    <a:pt x="504" y="514"/>
                  </a:lnTo>
                  <a:lnTo>
                    <a:pt x="498" y="479"/>
                  </a:lnTo>
                  <a:lnTo>
                    <a:pt x="492" y="464"/>
                  </a:lnTo>
                  <a:lnTo>
                    <a:pt x="424" y="463"/>
                  </a:lnTo>
                  <a:lnTo>
                    <a:pt x="420" y="460"/>
                  </a:lnTo>
                  <a:lnTo>
                    <a:pt x="387" y="465"/>
                  </a:lnTo>
                  <a:lnTo>
                    <a:pt x="376" y="456"/>
                  </a:lnTo>
                  <a:lnTo>
                    <a:pt x="381" y="437"/>
                  </a:lnTo>
                  <a:lnTo>
                    <a:pt x="378" y="434"/>
                  </a:lnTo>
                  <a:lnTo>
                    <a:pt x="361" y="433"/>
                  </a:lnTo>
                  <a:lnTo>
                    <a:pt x="355" y="438"/>
                  </a:lnTo>
                  <a:lnTo>
                    <a:pt x="355" y="445"/>
                  </a:lnTo>
                  <a:lnTo>
                    <a:pt x="343" y="445"/>
                  </a:lnTo>
                  <a:lnTo>
                    <a:pt x="343" y="438"/>
                  </a:lnTo>
                  <a:lnTo>
                    <a:pt x="330" y="435"/>
                  </a:lnTo>
                  <a:lnTo>
                    <a:pt x="321" y="418"/>
                  </a:lnTo>
                  <a:lnTo>
                    <a:pt x="317" y="421"/>
                  </a:lnTo>
                  <a:lnTo>
                    <a:pt x="313" y="444"/>
                  </a:lnTo>
                  <a:lnTo>
                    <a:pt x="301" y="449"/>
                  </a:lnTo>
                  <a:lnTo>
                    <a:pt x="290" y="448"/>
                  </a:lnTo>
                  <a:lnTo>
                    <a:pt x="275" y="441"/>
                  </a:lnTo>
                  <a:lnTo>
                    <a:pt x="266" y="443"/>
                  </a:lnTo>
                  <a:lnTo>
                    <a:pt x="257" y="452"/>
                  </a:lnTo>
                  <a:lnTo>
                    <a:pt x="256" y="463"/>
                  </a:lnTo>
                  <a:lnTo>
                    <a:pt x="238" y="468"/>
                  </a:lnTo>
                  <a:lnTo>
                    <a:pt x="237" y="480"/>
                  </a:lnTo>
                  <a:lnTo>
                    <a:pt x="221" y="476"/>
                  </a:lnTo>
                  <a:lnTo>
                    <a:pt x="211" y="480"/>
                  </a:lnTo>
                  <a:lnTo>
                    <a:pt x="181" y="479"/>
                  </a:lnTo>
                  <a:lnTo>
                    <a:pt x="175" y="476"/>
                  </a:lnTo>
                  <a:lnTo>
                    <a:pt x="169" y="497"/>
                  </a:lnTo>
                  <a:lnTo>
                    <a:pt x="175" y="499"/>
                  </a:lnTo>
                  <a:lnTo>
                    <a:pt x="177" y="510"/>
                  </a:lnTo>
                  <a:lnTo>
                    <a:pt x="170" y="514"/>
                  </a:lnTo>
                  <a:lnTo>
                    <a:pt x="168" y="521"/>
                  </a:lnTo>
                  <a:lnTo>
                    <a:pt x="157" y="519"/>
                  </a:lnTo>
                  <a:lnTo>
                    <a:pt x="142" y="524"/>
                  </a:lnTo>
                  <a:lnTo>
                    <a:pt x="133" y="542"/>
                  </a:lnTo>
                  <a:lnTo>
                    <a:pt x="116" y="539"/>
                  </a:lnTo>
                  <a:lnTo>
                    <a:pt x="102" y="546"/>
                  </a:lnTo>
                  <a:lnTo>
                    <a:pt x="88" y="544"/>
                  </a:lnTo>
                  <a:lnTo>
                    <a:pt x="76" y="547"/>
                  </a:lnTo>
                  <a:lnTo>
                    <a:pt x="73" y="551"/>
                  </a:lnTo>
                  <a:lnTo>
                    <a:pt x="73" y="551"/>
                  </a:lnTo>
                  <a:lnTo>
                    <a:pt x="71" y="531"/>
                  </a:lnTo>
                  <a:lnTo>
                    <a:pt x="63" y="519"/>
                  </a:lnTo>
                  <a:lnTo>
                    <a:pt x="49" y="516"/>
                  </a:lnTo>
                  <a:lnTo>
                    <a:pt x="48" y="511"/>
                  </a:lnTo>
                  <a:lnTo>
                    <a:pt x="55" y="501"/>
                  </a:lnTo>
                  <a:lnTo>
                    <a:pt x="66" y="494"/>
                  </a:lnTo>
                  <a:lnTo>
                    <a:pt x="63" y="480"/>
                  </a:lnTo>
                  <a:lnTo>
                    <a:pt x="68" y="481"/>
                  </a:lnTo>
                  <a:lnTo>
                    <a:pt x="72" y="492"/>
                  </a:lnTo>
                  <a:lnTo>
                    <a:pt x="83" y="495"/>
                  </a:lnTo>
                  <a:lnTo>
                    <a:pt x="90" y="492"/>
                  </a:lnTo>
                  <a:lnTo>
                    <a:pt x="97" y="480"/>
                  </a:lnTo>
                  <a:lnTo>
                    <a:pt x="95" y="474"/>
                  </a:lnTo>
                  <a:lnTo>
                    <a:pt x="69" y="453"/>
                  </a:lnTo>
                  <a:lnTo>
                    <a:pt x="68" y="443"/>
                  </a:lnTo>
                  <a:lnTo>
                    <a:pt x="57" y="434"/>
                  </a:lnTo>
                  <a:lnTo>
                    <a:pt x="52" y="423"/>
                  </a:lnTo>
                  <a:lnTo>
                    <a:pt x="45" y="423"/>
                  </a:lnTo>
                  <a:lnTo>
                    <a:pt x="37" y="415"/>
                  </a:lnTo>
                  <a:lnTo>
                    <a:pt x="36" y="406"/>
                  </a:lnTo>
                  <a:lnTo>
                    <a:pt x="22" y="395"/>
                  </a:lnTo>
                  <a:lnTo>
                    <a:pt x="23" y="383"/>
                  </a:lnTo>
                  <a:lnTo>
                    <a:pt x="13" y="363"/>
                  </a:lnTo>
                  <a:lnTo>
                    <a:pt x="18" y="348"/>
                  </a:lnTo>
                  <a:lnTo>
                    <a:pt x="0" y="326"/>
                  </a:lnTo>
                  <a:lnTo>
                    <a:pt x="0" y="326"/>
                  </a:lnTo>
                  <a:lnTo>
                    <a:pt x="12" y="325"/>
                  </a:lnTo>
                  <a:lnTo>
                    <a:pt x="21" y="318"/>
                  </a:lnTo>
                  <a:lnTo>
                    <a:pt x="37" y="314"/>
                  </a:lnTo>
                  <a:lnTo>
                    <a:pt x="34" y="326"/>
                  </a:lnTo>
                  <a:lnTo>
                    <a:pt x="40" y="329"/>
                  </a:lnTo>
                  <a:lnTo>
                    <a:pt x="59" y="321"/>
                  </a:lnTo>
                  <a:lnTo>
                    <a:pt x="75" y="329"/>
                  </a:lnTo>
                  <a:lnTo>
                    <a:pt x="84" y="323"/>
                  </a:lnTo>
                  <a:lnTo>
                    <a:pt x="98" y="304"/>
                  </a:lnTo>
                  <a:lnTo>
                    <a:pt x="110" y="301"/>
                  </a:lnTo>
                  <a:lnTo>
                    <a:pt x="114" y="297"/>
                  </a:lnTo>
                  <a:lnTo>
                    <a:pt x="105" y="276"/>
                  </a:lnTo>
                  <a:lnTo>
                    <a:pt x="107" y="264"/>
                  </a:lnTo>
                  <a:lnTo>
                    <a:pt x="115" y="257"/>
                  </a:lnTo>
                  <a:lnTo>
                    <a:pt x="113" y="242"/>
                  </a:lnTo>
                  <a:lnTo>
                    <a:pt x="116" y="239"/>
                  </a:lnTo>
                  <a:lnTo>
                    <a:pt x="124" y="243"/>
                  </a:lnTo>
                  <a:lnTo>
                    <a:pt x="132" y="241"/>
                  </a:lnTo>
                  <a:lnTo>
                    <a:pt x="135" y="235"/>
                  </a:lnTo>
                  <a:lnTo>
                    <a:pt x="149" y="236"/>
                  </a:lnTo>
                  <a:lnTo>
                    <a:pt x="149" y="236"/>
                  </a:lnTo>
                  <a:lnTo>
                    <a:pt x="167" y="251"/>
                  </a:lnTo>
                  <a:lnTo>
                    <a:pt x="180" y="277"/>
                  </a:lnTo>
                  <a:lnTo>
                    <a:pt x="197" y="270"/>
                  </a:lnTo>
                  <a:lnTo>
                    <a:pt x="204" y="272"/>
                  </a:lnTo>
                  <a:lnTo>
                    <a:pt x="209" y="279"/>
                  </a:lnTo>
                  <a:lnTo>
                    <a:pt x="233" y="276"/>
                  </a:lnTo>
                  <a:lnTo>
                    <a:pt x="253" y="284"/>
                  </a:lnTo>
                  <a:lnTo>
                    <a:pt x="265" y="281"/>
                  </a:lnTo>
                  <a:lnTo>
                    <a:pt x="274" y="292"/>
                  </a:lnTo>
                  <a:lnTo>
                    <a:pt x="283" y="295"/>
                  </a:lnTo>
                  <a:lnTo>
                    <a:pt x="311" y="287"/>
                  </a:lnTo>
                  <a:lnTo>
                    <a:pt x="323" y="289"/>
                  </a:lnTo>
                  <a:lnTo>
                    <a:pt x="346" y="281"/>
                  </a:lnTo>
                  <a:lnTo>
                    <a:pt x="362" y="281"/>
                  </a:lnTo>
                  <a:lnTo>
                    <a:pt x="407" y="239"/>
                  </a:lnTo>
                  <a:lnTo>
                    <a:pt x="415" y="233"/>
                  </a:lnTo>
                  <a:lnTo>
                    <a:pt x="431" y="230"/>
                  </a:lnTo>
                  <a:lnTo>
                    <a:pt x="435" y="211"/>
                  </a:lnTo>
                  <a:lnTo>
                    <a:pt x="444" y="204"/>
                  </a:lnTo>
                  <a:lnTo>
                    <a:pt x="444" y="189"/>
                  </a:lnTo>
                  <a:lnTo>
                    <a:pt x="458" y="175"/>
                  </a:lnTo>
                  <a:lnTo>
                    <a:pt x="459" y="164"/>
                  </a:lnTo>
                  <a:lnTo>
                    <a:pt x="466" y="160"/>
                  </a:lnTo>
                  <a:lnTo>
                    <a:pt x="479" y="130"/>
                  </a:lnTo>
                  <a:lnTo>
                    <a:pt x="490" y="125"/>
                  </a:lnTo>
                  <a:lnTo>
                    <a:pt x="509" y="122"/>
                  </a:lnTo>
                  <a:lnTo>
                    <a:pt x="518" y="81"/>
                  </a:lnTo>
                  <a:lnTo>
                    <a:pt x="525" y="75"/>
                  </a:lnTo>
                  <a:lnTo>
                    <a:pt x="525" y="70"/>
                  </a:lnTo>
                  <a:lnTo>
                    <a:pt x="518" y="63"/>
                  </a:lnTo>
                  <a:lnTo>
                    <a:pt x="527" y="55"/>
                  </a:lnTo>
                  <a:lnTo>
                    <a:pt x="554" y="52"/>
                  </a:lnTo>
                  <a:lnTo>
                    <a:pt x="555" y="55"/>
                  </a:lnTo>
                  <a:lnTo>
                    <a:pt x="568" y="44"/>
                  </a:lnTo>
                  <a:lnTo>
                    <a:pt x="585" y="53"/>
                  </a:lnTo>
                  <a:lnTo>
                    <a:pt x="616" y="37"/>
                  </a:lnTo>
                  <a:lnTo>
                    <a:pt x="619" y="41"/>
                  </a:lnTo>
                  <a:lnTo>
                    <a:pt x="628" y="38"/>
                  </a:lnTo>
                  <a:lnTo>
                    <a:pt x="646" y="43"/>
                  </a:lnTo>
                  <a:lnTo>
                    <a:pt x="651" y="35"/>
                  </a:lnTo>
                  <a:lnTo>
                    <a:pt x="660" y="33"/>
                  </a:lnTo>
                  <a:lnTo>
                    <a:pt x="662" y="25"/>
                  </a:lnTo>
                  <a:lnTo>
                    <a:pt x="678" y="33"/>
                  </a:lnTo>
                  <a:lnTo>
                    <a:pt x="703" y="24"/>
                  </a:lnTo>
                  <a:lnTo>
                    <a:pt x="705" y="12"/>
                  </a:lnTo>
                  <a:close/>
                </a:path>
              </a:pathLst>
            </a:custGeom>
            <a:solidFill>
              <a:schemeClr val="accent2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6" name="Freeform 162"/>
            <p:cNvSpPr>
              <a:spLocks/>
            </p:cNvSpPr>
            <p:nvPr/>
          </p:nvSpPr>
          <p:spPr bwMode="auto">
            <a:xfrm>
              <a:off x="378" y="3003"/>
              <a:ext cx="255" cy="203"/>
            </a:xfrm>
            <a:custGeom>
              <a:avLst/>
              <a:gdLst/>
              <a:ahLst/>
              <a:cxnLst>
                <a:cxn ang="0">
                  <a:pos x="530" y="24"/>
                </a:cxn>
                <a:cxn ang="0">
                  <a:pos x="562" y="0"/>
                </a:cxn>
                <a:cxn ang="0">
                  <a:pos x="607" y="75"/>
                </a:cxn>
                <a:cxn ang="0">
                  <a:pos x="587" y="106"/>
                </a:cxn>
                <a:cxn ang="0">
                  <a:pos x="609" y="135"/>
                </a:cxn>
                <a:cxn ang="0">
                  <a:pos x="605" y="163"/>
                </a:cxn>
                <a:cxn ang="0">
                  <a:pos x="608" y="184"/>
                </a:cxn>
                <a:cxn ang="0">
                  <a:pos x="650" y="257"/>
                </a:cxn>
                <a:cxn ang="0">
                  <a:pos x="677" y="265"/>
                </a:cxn>
                <a:cxn ang="0">
                  <a:pos x="672" y="290"/>
                </a:cxn>
                <a:cxn ang="0">
                  <a:pos x="665" y="321"/>
                </a:cxn>
                <a:cxn ang="0">
                  <a:pos x="673" y="350"/>
                </a:cxn>
                <a:cxn ang="0">
                  <a:pos x="606" y="328"/>
                </a:cxn>
                <a:cxn ang="0">
                  <a:pos x="574" y="348"/>
                </a:cxn>
                <a:cxn ang="0">
                  <a:pos x="566" y="388"/>
                </a:cxn>
                <a:cxn ang="0">
                  <a:pos x="513" y="400"/>
                </a:cxn>
                <a:cxn ang="0">
                  <a:pos x="470" y="416"/>
                </a:cxn>
                <a:cxn ang="0">
                  <a:pos x="432" y="404"/>
                </a:cxn>
                <a:cxn ang="0">
                  <a:pos x="414" y="404"/>
                </a:cxn>
                <a:cxn ang="0">
                  <a:pos x="404" y="442"/>
                </a:cxn>
                <a:cxn ang="0">
                  <a:pos x="389" y="484"/>
                </a:cxn>
                <a:cxn ang="0">
                  <a:pos x="318" y="484"/>
                </a:cxn>
                <a:cxn ang="0">
                  <a:pos x="273" y="476"/>
                </a:cxn>
                <a:cxn ang="0">
                  <a:pos x="269" y="485"/>
                </a:cxn>
                <a:cxn ang="0">
                  <a:pos x="257" y="507"/>
                </a:cxn>
                <a:cxn ang="0">
                  <a:pos x="222" y="524"/>
                </a:cxn>
                <a:cxn ang="0">
                  <a:pos x="197" y="538"/>
                </a:cxn>
                <a:cxn ang="0">
                  <a:pos x="165" y="528"/>
                </a:cxn>
                <a:cxn ang="0">
                  <a:pos x="141" y="532"/>
                </a:cxn>
                <a:cxn ang="0">
                  <a:pos x="117" y="526"/>
                </a:cxn>
                <a:cxn ang="0">
                  <a:pos x="69" y="518"/>
                </a:cxn>
                <a:cxn ang="0">
                  <a:pos x="52" y="476"/>
                </a:cxn>
                <a:cxn ang="0">
                  <a:pos x="59" y="435"/>
                </a:cxn>
                <a:cxn ang="0">
                  <a:pos x="38" y="416"/>
                </a:cxn>
                <a:cxn ang="0">
                  <a:pos x="7" y="365"/>
                </a:cxn>
                <a:cxn ang="0">
                  <a:pos x="14" y="321"/>
                </a:cxn>
                <a:cxn ang="0">
                  <a:pos x="75" y="329"/>
                </a:cxn>
                <a:cxn ang="0">
                  <a:pos x="94" y="304"/>
                </a:cxn>
                <a:cxn ang="0">
                  <a:pos x="109" y="298"/>
                </a:cxn>
                <a:cxn ang="0">
                  <a:pos x="134" y="286"/>
                </a:cxn>
                <a:cxn ang="0">
                  <a:pos x="160" y="262"/>
                </a:cxn>
                <a:cxn ang="0">
                  <a:pos x="197" y="238"/>
                </a:cxn>
                <a:cxn ang="0">
                  <a:pos x="220" y="235"/>
                </a:cxn>
                <a:cxn ang="0">
                  <a:pos x="231" y="205"/>
                </a:cxn>
                <a:cxn ang="0">
                  <a:pos x="249" y="185"/>
                </a:cxn>
                <a:cxn ang="0">
                  <a:pos x="264" y="123"/>
                </a:cxn>
                <a:cxn ang="0">
                  <a:pos x="315" y="120"/>
                </a:cxn>
                <a:cxn ang="0">
                  <a:pos x="358" y="129"/>
                </a:cxn>
                <a:cxn ang="0">
                  <a:pos x="375" y="108"/>
                </a:cxn>
                <a:cxn ang="0">
                  <a:pos x="405" y="86"/>
                </a:cxn>
                <a:cxn ang="0">
                  <a:pos x="473" y="69"/>
                </a:cxn>
                <a:cxn ang="0">
                  <a:pos x="507" y="55"/>
                </a:cxn>
              </a:cxnLst>
              <a:rect l="0" t="0" r="r" b="b"/>
              <a:pathLst>
                <a:path w="677" h="539">
                  <a:moveTo>
                    <a:pt x="507" y="55"/>
                  </a:moveTo>
                  <a:lnTo>
                    <a:pt x="514" y="56"/>
                  </a:lnTo>
                  <a:lnTo>
                    <a:pt x="522" y="38"/>
                  </a:lnTo>
                  <a:lnTo>
                    <a:pt x="527" y="37"/>
                  </a:lnTo>
                  <a:lnTo>
                    <a:pt x="530" y="24"/>
                  </a:lnTo>
                  <a:lnTo>
                    <a:pt x="547" y="20"/>
                  </a:lnTo>
                  <a:lnTo>
                    <a:pt x="540" y="8"/>
                  </a:lnTo>
                  <a:lnTo>
                    <a:pt x="550" y="1"/>
                  </a:lnTo>
                  <a:lnTo>
                    <a:pt x="559" y="5"/>
                  </a:lnTo>
                  <a:lnTo>
                    <a:pt x="562" y="0"/>
                  </a:lnTo>
                  <a:lnTo>
                    <a:pt x="610" y="61"/>
                  </a:lnTo>
                  <a:lnTo>
                    <a:pt x="610" y="61"/>
                  </a:lnTo>
                  <a:lnTo>
                    <a:pt x="614" y="71"/>
                  </a:lnTo>
                  <a:lnTo>
                    <a:pt x="612" y="76"/>
                  </a:lnTo>
                  <a:lnTo>
                    <a:pt x="607" y="75"/>
                  </a:lnTo>
                  <a:lnTo>
                    <a:pt x="604" y="81"/>
                  </a:lnTo>
                  <a:lnTo>
                    <a:pt x="598" y="79"/>
                  </a:lnTo>
                  <a:lnTo>
                    <a:pt x="593" y="88"/>
                  </a:lnTo>
                  <a:lnTo>
                    <a:pt x="598" y="94"/>
                  </a:lnTo>
                  <a:lnTo>
                    <a:pt x="587" y="106"/>
                  </a:lnTo>
                  <a:lnTo>
                    <a:pt x="593" y="107"/>
                  </a:lnTo>
                  <a:lnTo>
                    <a:pt x="597" y="116"/>
                  </a:lnTo>
                  <a:lnTo>
                    <a:pt x="608" y="116"/>
                  </a:lnTo>
                  <a:lnTo>
                    <a:pt x="620" y="134"/>
                  </a:lnTo>
                  <a:lnTo>
                    <a:pt x="609" y="135"/>
                  </a:lnTo>
                  <a:lnTo>
                    <a:pt x="606" y="146"/>
                  </a:lnTo>
                  <a:lnTo>
                    <a:pt x="589" y="153"/>
                  </a:lnTo>
                  <a:lnTo>
                    <a:pt x="588" y="159"/>
                  </a:lnTo>
                  <a:lnTo>
                    <a:pt x="600" y="158"/>
                  </a:lnTo>
                  <a:lnTo>
                    <a:pt x="605" y="163"/>
                  </a:lnTo>
                  <a:lnTo>
                    <a:pt x="592" y="163"/>
                  </a:lnTo>
                  <a:lnTo>
                    <a:pt x="593" y="168"/>
                  </a:lnTo>
                  <a:lnTo>
                    <a:pt x="598" y="168"/>
                  </a:lnTo>
                  <a:lnTo>
                    <a:pt x="591" y="178"/>
                  </a:lnTo>
                  <a:lnTo>
                    <a:pt x="608" y="184"/>
                  </a:lnTo>
                  <a:lnTo>
                    <a:pt x="615" y="192"/>
                  </a:lnTo>
                  <a:lnTo>
                    <a:pt x="621" y="206"/>
                  </a:lnTo>
                  <a:lnTo>
                    <a:pt x="632" y="215"/>
                  </a:lnTo>
                  <a:lnTo>
                    <a:pt x="634" y="239"/>
                  </a:lnTo>
                  <a:lnTo>
                    <a:pt x="650" y="257"/>
                  </a:lnTo>
                  <a:lnTo>
                    <a:pt x="657" y="259"/>
                  </a:lnTo>
                  <a:lnTo>
                    <a:pt x="664" y="257"/>
                  </a:lnTo>
                  <a:lnTo>
                    <a:pt x="667" y="251"/>
                  </a:lnTo>
                  <a:lnTo>
                    <a:pt x="674" y="251"/>
                  </a:lnTo>
                  <a:lnTo>
                    <a:pt x="677" y="265"/>
                  </a:lnTo>
                  <a:lnTo>
                    <a:pt x="671" y="274"/>
                  </a:lnTo>
                  <a:lnTo>
                    <a:pt x="664" y="273"/>
                  </a:lnTo>
                  <a:lnTo>
                    <a:pt x="664" y="282"/>
                  </a:lnTo>
                  <a:lnTo>
                    <a:pt x="667" y="288"/>
                  </a:lnTo>
                  <a:lnTo>
                    <a:pt x="672" y="290"/>
                  </a:lnTo>
                  <a:lnTo>
                    <a:pt x="668" y="296"/>
                  </a:lnTo>
                  <a:lnTo>
                    <a:pt x="673" y="308"/>
                  </a:lnTo>
                  <a:lnTo>
                    <a:pt x="670" y="313"/>
                  </a:lnTo>
                  <a:lnTo>
                    <a:pt x="657" y="317"/>
                  </a:lnTo>
                  <a:lnTo>
                    <a:pt x="665" y="321"/>
                  </a:lnTo>
                  <a:lnTo>
                    <a:pt x="661" y="332"/>
                  </a:lnTo>
                  <a:lnTo>
                    <a:pt x="664" y="344"/>
                  </a:lnTo>
                  <a:lnTo>
                    <a:pt x="668" y="343"/>
                  </a:lnTo>
                  <a:lnTo>
                    <a:pt x="673" y="350"/>
                  </a:lnTo>
                  <a:lnTo>
                    <a:pt x="673" y="350"/>
                  </a:lnTo>
                  <a:lnTo>
                    <a:pt x="652" y="353"/>
                  </a:lnTo>
                  <a:lnTo>
                    <a:pt x="646" y="336"/>
                  </a:lnTo>
                  <a:lnTo>
                    <a:pt x="637" y="334"/>
                  </a:lnTo>
                  <a:lnTo>
                    <a:pt x="621" y="321"/>
                  </a:lnTo>
                  <a:lnTo>
                    <a:pt x="606" y="328"/>
                  </a:lnTo>
                  <a:lnTo>
                    <a:pt x="607" y="340"/>
                  </a:lnTo>
                  <a:lnTo>
                    <a:pt x="600" y="349"/>
                  </a:lnTo>
                  <a:lnTo>
                    <a:pt x="595" y="347"/>
                  </a:lnTo>
                  <a:lnTo>
                    <a:pt x="587" y="353"/>
                  </a:lnTo>
                  <a:lnTo>
                    <a:pt x="574" y="348"/>
                  </a:lnTo>
                  <a:lnTo>
                    <a:pt x="563" y="354"/>
                  </a:lnTo>
                  <a:lnTo>
                    <a:pt x="568" y="359"/>
                  </a:lnTo>
                  <a:lnTo>
                    <a:pt x="568" y="367"/>
                  </a:lnTo>
                  <a:lnTo>
                    <a:pt x="565" y="372"/>
                  </a:lnTo>
                  <a:lnTo>
                    <a:pt x="566" y="388"/>
                  </a:lnTo>
                  <a:lnTo>
                    <a:pt x="557" y="388"/>
                  </a:lnTo>
                  <a:lnTo>
                    <a:pt x="539" y="380"/>
                  </a:lnTo>
                  <a:lnTo>
                    <a:pt x="539" y="383"/>
                  </a:lnTo>
                  <a:lnTo>
                    <a:pt x="515" y="396"/>
                  </a:lnTo>
                  <a:lnTo>
                    <a:pt x="513" y="400"/>
                  </a:lnTo>
                  <a:lnTo>
                    <a:pt x="505" y="398"/>
                  </a:lnTo>
                  <a:lnTo>
                    <a:pt x="487" y="411"/>
                  </a:lnTo>
                  <a:lnTo>
                    <a:pt x="479" y="410"/>
                  </a:lnTo>
                  <a:lnTo>
                    <a:pt x="474" y="422"/>
                  </a:lnTo>
                  <a:lnTo>
                    <a:pt x="470" y="416"/>
                  </a:lnTo>
                  <a:lnTo>
                    <a:pt x="450" y="411"/>
                  </a:lnTo>
                  <a:lnTo>
                    <a:pt x="445" y="414"/>
                  </a:lnTo>
                  <a:lnTo>
                    <a:pt x="443" y="403"/>
                  </a:lnTo>
                  <a:lnTo>
                    <a:pt x="436" y="399"/>
                  </a:lnTo>
                  <a:lnTo>
                    <a:pt x="432" y="404"/>
                  </a:lnTo>
                  <a:lnTo>
                    <a:pt x="431" y="401"/>
                  </a:lnTo>
                  <a:lnTo>
                    <a:pt x="426" y="405"/>
                  </a:lnTo>
                  <a:lnTo>
                    <a:pt x="423" y="402"/>
                  </a:lnTo>
                  <a:lnTo>
                    <a:pt x="420" y="409"/>
                  </a:lnTo>
                  <a:lnTo>
                    <a:pt x="414" y="404"/>
                  </a:lnTo>
                  <a:lnTo>
                    <a:pt x="413" y="416"/>
                  </a:lnTo>
                  <a:lnTo>
                    <a:pt x="422" y="416"/>
                  </a:lnTo>
                  <a:lnTo>
                    <a:pt x="417" y="428"/>
                  </a:lnTo>
                  <a:lnTo>
                    <a:pt x="421" y="436"/>
                  </a:lnTo>
                  <a:lnTo>
                    <a:pt x="404" y="442"/>
                  </a:lnTo>
                  <a:lnTo>
                    <a:pt x="408" y="450"/>
                  </a:lnTo>
                  <a:lnTo>
                    <a:pt x="401" y="459"/>
                  </a:lnTo>
                  <a:lnTo>
                    <a:pt x="406" y="463"/>
                  </a:lnTo>
                  <a:lnTo>
                    <a:pt x="389" y="484"/>
                  </a:lnTo>
                  <a:lnTo>
                    <a:pt x="389" y="484"/>
                  </a:lnTo>
                  <a:lnTo>
                    <a:pt x="359" y="482"/>
                  </a:lnTo>
                  <a:lnTo>
                    <a:pt x="352" y="491"/>
                  </a:lnTo>
                  <a:lnTo>
                    <a:pt x="336" y="486"/>
                  </a:lnTo>
                  <a:lnTo>
                    <a:pt x="324" y="475"/>
                  </a:lnTo>
                  <a:lnTo>
                    <a:pt x="318" y="484"/>
                  </a:lnTo>
                  <a:lnTo>
                    <a:pt x="311" y="468"/>
                  </a:lnTo>
                  <a:lnTo>
                    <a:pt x="291" y="471"/>
                  </a:lnTo>
                  <a:lnTo>
                    <a:pt x="287" y="466"/>
                  </a:lnTo>
                  <a:lnTo>
                    <a:pt x="279" y="467"/>
                  </a:lnTo>
                  <a:lnTo>
                    <a:pt x="273" y="476"/>
                  </a:lnTo>
                  <a:lnTo>
                    <a:pt x="280" y="481"/>
                  </a:lnTo>
                  <a:lnTo>
                    <a:pt x="276" y="493"/>
                  </a:lnTo>
                  <a:lnTo>
                    <a:pt x="273" y="494"/>
                  </a:lnTo>
                  <a:lnTo>
                    <a:pt x="273" y="488"/>
                  </a:lnTo>
                  <a:lnTo>
                    <a:pt x="269" y="485"/>
                  </a:lnTo>
                  <a:lnTo>
                    <a:pt x="265" y="487"/>
                  </a:lnTo>
                  <a:lnTo>
                    <a:pt x="263" y="483"/>
                  </a:lnTo>
                  <a:lnTo>
                    <a:pt x="260" y="490"/>
                  </a:lnTo>
                  <a:lnTo>
                    <a:pt x="264" y="497"/>
                  </a:lnTo>
                  <a:lnTo>
                    <a:pt x="257" y="507"/>
                  </a:lnTo>
                  <a:lnTo>
                    <a:pt x="251" y="506"/>
                  </a:lnTo>
                  <a:lnTo>
                    <a:pt x="251" y="514"/>
                  </a:lnTo>
                  <a:lnTo>
                    <a:pt x="243" y="520"/>
                  </a:lnTo>
                  <a:lnTo>
                    <a:pt x="232" y="519"/>
                  </a:lnTo>
                  <a:lnTo>
                    <a:pt x="222" y="524"/>
                  </a:lnTo>
                  <a:lnTo>
                    <a:pt x="216" y="536"/>
                  </a:lnTo>
                  <a:lnTo>
                    <a:pt x="212" y="530"/>
                  </a:lnTo>
                  <a:lnTo>
                    <a:pt x="207" y="535"/>
                  </a:lnTo>
                  <a:lnTo>
                    <a:pt x="202" y="530"/>
                  </a:lnTo>
                  <a:lnTo>
                    <a:pt x="197" y="538"/>
                  </a:lnTo>
                  <a:lnTo>
                    <a:pt x="174" y="532"/>
                  </a:lnTo>
                  <a:lnTo>
                    <a:pt x="167" y="532"/>
                  </a:lnTo>
                  <a:lnTo>
                    <a:pt x="164" y="539"/>
                  </a:lnTo>
                  <a:lnTo>
                    <a:pt x="160" y="537"/>
                  </a:lnTo>
                  <a:lnTo>
                    <a:pt x="165" y="528"/>
                  </a:lnTo>
                  <a:lnTo>
                    <a:pt x="159" y="524"/>
                  </a:lnTo>
                  <a:lnTo>
                    <a:pt x="156" y="535"/>
                  </a:lnTo>
                  <a:lnTo>
                    <a:pt x="154" y="530"/>
                  </a:lnTo>
                  <a:lnTo>
                    <a:pt x="146" y="527"/>
                  </a:lnTo>
                  <a:lnTo>
                    <a:pt x="141" y="532"/>
                  </a:lnTo>
                  <a:lnTo>
                    <a:pt x="132" y="529"/>
                  </a:lnTo>
                  <a:lnTo>
                    <a:pt x="124" y="535"/>
                  </a:lnTo>
                  <a:lnTo>
                    <a:pt x="118" y="531"/>
                  </a:lnTo>
                  <a:lnTo>
                    <a:pt x="126" y="526"/>
                  </a:lnTo>
                  <a:lnTo>
                    <a:pt x="117" y="526"/>
                  </a:lnTo>
                  <a:lnTo>
                    <a:pt x="115" y="517"/>
                  </a:lnTo>
                  <a:lnTo>
                    <a:pt x="99" y="520"/>
                  </a:lnTo>
                  <a:lnTo>
                    <a:pt x="98" y="529"/>
                  </a:lnTo>
                  <a:lnTo>
                    <a:pt x="81" y="517"/>
                  </a:lnTo>
                  <a:lnTo>
                    <a:pt x="69" y="518"/>
                  </a:lnTo>
                  <a:lnTo>
                    <a:pt x="57" y="512"/>
                  </a:lnTo>
                  <a:lnTo>
                    <a:pt x="57" y="512"/>
                  </a:lnTo>
                  <a:lnTo>
                    <a:pt x="52" y="493"/>
                  </a:lnTo>
                  <a:lnTo>
                    <a:pt x="55" y="486"/>
                  </a:lnTo>
                  <a:lnTo>
                    <a:pt x="52" y="476"/>
                  </a:lnTo>
                  <a:lnTo>
                    <a:pt x="63" y="469"/>
                  </a:lnTo>
                  <a:lnTo>
                    <a:pt x="65" y="463"/>
                  </a:lnTo>
                  <a:lnTo>
                    <a:pt x="59" y="447"/>
                  </a:lnTo>
                  <a:lnTo>
                    <a:pt x="66" y="441"/>
                  </a:lnTo>
                  <a:lnTo>
                    <a:pt x="59" y="435"/>
                  </a:lnTo>
                  <a:lnTo>
                    <a:pt x="60" y="427"/>
                  </a:lnTo>
                  <a:lnTo>
                    <a:pt x="67" y="426"/>
                  </a:lnTo>
                  <a:lnTo>
                    <a:pt x="62" y="422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2" y="411"/>
                  </a:lnTo>
                  <a:lnTo>
                    <a:pt x="39" y="402"/>
                  </a:lnTo>
                  <a:lnTo>
                    <a:pt x="20" y="398"/>
                  </a:lnTo>
                  <a:lnTo>
                    <a:pt x="23" y="374"/>
                  </a:lnTo>
                  <a:lnTo>
                    <a:pt x="7" y="365"/>
                  </a:lnTo>
                  <a:lnTo>
                    <a:pt x="1" y="358"/>
                  </a:lnTo>
                  <a:lnTo>
                    <a:pt x="7" y="352"/>
                  </a:lnTo>
                  <a:lnTo>
                    <a:pt x="0" y="351"/>
                  </a:lnTo>
                  <a:lnTo>
                    <a:pt x="8" y="343"/>
                  </a:lnTo>
                  <a:lnTo>
                    <a:pt x="14" y="321"/>
                  </a:lnTo>
                  <a:lnTo>
                    <a:pt x="18" y="320"/>
                  </a:lnTo>
                  <a:lnTo>
                    <a:pt x="18" y="320"/>
                  </a:lnTo>
                  <a:lnTo>
                    <a:pt x="39" y="330"/>
                  </a:lnTo>
                  <a:lnTo>
                    <a:pt x="44" y="324"/>
                  </a:lnTo>
                  <a:lnTo>
                    <a:pt x="75" y="329"/>
                  </a:lnTo>
                  <a:lnTo>
                    <a:pt x="80" y="317"/>
                  </a:lnTo>
                  <a:lnTo>
                    <a:pt x="86" y="316"/>
                  </a:lnTo>
                  <a:lnTo>
                    <a:pt x="82" y="311"/>
                  </a:lnTo>
                  <a:lnTo>
                    <a:pt x="89" y="301"/>
                  </a:lnTo>
                  <a:lnTo>
                    <a:pt x="94" y="304"/>
                  </a:lnTo>
                  <a:lnTo>
                    <a:pt x="97" y="298"/>
                  </a:lnTo>
                  <a:lnTo>
                    <a:pt x="104" y="297"/>
                  </a:lnTo>
                  <a:lnTo>
                    <a:pt x="108" y="306"/>
                  </a:lnTo>
                  <a:lnTo>
                    <a:pt x="111" y="304"/>
                  </a:lnTo>
                  <a:lnTo>
                    <a:pt x="109" y="298"/>
                  </a:lnTo>
                  <a:lnTo>
                    <a:pt x="114" y="298"/>
                  </a:lnTo>
                  <a:lnTo>
                    <a:pt x="113" y="292"/>
                  </a:lnTo>
                  <a:lnTo>
                    <a:pt x="123" y="289"/>
                  </a:lnTo>
                  <a:lnTo>
                    <a:pt x="126" y="285"/>
                  </a:lnTo>
                  <a:lnTo>
                    <a:pt x="134" y="286"/>
                  </a:lnTo>
                  <a:lnTo>
                    <a:pt x="135" y="273"/>
                  </a:lnTo>
                  <a:lnTo>
                    <a:pt x="146" y="274"/>
                  </a:lnTo>
                  <a:lnTo>
                    <a:pt x="147" y="270"/>
                  </a:lnTo>
                  <a:lnTo>
                    <a:pt x="155" y="270"/>
                  </a:lnTo>
                  <a:lnTo>
                    <a:pt x="160" y="262"/>
                  </a:lnTo>
                  <a:lnTo>
                    <a:pt x="170" y="262"/>
                  </a:lnTo>
                  <a:lnTo>
                    <a:pt x="183" y="241"/>
                  </a:lnTo>
                  <a:lnTo>
                    <a:pt x="187" y="239"/>
                  </a:lnTo>
                  <a:lnTo>
                    <a:pt x="193" y="243"/>
                  </a:lnTo>
                  <a:lnTo>
                    <a:pt x="197" y="238"/>
                  </a:lnTo>
                  <a:lnTo>
                    <a:pt x="204" y="244"/>
                  </a:lnTo>
                  <a:lnTo>
                    <a:pt x="215" y="237"/>
                  </a:lnTo>
                  <a:lnTo>
                    <a:pt x="225" y="248"/>
                  </a:lnTo>
                  <a:lnTo>
                    <a:pt x="227" y="239"/>
                  </a:lnTo>
                  <a:lnTo>
                    <a:pt x="220" y="235"/>
                  </a:lnTo>
                  <a:lnTo>
                    <a:pt x="221" y="228"/>
                  </a:lnTo>
                  <a:lnTo>
                    <a:pt x="223" y="222"/>
                  </a:lnTo>
                  <a:lnTo>
                    <a:pt x="230" y="220"/>
                  </a:lnTo>
                  <a:lnTo>
                    <a:pt x="228" y="212"/>
                  </a:lnTo>
                  <a:lnTo>
                    <a:pt x="231" y="205"/>
                  </a:lnTo>
                  <a:lnTo>
                    <a:pt x="228" y="200"/>
                  </a:lnTo>
                  <a:lnTo>
                    <a:pt x="239" y="196"/>
                  </a:lnTo>
                  <a:lnTo>
                    <a:pt x="247" y="199"/>
                  </a:lnTo>
                  <a:lnTo>
                    <a:pt x="253" y="194"/>
                  </a:lnTo>
                  <a:lnTo>
                    <a:pt x="249" y="185"/>
                  </a:lnTo>
                  <a:lnTo>
                    <a:pt x="251" y="176"/>
                  </a:lnTo>
                  <a:lnTo>
                    <a:pt x="261" y="169"/>
                  </a:lnTo>
                  <a:lnTo>
                    <a:pt x="264" y="154"/>
                  </a:lnTo>
                  <a:lnTo>
                    <a:pt x="249" y="142"/>
                  </a:lnTo>
                  <a:lnTo>
                    <a:pt x="264" y="123"/>
                  </a:lnTo>
                  <a:lnTo>
                    <a:pt x="281" y="125"/>
                  </a:lnTo>
                  <a:lnTo>
                    <a:pt x="295" y="109"/>
                  </a:lnTo>
                  <a:lnTo>
                    <a:pt x="296" y="114"/>
                  </a:lnTo>
                  <a:lnTo>
                    <a:pt x="307" y="112"/>
                  </a:lnTo>
                  <a:lnTo>
                    <a:pt x="315" y="120"/>
                  </a:lnTo>
                  <a:lnTo>
                    <a:pt x="323" y="120"/>
                  </a:lnTo>
                  <a:lnTo>
                    <a:pt x="327" y="126"/>
                  </a:lnTo>
                  <a:lnTo>
                    <a:pt x="333" y="124"/>
                  </a:lnTo>
                  <a:lnTo>
                    <a:pt x="352" y="135"/>
                  </a:lnTo>
                  <a:lnTo>
                    <a:pt x="358" y="129"/>
                  </a:lnTo>
                  <a:lnTo>
                    <a:pt x="354" y="122"/>
                  </a:lnTo>
                  <a:lnTo>
                    <a:pt x="354" y="113"/>
                  </a:lnTo>
                  <a:lnTo>
                    <a:pt x="362" y="105"/>
                  </a:lnTo>
                  <a:lnTo>
                    <a:pt x="371" y="110"/>
                  </a:lnTo>
                  <a:lnTo>
                    <a:pt x="375" y="108"/>
                  </a:lnTo>
                  <a:lnTo>
                    <a:pt x="383" y="115"/>
                  </a:lnTo>
                  <a:lnTo>
                    <a:pt x="387" y="111"/>
                  </a:lnTo>
                  <a:lnTo>
                    <a:pt x="396" y="109"/>
                  </a:lnTo>
                  <a:lnTo>
                    <a:pt x="409" y="94"/>
                  </a:lnTo>
                  <a:lnTo>
                    <a:pt x="405" y="86"/>
                  </a:lnTo>
                  <a:lnTo>
                    <a:pt x="408" y="81"/>
                  </a:lnTo>
                  <a:lnTo>
                    <a:pt x="430" y="70"/>
                  </a:lnTo>
                  <a:lnTo>
                    <a:pt x="463" y="77"/>
                  </a:lnTo>
                  <a:lnTo>
                    <a:pt x="465" y="66"/>
                  </a:lnTo>
                  <a:lnTo>
                    <a:pt x="473" y="69"/>
                  </a:lnTo>
                  <a:lnTo>
                    <a:pt x="480" y="61"/>
                  </a:lnTo>
                  <a:lnTo>
                    <a:pt x="484" y="64"/>
                  </a:lnTo>
                  <a:lnTo>
                    <a:pt x="490" y="58"/>
                  </a:lnTo>
                  <a:lnTo>
                    <a:pt x="501" y="61"/>
                  </a:lnTo>
                  <a:lnTo>
                    <a:pt x="507" y="55"/>
                  </a:lnTo>
                  <a:close/>
                </a:path>
              </a:pathLst>
            </a:custGeom>
            <a:solidFill>
              <a:srgbClr val="00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7" name="Freeform 163"/>
            <p:cNvSpPr>
              <a:spLocks/>
            </p:cNvSpPr>
            <p:nvPr/>
          </p:nvSpPr>
          <p:spPr bwMode="auto">
            <a:xfrm>
              <a:off x="1527" y="2929"/>
              <a:ext cx="348" cy="303"/>
            </a:xfrm>
            <a:custGeom>
              <a:avLst/>
              <a:gdLst/>
              <a:ahLst/>
              <a:cxnLst>
                <a:cxn ang="0">
                  <a:pos x="128" y="242"/>
                </a:cxn>
                <a:cxn ang="0">
                  <a:pos x="193" y="172"/>
                </a:cxn>
                <a:cxn ang="0">
                  <a:pos x="247" y="160"/>
                </a:cxn>
                <a:cxn ang="0">
                  <a:pos x="318" y="125"/>
                </a:cxn>
                <a:cxn ang="0">
                  <a:pos x="358" y="73"/>
                </a:cxn>
                <a:cxn ang="0">
                  <a:pos x="403" y="1"/>
                </a:cxn>
                <a:cxn ang="0">
                  <a:pos x="432" y="18"/>
                </a:cxn>
                <a:cxn ang="0">
                  <a:pos x="512" y="26"/>
                </a:cxn>
                <a:cxn ang="0">
                  <a:pos x="566" y="20"/>
                </a:cxn>
                <a:cxn ang="0">
                  <a:pos x="627" y="74"/>
                </a:cxn>
                <a:cxn ang="0">
                  <a:pos x="679" y="134"/>
                </a:cxn>
                <a:cxn ang="0">
                  <a:pos x="725" y="145"/>
                </a:cxn>
                <a:cxn ang="0">
                  <a:pos x="737" y="179"/>
                </a:cxn>
                <a:cxn ang="0">
                  <a:pos x="759" y="205"/>
                </a:cxn>
                <a:cxn ang="0">
                  <a:pos x="813" y="202"/>
                </a:cxn>
                <a:cxn ang="0">
                  <a:pos x="896" y="223"/>
                </a:cxn>
                <a:cxn ang="0">
                  <a:pos x="920" y="229"/>
                </a:cxn>
                <a:cxn ang="0">
                  <a:pos x="922" y="242"/>
                </a:cxn>
                <a:cxn ang="0">
                  <a:pos x="883" y="278"/>
                </a:cxn>
                <a:cxn ang="0">
                  <a:pos x="831" y="320"/>
                </a:cxn>
                <a:cxn ang="0">
                  <a:pos x="728" y="338"/>
                </a:cxn>
                <a:cxn ang="0">
                  <a:pos x="654" y="341"/>
                </a:cxn>
                <a:cxn ang="0">
                  <a:pos x="576" y="335"/>
                </a:cxn>
                <a:cxn ang="0">
                  <a:pos x="575" y="277"/>
                </a:cxn>
                <a:cxn ang="0">
                  <a:pos x="546" y="259"/>
                </a:cxn>
                <a:cxn ang="0">
                  <a:pos x="508" y="332"/>
                </a:cxn>
                <a:cxn ang="0">
                  <a:pos x="512" y="390"/>
                </a:cxn>
                <a:cxn ang="0">
                  <a:pos x="497" y="449"/>
                </a:cxn>
                <a:cxn ang="0">
                  <a:pos x="518" y="472"/>
                </a:cxn>
                <a:cxn ang="0">
                  <a:pos x="536" y="451"/>
                </a:cxn>
                <a:cxn ang="0">
                  <a:pos x="598" y="517"/>
                </a:cxn>
                <a:cxn ang="0">
                  <a:pos x="598" y="551"/>
                </a:cxn>
                <a:cxn ang="0">
                  <a:pos x="588" y="559"/>
                </a:cxn>
                <a:cxn ang="0">
                  <a:pos x="564" y="568"/>
                </a:cxn>
                <a:cxn ang="0">
                  <a:pos x="546" y="599"/>
                </a:cxn>
                <a:cxn ang="0">
                  <a:pos x="535" y="607"/>
                </a:cxn>
                <a:cxn ang="0">
                  <a:pos x="530" y="634"/>
                </a:cxn>
                <a:cxn ang="0">
                  <a:pos x="535" y="683"/>
                </a:cxn>
                <a:cxn ang="0">
                  <a:pos x="508" y="693"/>
                </a:cxn>
                <a:cxn ang="0">
                  <a:pos x="535" y="699"/>
                </a:cxn>
                <a:cxn ang="0">
                  <a:pos x="528" y="734"/>
                </a:cxn>
                <a:cxn ang="0">
                  <a:pos x="516" y="756"/>
                </a:cxn>
                <a:cxn ang="0">
                  <a:pos x="506" y="783"/>
                </a:cxn>
                <a:cxn ang="0">
                  <a:pos x="495" y="795"/>
                </a:cxn>
                <a:cxn ang="0">
                  <a:pos x="464" y="796"/>
                </a:cxn>
                <a:cxn ang="0">
                  <a:pos x="429" y="772"/>
                </a:cxn>
                <a:cxn ang="0">
                  <a:pos x="387" y="773"/>
                </a:cxn>
                <a:cxn ang="0">
                  <a:pos x="362" y="770"/>
                </a:cxn>
                <a:cxn ang="0">
                  <a:pos x="348" y="769"/>
                </a:cxn>
                <a:cxn ang="0">
                  <a:pos x="338" y="767"/>
                </a:cxn>
                <a:cxn ang="0">
                  <a:pos x="269" y="717"/>
                </a:cxn>
                <a:cxn ang="0">
                  <a:pos x="225" y="706"/>
                </a:cxn>
                <a:cxn ang="0">
                  <a:pos x="187" y="663"/>
                </a:cxn>
                <a:cxn ang="0">
                  <a:pos x="161" y="656"/>
                </a:cxn>
                <a:cxn ang="0">
                  <a:pos x="101" y="660"/>
                </a:cxn>
                <a:cxn ang="0">
                  <a:pos x="24" y="612"/>
                </a:cxn>
                <a:cxn ang="0">
                  <a:pos x="11" y="575"/>
                </a:cxn>
                <a:cxn ang="0">
                  <a:pos x="8" y="539"/>
                </a:cxn>
                <a:cxn ang="0">
                  <a:pos x="34" y="513"/>
                </a:cxn>
                <a:cxn ang="0">
                  <a:pos x="0" y="425"/>
                </a:cxn>
                <a:cxn ang="0">
                  <a:pos x="48" y="366"/>
                </a:cxn>
                <a:cxn ang="0">
                  <a:pos x="76" y="356"/>
                </a:cxn>
                <a:cxn ang="0">
                  <a:pos x="119" y="328"/>
                </a:cxn>
              </a:cxnLst>
              <a:rect l="0" t="0" r="r" b="b"/>
              <a:pathLst>
                <a:path w="926" h="805">
                  <a:moveTo>
                    <a:pt x="98" y="243"/>
                  </a:moveTo>
                  <a:lnTo>
                    <a:pt x="104" y="237"/>
                  </a:lnTo>
                  <a:lnTo>
                    <a:pt x="128" y="242"/>
                  </a:lnTo>
                  <a:lnTo>
                    <a:pt x="175" y="227"/>
                  </a:lnTo>
                  <a:lnTo>
                    <a:pt x="174" y="188"/>
                  </a:lnTo>
                  <a:lnTo>
                    <a:pt x="193" y="172"/>
                  </a:lnTo>
                  <a:lnTo>
                    <a:pt x="201" y="175"/>
                  </a:lnTo>
                  <a:lnTo>
                    <a:pt x="205" y="183"/>
                  </a:lnTo>
                  <a:lnTo>
                    <a:pt x="247" y="160"/>
                  </a:lnTo>
                  <a:lnTo>
                    <a:pt x="259" y="141"/>
                  </a:lnTo>
                  <a:lnTo>
                    <a:pt x="288" y="136"/>
                  </a:lnTo>
                  <a:lnTo>
                    <a:pt x="318" y="125"/>
                  </a:lnTo>
                  <a:lnTo>
                    <a:pt x="329" y="103"/>
                  </a:lnTo>
                  <a:lnTo>
                    <a:pt x="335" y="73"/>
                  </a:lnTo>
                  <a:lnTo>
                    <a:pt x="358" y="73"/>
                  </a:lnTo>
                  <a:lnTo>
                    <a:pt x="406" y="34"/>
                  </a:lnTo>
                  <a:lnTo>
                    <a:pt x="391" y="11"/>
                  </a:lnTo>
                  <a:lnTo>
                    <a:pt x="403" y="1"/>
                  </a:lnTo>
                  <a:lnTo>
                    <a:pt x="419" y="0"/>
                  </a:lnTo>
                  <a:lnTo>
                    <a:pt x="432" y="5"/>
                  </a:lnTo>
                  <a:lnTo>
                    <a:pt x="432" y="18"/>
                  </a:lnTo>
                  <a:lnTo>
                    <a:pt x="472" y="4"/>
                  </a:lnTo>
                  <a:lnTo>
                    <a:pt x="487" y="16"/>
                  </a:lnTo>
                  <a:lnTo>
                    <a:pt x="512" y="26"/>
                  </a:lnTo>
                  <a:lnTo>
                    <a:pt x="539" y="19"/>
                  </a:lnTo>
                  <a:lnTo>
                    <a:pt x="547" y="29"/>
                  </a:lnTo>
                  <a:lnTo>
                    <a:pt x="566" y="20"/>
                  </a:lnTo>
                  <a:lnTo>
                    <a:pt x="582" y="38"/>
                  </a:lnTo>
                  <a:lnTo>
                    <a:pt x="615" y="60"/>
                  </a:lnTo>
                  <a:lnTo>
                    <a:pt x="627" y="74"/>
                  </a:lnTo>
                  <a:lnTo>
                    <a:pt x="646" y="77"/>
                  </a:lnTo>
                  <a:lnTo>
                    <a:pt x="678" y="116"/>
                  </a:lnTo>
                  <a:lnTo>
                    <a:pt x="679" y="134"/>
                  </a:lnTo>
                  <a:lnTo>
                    <a:pt x="697" y="151"/>
                  </a:lnTo>
                  <a:lnTo>
                    <a:pt x="713" y="141"/>
                  </a:lnTo>
                  <a:lnTo>
                    <a:pt x="725" y="145"/>
                  </a:lnTo>
                  <a:lnTo>
                    <a:pt x="727" y="152"/>
                  </a:lnTo>
                  <a:lnTo>
                    <a:pt x="719" y="163"/>
                  </a:lnTo>
                  <a:lnTo>
                    <a:pt x="737" y="179"/>
                  </a:lnTo>
                  <a:lnTo>
                    <a:pt x="725" y="193"/>
                  </a:lnTo>
                  <a:lnTo>
                    <a:pt x="737" y="199"/>
                  </a:lnTo>
                  <a:lnTo>
                    <a:pt x="759" y="205"/>
                  </a:lnTo>
                  <a:lnTo>
                    <a:pt x="789" y="195"/>
                  </a:lnTo>
                  <a:lnTo>
                    <a:pt x="800" y="205"/>
                  </a:lnTo>
                  <a:lnTo>
                    <a:pt x="813" y="202"/>
                  </a:lnTo>
                  <a:lnTo>
                    <a:pt x="829" y="219"/>
                  </a:lnTo>
                  <a:lnTo>
                    <a:pt x="875" y="219"/>
                  </a:lnTo>
                  <a:lnTo>
                    <a:pt x="896" y="223"/>
                  </a:lnTo>
                  <a:lnTo>
                    <a:pt x="908" y="221"/>
                  </a:lnTo>
                  <a:lnTo>
                    <a:pt x="920" y="229"/>
                  </a:lnTo>
                  <a:lnTo>
                    <a:pt x="920" y="229"/>
                  </a:lnTo>
                  <a:lnTo>
                    <a:pt x="926" y="236"/>
                  </a:lnTo>
                  <a:lnTo>
                    <a:pt x="922" y="242"/>
                  </a:lnTo>
                  <a:lnTo>
                    <a:pt x="922" y="242"/>
                  </a:lnTo>
                  <a:lnTo>
                    <a:pt x="902" y="260"/>
                  </a:lnTo>
                  <a:lnTo>
                    <a:pt x="900" y="272"/>
                  </a:lnTo>
                  <a:lnTo>
                    <a:pt x="883" y="278"/>
                  </a:lnTo>
                  <a:lnTo>
                    <a:pt x="869" y="294"/>
                  </a:lnTo>
                  <a:lnTo>
                    <a:pt x="857" y="297"/>
                  </a:lnTo>
                  <a:lnTo>
                    <a:pt x="831" y="320"/>
                  </a:lnTo>
                  <a:lnTo>
                    <a:pt x="741" y="316"/>
                  </a:lnTo>
                  <a:lnTo>
                    <a:pt x="724" y="334"/>
                  </a:lnTo>
                  <a:lnTo>
                    <a:pt x="728" y="338"/>
                  </a:lnTo>
                  <a:lnTo>
                    <a:pt x="712" y="346"/>
                  </a:lnTo>
                  <a:lnTo>
                    <a:pt x="694" y="340"/>
                  </a:lnTo>
                  <a:lnTo>
                    <a:pt x="654" y="341"/>
                  </a:lnTo>
                  <a:lnTo>
                    <a:pt x="645" y="328"/>
                  </a:lnTo>
                  <a:lnTo>
                    <a:pt x="638" y="325"/>
                  </a:lnTo>
                  <a:lnTo>
                    <a:pt x="576" y="335"/>
                  </a:lnTo>
                  <a:lnTo>
                    <a:pt x="571" y="324"/>
                  </a:lnTo>
                  <a:lnTo>
                    <a:pt x="570" y="303"/>
                  </a:lnTo>
                  <a:lnTo>
                    <a:pt x="575" y="277"/>
                  </a:lnTo>
                  <a:lnTo>
                    <a:pt x="558" y="271"/>
                  </a:lnTo>
                  <a:lnTo>
                    <a:pt x="558" y="261"/>
                  </a:lnTo>
                  <a:lnTo>
                    <a:pt x="546" y="259"/>
                  </a:lnTo>
                  <a:lnTo>
                    <a:pt x="537" y="251"/>
                  </a:lnTo>
                  <a:lnTo>
                    <a:pt x="530" y="279"/>
                  </a:lnTo>
                  <a:lnTo>
                    <a:pt x="508" y="332"/>
                  </a:lnTo>
                  <a:lnTo>
                    <a:pt x="504" y="373"/>
                  </a:lnTo>
                  <a:lnTo>
                    <a:pt x="503" y="383"/>
                  </a:lnTo>
                  <a:lnTo>
                    <a:pt x="512" y="390"/>
                  </a:lnTo>
                  <a:lnTo>
                    <a:pt x="525" y="420"/>
                  </a:lnTo>
                  <a:lnTo>
                    <a:pt x="497" y="445"/>
                  </a:lnTo>
                  <a:lnTo>
                    <a:pt x="497" y="449"/>
                  </a:lnTo>
                  <a:lnTo>
                    <a:pt x="503" y="458"/>
                  </a:lnTo>
                  <a:lnTo>
                    <a:pt x="514" y="462"/>
                  </a:lnTo>
                  <a:lnTo>
                    <a:pt x="518" y="472"/>
                  </a:lnTo>
                  <a:lnTo>
                    <a:pt x="530" y="471"/>
                  </a:lnTo>
                  <a:lnTo>
                    <a:pt x="532" y="454"/>
                  </a:lnTo>
                  <a:lnTo>
                    <a:pt x="536" y="451"/>
                  </a:lnTo>
                  <a:lnTo>
                    <a:pt x="553" y="452"/>
                  </a:lnTo>
                  <a:lnTo>
                    <a:pt x="562" y="477"/>
                  </a:lnTo>
                  <a:lnTo>
                    <a:pt x="598" y="517"/>
                  </a:lnTo>
                  <a:lnTo>
                    <a:pt x="604" y="541"/>
                  </a:lnTo>
                  <a:lnTo>
                    <a:pt x="603" y="548"/>
                  </a:lnTo>
                  <a:lnTo>
                    <a:pt x="598" y="551"/>
                  </a:lnTo>
                  <a:lnTo>
                    <a:pt x="599" y="556"/>
                  </a:lnTo>
                  <a:lnTo>
                    <a:pt x="593" y="560"/>
                  </a:lnTo>
                  <a:lnTo>
                    <a:pt x="588" y="559"/>
                  </a:lnTo>
                  <a:lnTo>
                    <a:pt x="582" y="568"/>
                  </a:lnTo>
                  <a:lnTo>
                    <a:pt x="569" y="565"/>
                  </a:lnTo>
                  <a:lnTo>
                    <a:pt x="564" y="568"/>
                  </a:lnTo>
                  <a:lnTo>
                    <a:pt x="555" y="562"/>
                  </a:lnTo>
                  <a:lnTo>
                    <a:pt x="561" y="586"/>
                  </a:lnTo>
                  <a:lnTo>
                    <a:pt x="546" y="599"/>
                  </a:lnTo>
                  <a:lnTo>
                    <a:pt x="539" y="597"/>
                  </a:lnTo>
                  <a:lnTo>
                    <a:pt x="533" y="603"/>
                  </a:lnTo>
                  <a:lnTo>
                    <a:pt x="535" y="607"/>
                  </a:lnTo>
                  <a:lnTo>
                    <a:pt x="544" y="609"/>
                  </a:lnTo>
                  <a:lnTo>
                    <a:pt x="550" y="623"/>
                  </a:lnTo>
                  <a:lnTo>
                    <a:pt x="530" y="634"/>
                  </a:lnTo>
                  <a:lnTo>
                    <a:pt x="538" y="641"/>
                  </a:lnTo>
                  <a:lnTo>
                    <a:pt x="542" y="658"/>
                  </a:lnTo>
                  <a:lnTo>
                    <a:pt x="535" y="683"/>
                  </a:lnTo>
                  <a:lnTo>
                    <a:pt x="528" y="689"/>
                  </a:lnTo>
                  <a:lnTo>
                    <a:pt x="511" y="688"/>
                  </a:lnTo>
                  <a:lnTo>
                    <a:pt x="508" y="693"/>
                  </a:lnTo>
                  <a:lnTo>
                    <a:pt x="511" y="699"/>
                  </a:lnTo>
                  <a:lnTo>
                    <a:pt x="533" y="696"/>
                  </a:lnTo>
                  <a:lnTo>
                    <a:pt x="535" y="699"/>
                  </a:lnTo>
                  <a:lnTo>
                    <a:pt x="511" y="711"/>
                  </a:lnTo>
                  <a:lnTo>
                    <a:pt x="517" y="731"/>
                  </a:lnTo>
                  <a:lnTo>
                    <a:pt x="528" y="734"/>
                  </a:lnTo>
                  <a:lnTo>
                    <a:pt x="528" y="737"/>
                  </a:lnTo>
                  <a:lnTo>
                    <a:pt x="523" y="751"/>
                  </a:lnTo>
                  <a:lnTo>
                    <a:pt x="516" y="756"/>
                  </a:lnTo>
                  <a:lnTo>
                    <a:pt x="509" y="755"/>
                  </a:lnTo>
                  <a:lnTo>
                    <a:pt x="502" y="767"/>
                  </a:lnTo>
                  <a:lnTo>
                    <a:pt x="506" y="783"/>
                  </a:lnTo>
                  <a:lnTo>
                    <a:pt x="506" y="783"/>
                  </a:lnTo>
                  <a:lnTo>
                    <a:pt x="500" y="782"/>
                  </a:lnTo>
                  <a:lnTo>
                    <a:pt x="495" y="795"/>
                  </a:lnTo>
                  <a:lnTo>
                    <a:pt x="479" y="805"/>
                  </a:lnTo>
                  <a:lnTo>
                    <a:pt x="473" y="805"/>
                  </a:lnTo>
                  <a:lnTo>
                    <a:pt x="464" y="796"/>
                  </a:lnTo>
                  <a:lnTo>
                    <a:pt x="454" y="794"/>
                  </a:lnTo>
                  <a:lnTo>
                    <a:pt x="447" y="780"/>
                  </a:lnTo>
                  <a:lnTo>
                    <a:pt x="429" y="772"/>
                  </a:lnTo>
                  <a:lnTo>
                    <a:pt x="413" y="772"/>
                  </a:lnTo>
                  <a:lnTo>
                    <a:pt x="403" y="768"/>
                  </a:lnTo>
                  <a:lnTo>
                    <a:pt x="387" y="773"/>
                  </a:lnTo>
                  <a:lnTo>
                    <a:pt x="377" y="761"/>
                  </a:lnTo>
                  <a:lnTo>
                    <a:pt x="365" y="758"/>
                  </a:lnTo>
                  <a:lnTo>
                    <a:pt x="362" y="770"/>
                  </a:lnTo>
                  <a:lnTo>
                    <a:pt x="368" y="770"/>
                  </a:lnTo>
                  <a:lnTo>
                    <a:pt x="370" y="780"/>
                  </a:lnTo>
                  <a:lnTo>
                    <a:pt x="348" y="769"/>
                  </a:lnTo>
                  <a:lnTo>
                    <a:pt x="339" y="785"/>
                  </a:lnTo>
                  <a:lnTo>
                    <a:pt x="339" y="785"/>
                  </a:lnTo>
                  <a:lnTo>
                    <a:pt x="338" y="767"/>
                  </a:lnTo>
                  <a:lnTo>
                    <a:pt x="299" y="728"/>
                  </a:lnTo>
                  <a:lnTo>
                    <a:pt x="294" y="710"/>
                  </a:lnTo>
                  <a:lnTo>
                    <a:pt x="269" y="717"/>
                  </a:lnTo>
                  <a:lnTo>
                    <a:pt x="259" y="706"/>
                  </a:lnTo>
                  <a:lnTo>
                    <a:pt x="244" y="711"/>
                  </a:lnTo>
                  <a:lnTo>
                    <a:pt x="225" y="706"/>
                  </a:lnTo>
                  <a:lnTo>
                    <a:pt x="213" y="672"/>
                  </a:lnTo>
                  <a:lnTo>
                    <a:pt x="192" y="672"/>
                  </a:lnTo>
                  <a:lnTo>
                    <a:pt x="187" y="663"/>
                  </a:lnTo>
                  <a:lnTo>
                    <a:pt x="177" y="669"/>
                  </a:lnTo>
                  <a:lnTo>
                    <a:pt x="168" y="668"/>
                  </a:lnTo>
                  <a:lnTo>
                    <a:pt x="161" y="656"/>
                  </a:lnTo>
                  <a:lnTo>
                    <a:pt x="143" y="671"/>
                  </a:lnTo>
                  <a:lnTo>
                    <a:pt x="124" y="650"/>
                  </a:lnTo>
                  <a:lnTo>
                    <a:pt x="101" y="660"/>
                  </a:lnTo>
                  <a:lnTo>
                    <a:pt x="72" y="628"/>
                  </a:lnTo>
                  <a:lnTo>
                    <a:pt x="68" y="617"/>
                  </a:lnTo>
                  <a:lnTo>
                    <a:pt x="24" y="612"/>
                  </a:lnTo>
                  <a:lnTo>
                    <a:pt x="21" y="606"/>
                  </a:lnTo>
                  <a:lnTo>
                    <a:pt x="24" y="599"/>
                  </a:lnTo>
                  <a:lnTo>
                    <a:pt x="11" y="575"/>
                  </a:lnTo>
                  <a:lnTo>
                    <a:pt x="13" y="555"/>
                  </a:lnTo>
                  <a:lnTo>
                    <a:pt x="8" y="539"/>
                  </a:lnTo>
                  <a:lnTo>
                    <a:pt x="8" y="539"/>
                  </a:lnTo>
                  <a:lnTo>
                    <a:pt x="30" y="535"/>
                  </a:lnTo>
                  <a:lnTo>
                    <a:pt x="36" y="517"/>
                  </a:lnTo>
                  <a:lnTo>
                    <a:pt x="34" y="513"/>
                  </a:lnTo>
                  <a:lnTo>
                    <a:pt x="22" y="515"/>
                  </a:lnTo>
                  <a:lnTo>
                    <a:pt x="19" y="510"/>
                  </a:lnTo>
                  <a:lnTo>
                    <a:pt x="0" y="425"/>
                  </a:lnTo>
                  <a:lnTo>
                    <a:pt x="12" y="405"/>
                  </a:lnTo>
                  <a:lnTo>
                    <a:pt x="1" y="392"/>
                  </a:lnTo>
                  <a:lnTo>
                    <a:pt x="48" y="366"/>
                  </a:lnTo>
                  <a:lnTo>
                    <a:pt x="59" y="374"/>
                  </a:lnTo>
                  <a:lnTo>
                    <a:pt x="70" y="366"/>
                  </a:lnTo>
                  <a:lnTo>
                    <a:pt x="76" y="356"/>
                  </a:lnTo>
                  <a:lnTo>
                    <a:pt x="86" y="353"/>
                  </a:lnTo>
                  <a:lnTo>
                    <a:pt x="90" y="345"/>
                  </a:lnTo>
                  <a:lnTo>
                    <a:pt x="119" y="328"/>
                  </a:lnTo>
                  <a:lnTo>
                    <a:pt x="104" y="293"/>
                  </a:lnTo>
                  <a:lnTo>
                    <a:pt x="98" y="243"/>
                  </a:lnTo>
                  <a:close/>
                </a:path>
              </a:pathLst>
            </a:custGeom>
            <a:solidFill>
              <a:srgbClr val="00CC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8" name="Freeform 164"/>
            <p:cNvSpPr>
              <a:spLocks/>
            </p:cNvSpPr>
            <p:nvPr/>
          </p:nvSpPr>
          <p:spPr bwMode="auto">
            <a:xfrm>
              <a:off x="1062" y="3022"/>
              <a:ext cx="112" cy="166"/>
            </a:xfrm>
            <a:custGeom>
              <a:avLst/>
              <a:gdLst/>
              <a:ahLst/>
              <a:cxnLst>
                <a:cxn ang="0">
                  <a:pos x="26" y="381"/>
                </a:cxn>
                <a:cxn ang="0">
                  <a:pos x="17" y="352"/>
                </a:cxn>
                <a:cxn ang="0">
                  <a:pos x="4" y="320"/>
                </a:cxn>
                <a:cxn ang="0">
                  <a:pos x="27" y="297"/>
                </a:cxn>
                <a:cxn ang="0">
                  <a:pos x="27" y="269"/>
                </a:cxn>
                <a:cxn ang="0">
                  <a:pos x="17" y="182"/>
                </a:cxn>
                <a:cxn ang="0">
                  <a:pos x="45" y="181"/>
                </a:cxn>
                <a:cxn ang="0">
                  <a:pos x="58" y="159"/>
                </a:cxn>
                <a:cxn ang="0">
                  <a:pos x="70" y="104"/>
                </a:cxn>
                <a:cxn ang="0">
                  <a:pos x="64" y="76"/>
                </a:cxn>
                <a:cxn ang="0">
                  <a:pos x="74" y="19"/>
                </a:cxn>
                <a:cxn ang="0">
                  <a:pos x="119" y="21"/>
                </a:cxn>
                <a:cxn ang="0">
                  <a:pos x="162" y="6"/>
                </a:cxn>
                <a:cxn ang="0">
                  <a:pos x="204" y="21"/>
                </a:cxn>
                <a:cxn ang="0">
                  <a:pos x="212" y="17"/>
                </a:cxn>
                <a:cxn ang="0">
                  <a:pos x="229" y="10"/>
                </a:cxn>
                <a:cxn ang="0">
                  <a:pos x="249" y="35"/>
                </a:cxn>
                <a:cxn ang="0">
                  <a:pos x="270" y="94"/>
                </a:cxn>
                <a:cxn ang="0">
                  <a:pos x="270" y="150"/>
                </a:cxn>
                <a:cxn ang="0">
                  <a:pos x="284" y="183"/>
                </a:cxn>
                <a:cxn ang="0">
                  <a:pos x="277" y="206"/>
                </a:cxn>
                <a:cxn ang="0">
                  <a:pos x="286" y="233"/>
                </a:cxn>
                <a:cxn ang="0">
                  <a:pos x="298" y="245"/>
                </a:cxn>
                <a:cxn ang="0">
                  <a:pos x="247" y="288"/>
                </a:cxn>
                <a:cxn ang="0">
                  <a:pos x="248" y="315"/>
                </a:cxn>
                <a:cxn ang="0">
                  <a:pos x="264" y="308"/>
                </a:cxn>
                <a:cxn ang="0">
                  <a:pos x="282" y="338"/>
                </a:cxn>
                <a:cxn ang="0">
                  <a:pos x="295" y="361"/>
                </a:cxn>
                <a:cxn ang="0">
                  <a:pos x="268" y="399"/>
                </a:cxn>
                <a:cxn ang="0">
                  <a:pos x="241" y="424"/>
                </a:cxn>
                <a:cxn ang="0">
                  <a:pos x="194" y="425"/>
                </a:cxn>
                <a:cxn ang="0">
                  <a:pos x="220" y="397"/>
                </a:cxn>
                <a:cxn ang="0">
                  <a:pos x="197" y="376"/>
                </a:cxn>
                <a:cxn ang="0">
                  <a:pos x="190" y="397"/>
                </a:cxn>
                <a:cxn ang="0">
                  <a:pos x="179" y="335"/>
                </a:cxn>
                <a:cxn ang="0">
                  <a:pos x="165" y="345"/>
                </a:cxn>
                <a:cxn ang="0">
                  <a:pos x="131" y="374"/>
                </a:cxn>
                <a:cxn ang="0">
                  <a:pos x="158" y="393"/>
                </a:cxn>
                <a:cxn ang="0">
                  <a:pos x="143" y="397"/>
                </a:cxn>
                <a:cxn ang="0">
                  <a:pos x="135" y="407"/>
                </a:cxn>
                <a:cxn ang="0">
                  <a:pos x="101" y="409"/>
                </a:cxn>
                <a:cxn ang="0">
                  <a:pos x="94" y="437"/>
                </a:cxn>
                <a:cxn ang="0">
                  <a:pos x="67" y="428"/>
                </a:cxn>
                <a:cxn ang="0">
                  <a:pos x="29" y="423"/>
                </a:cxn>
                <a:cxn ang="0">
                  <a:pos x="52" y="394"/>
                </a:cxn>
              </a:cxnLst>
              <a:rect l="0" t="0" r="r" b="b"/>
              <a:pathLst>
                <a:path w="298" h="441">
                  <a:moveTo>
                    <a:pt x="28" y="397"/>
                  </a:moveTo>
                  <a:lnTo>
                    <a:pt x="35" y="388"/>
                  </a:lnTo>
                  <a:lnTo>
                    <a:pt x="26" y="381"/>
                  </a:lnTo>
                  <a:lnTo>
                    <a:pt x="35" y="371"/>
                  </a:lnTo>
                  <a:lnTo>
                    <a:pt x="20" y="361"/>
                  </a:lnTo>
                  <a:lnTo>
                    <a:pt x="17" y="352"/>
                  </a:lnTo>
                  <a:lnTo>
                    <a:pt x="4" y="339"/>
                  </a:lnTo>
                  <a:lnTo>
                    <a:pt x="7" y="331"/>
                  </a:lnTo>
                  <a:lnTo>
                    <a:pt x="4" y="320"/>
                  </a:lnTo>
                  <a:lnTo>
                    <a:pt x="7" y="312"/>
                  </a:lnTo>
                  <a:lnTo>
                    <a:pt x="23" y="312"/>
                  </a:lnTo>
                  <a:lnTo>
                    <a:pt x="27" y="297"/>
                  </a:lnTo>
                  <a:lnTo>
                    <a:pt x="36" y="289"/>
                  </a:lnTo>
                  <a:lnTo>
                    <a:pt x="38" y="281"/>
                  </a:lnTo>
                  <a:lnTo>
                    <a:pt x="27" y="269"/>
                  </a:lnTo>
                  <a:lnTo>
                    <a:pt x="0" y="210"/>
                  </a:lnTo>
                  <a:lnTo>
                    <a:pt x="9" y="188"/>
                  </a:lnTo>
                  <a:lnTo>
                    <a:pt x="17" y="182"/>
                  </a:lnTo>
                  <a:lnTo>
                    <a:pt x="30" y="181"/>
                  </a:lnTo>
                  <a:lnTo>
                    <a:pt x="37" y="184"/>
                  </a:lnTo>
                  <a:lnTo>
                    <a:pt x="45" y="181"/>
                  </a:lnTo>
                  <a:lnTo>
                    <a:pt x="45" y="174"/>
                  </a:lnTo>
                  <a:lnTo>
                    <a:pt x="57" y="167"/>
                  </a:lnTo>
                  <a:lnTo>
                    <a:pt x="58" y="159"/>
                  </a:lnTo>
                  <a:lnTo>
                    <a:pt x="68" y="149"/>
                  </a:lnTo>
                  <a:lnTo>
                    <a:pt x="73" y="135"/>
                  </a:lnTo>
                  <a:lnTo>
                    <a:pt x="70" y="104"/>
                  </a:lnTo>
                  <a:lnTo>
                    <a:pt x="75" y="92"/>
                  </a:lnTo>
                  <a:lnTo>
                    <a:pt x="65" y="87"/>
                  </a:lnTo>
                  <a:lnTo>
                    <a:pt x="64" y="76"/>
                  </a:lnTo>
                  <a:lnTo>
                    <a:pt x="50" y="63"/>
                  </a:lnTo>
                  <a:lnTo>
                    <a:pt x="61" y="33"/>
                  </a:lnTo>
                  <a:lnTo>
                    <a:pt x="74" y="19"/>
                  </a:lnTo>
                  <a:lnTo>
                    <a:pt x="89" y="12"/>
                  </a:lnTo>
                  <a:lnTo>
                    <a:pt x="97" y="12"/>
                  </a:lnTo>
                  <a:lnTo>
                    <a:pt x="119" y="21"/>
                  </a:lnTo>
                  <a:lnTo>
                    <a:pt x="155" y="24"/>
                  </a:lnTo>
                  <a:lnTo>
                    <a:pt x="160" y="19"/>
                  </a:lnTo>
                  <a:lnTo>
                    <a:pt x="162" y="6"/>
                  </a:lnTo>
                  <a:lnTo>
                    <a:pt x="180" y="0"/>
                  </a:lnTo>
                  <a:lnTo>
                    <a:pt x="190" y="20"/>
                  </a:lnTo>
                  <a:lnTo>
                    <a:pt x="204" y="21"/>
                  </a:lnTo>
                  <a:lnTo>
                    <a:pt x="205" y="15"/>
                  </a:lnTo>
                  <a:lnTo>
                    <a:pt x="209" y="13"/>
                  </a:lnTo>
                  <a:lnTo>
                    <a:pt x="212" y="17"/>
                  </a:lnTo>
                  <a:lnTo>
                    <a:pt x="219" y="13"/>
                  </a:lnTo>
                  <a:lnTo>
                    <a:pt x="225" y="15"/>
                  </a:lnTo>
                  <a:lnTo>
                    <a:pt x="229" y="10"/>
                  </a:lnTo>
                  <a:lnTo>
                    <a:pt x="239" y="9"/>
                  </a:lnTo>
                  <a:lnTo>
                    <a:pt x="239" y="9"/>
                  </a:lnTo>
                  <a:lnTo>
                    <a:pt x="249" y="35"/>
                  </a:lnTo>
                  <a:lnTo>
                    <a:pt x="243" y="50"/>
                  </a:lnTo>
                  <a:lnTo>
                    <a:pt x="254" y="74"/>
                  </a:lnTo>
                  <a:lnTo>
                    <a:pt x="270" y="94"/>
                  </a:lnTo>
                  <a:lnTo>
                    <a:pt x="276" y="121"/>
                  </a:lnTo>
                  <a:lnTo>
                    <a:pt x="270" y="136"/>
                  </a:lnTo>
                  <a:lnTo>
                    <a:pt x="270" y="150"/>
                  </a:lnTo>
                  <a:lnTo>
                    <a:pt x="265" y="160"/>
                  </a:lnTo>
                  <a:lnTo>
                    <a:pt x="282" y="175"/>
                  </a:lnTo>
                  <a:lnTo>
                    <a:pt x="284" y="183"/>
                  </a:lnTo>
                  <a:lnTo>
                    <a:pt x="277" y="190"/>
                  </a:lnTo>
                  <a:lnTo>
                    <a:pt x="274" y="201"/>
                  </a:lnTo>
                  <a:lnTo>
                    <a:pt x="277" y="206"/>
                  </a:lnTo>
                  <a:lnTo>
                    <a:pt x="286" y="205"/>
                  </a:lnTo>
                  <a:lnTo>
                    <a:pt x="290" y="227"/>
                  </a:lnTo>
                  <a:lnTo>
                    <a:pt x="286" y="233"/>
                  </a:lnTo>
                  <a:lnTo>
                    <a:pt x="289" y="240"/>
                  </a:lnTo>
                  <a:lnTo>
                    <a:pt x="296" y="241"/>
                  </a:lnTo>
                  <a:lnTo>
                    <a:pt x="298" y="245"/>
                  </a:lnTo>
                  <a:lnTo>
                    <a:pt x="277" y="259"/>
                  </a:lnTo>
                  <a:lnTo>
                    <a:pt x="265" y="285"/>
                  </a:lnTo>
                  <a:lnTo>
                    <a:pt x="247" y="288"/>
                  </a:lnTo>
                  <a:lnTo>
                    <a:pt x="245" y="297"/>
                  </a:lnTo>
                  <a:lnTo>
                    <a:pt x="249" y="303"/>
                  </a:lnTo>
                  <a:lnTo>
                    <a:pt x="248" y="315"/>
                  </a:lnTo>
                  <a:lnTo>
                    <a:pt x="254" y="322"/>
                  </a:lnTo>
                  <a:lnTo>
                    <a:pt x="255" y="312"/>
                  </a:lnTo>
                  <a:lnTo>
                    <a:pt x="264" y="308"/>
                  </a:lnTo>
                  <a:lnTo>
                    <a:pt x="270" y="310"/>
                  </a:lnTo>
                  <a:lnTo>
                    <a:pt x="267" y="320"/>
                  </a:lnTo>
                  <a:lnTo>
                    <a:pt x="282" y="338"/>
                  </a:lnTo>
                  <a:lnTo>
                    <a:pt x="290" y="340"/>
                  </a:lnTo>
                  <a:lnTo>
                    <a:pt x="295" y="361"/>
                  </a:lnTo>
                  <a:lnTo>
                    <a:pt x="295" y="361"/>
                  </a:lnTo>
                  <a:lnTo>
                    <a:pt x="294" y="372"/>
                  </a:lnTo>
                  <a:lnTo>
                    <a:pt x="277" y="380"/>
                  </a:lnTo>
                  <a:lnTo>
                    <a:pt x="268" y="399"/>
                  </a:lnTo>
                  <a:lnTo>
                    <a:pt x="246" y="415"/>
                  </a:lnTo>
                  <a:lnTo>
                    <a:pt x="241" y="424"/>
                  </a:lnTo>
                  <a:lnTo>
                    <a:pt x="241" y="424"/>
                  </a:lnTo>
                  <a:lnTo>
                    <a:pt x="204" y="441"/>
                  </a:lnTo>
                  <a:lnTo>
                    <a:pt x="193" y="430"/>
                  </a:lnTo>
                  <a:lnTo>
                    <a:pt x="194" y="425"/>
                  </a:lnTo>
                  <a:lnTo>
                    <a:pt x="207" y="416"/>
                  </a:lnTo>
                  <a:lnTo>
                    <a:pt x="208" y="406"/>
                  </a:lnTo>
                  <a:lnTo>
                    <a:pt x="220" y="397"/>
                  </a:lnTo>
                  <a:lnTo>
                    <a:pt x="220" y="380"/>
                  </a:lnTo>
                  <a:lnTo>
                    <a:pt x="200" y="372"/>
                  </a:lnTo>
                  <a:lnTo>
                    <a:pt x="197" y="376"/>
                  </a:lnTo>
                  <a:lnTo>
                    <a:pt x="203" y="393"/>
                  </a:lnTo>
                  <a:lnTo>
                    <a:pt x="198" y="399"/>
                  </a:lnTo>
                  <a:lnTo>
                    <a:pt x="190" y="397"/>
                  </a:lnTo>
                  <a:lnTo>
                    <a:pt x="172" y="382"/>
                  </a:lnTo>
                  <a:lnTo>
                    <a:pt x="169" y="353"/>
                  </a:lnTo>
                  <a:lnTo>
                    <a:pt x="179" y="335"/>
                  </a:lnTo>
                  <a:lnTo>
                    <a:pt x="175" y="329"/>
                  </a:lnTo>
                  <a:lnTo>
                    <a:pt x="162" y="339"/>
                  </a:lnTo>
                  <a:lnTo>
                    <a:pt x="165" y="345"/>
                  </a:lnTo>
                  <a:lnTo>
                    <a:pt x="159" y="357"/>
                  </a:lnTo>
                  <a:lnTo>
                    <a:pt x="146" y="360"/>
                  </a:lnTo>
                  <a:lnTo>
                    <a:pt x="131" y="374"/>
                  </a:lnTo>
                  <a:lnTo>
                    <a:pt x="131" y="377"/>
                  </a:lnTo>
                  <a:lnTo>
                    <a:pt x="151" y="384"/>
                  </a:lnTo>
                  <a:lnTo>
                    <a:pt x="158" y="393"/>
                  </a:lnTo>
                  <a:lnTo>
                    <a:pt x="156" y="399"/>
                  </a:lnTo>
                  <a:lnTo>
                    <a:pt x="146" y="394"/>
                  </a:lnTo>
                  <a:lnTo>
                    <a:pt x="143" y="397"/>
                  </a:lnTo>
                  <a:lnTo>
                    <a:pt x="149" y="412"/>
                  </a:lnTo>
                  <a:lnTo>
                    <a:pt x="142" y="418"/>
                  </a:lnTo>
                  <a:lnTo>
                    <a:pt x="135" y="407"/>
                  </a:lnTo>
                  <a:lnTo>
                    <a:pt x="123" y="415"/>
                  </a:lnTo>
                  <a:lnTo>
                    <a:pt x="112" y="403"/>
                  </a:lnTo>
                  <a:lnTo>
                    <a:pt x="101" y="409"/>
                  </a:lnTo>
                  <a:lnTo>
                    <a:pt x="103" y="430"/>
                  </a:lnTo>
                  <a:lnTo>
                    <a:pt x="98" y="437"/>
                  </a:lnTo>
                  <a:lnTo>
                    <a:pt x="94" y="437"/>
                  </a:lnTo>
                  <a:lnTo>
                    <a:pt x="84" y="426"/>
                  </a:lnTo>
                  <a:lnTo>
                    <a:pt x="77" y="425"/>
                  </a:lnTo>
                  <a:lnTo>
                    <a:pt x="67" y="428"/>
                  </a:lnTo>
                  <a:lnTo>
                    <a:pt x="50" y="424"/>
                  </a:lnTo>
                  <a:lnTo>
                    <a:pt x="37" y="430"/>
                  </a:lnTo>
                  <a:lnTo>
                    <a:pt x="29" y="423"/>
                  </a:lnTo>
                  <a:lnTo>
                    <a:pt x="29" y="419"/>
                  </a:lnTo>
                  <a:lnTo>
                    <a:pt x="38" y="405"/>
                  </a:lnTo>
                  <a:lnTo>
                    <a:pt x="52" y="394"/>
                  </a:lnTo>
                  <a:lnTo>
                    <a:pt x="47" y="392"/>
                  </a:lnTo>
                  <a:lnTo>
                    <a:pt x="28" y="397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89" name="Freeform 165"/>
            <p:cNvSpPr>
              <a:spLocks/>
            </p:cNvSpPr>
            <p:nvPr/>
          </p:nvSpPr>
          <p:spPr bwMode="auto">
            <a:xfrm>
              <a:off x="885" y="3246"/>
              <a:ext cx="149" cy="133"/>
            </a:xfrm>
            <a:custGeom>
              <a:avLst/>
              <a:gdLst/>
              <a:ahLst/>
              <a:cxnLst>
                <a:cxn ang="0">
                  <a:pos x="136" y="44"/>
                </a:cxn>
                <a:cxn ang="0">
                  <a:pos x="154" y="56"/>
                </a:cxn>
                <a:cxn ang="0">
                  <a:pos x="168" y="31"/>
                </a:cxn>
                <a:cxn ang="0">
                  <a:pos x="179" y="26"/>
                </a:cxn>
                <a:cxn ang="0">
                  <a:pos x="188" y="27"/>
                </a:cxn>
                <a:cxn ang="0">
                  <a:pos x="210" y="24"/>
                </a:cxn>
                <a:cxn ang="0">
                  <a:pos x="231" y="34"/>
                </a:cxn>
                <a:cxn ang="0">
                  <a:pos x="268" y="39"/>
                </a:cxn>
                <a:cxn ang="0">
                  <a:pos x="283" y="11"/>
                </a:cxn>
                <a:cxn ang="0">
                  <a:pos x="300" y="1"/>
                </a:cxn>
                <a:cxn ang="0">
                  <a:pos x="322" y="12"/>
                </a:cxn>
                <a:cxn ang="0">
                  <a:pos x="352" y="47"/>
                </a:cxn>
                <a:cxn ang="0">
                  <a:pos x="380" y="57"/>
                </a:cxn>
                <a:cxn ang="0">
                  <a:pos x="396" y="100"/>
                </a:cxn>
                <a:cxn ang="0">
                  <a:pos x="366" y="146"/>
                </a:cxn>
                <a:cxn ang="0">
                  <a:pos x="354" y="154"/>
                </a:cxn>
                <a:cxn ang="0">
                  <a:pos x="306" y="158"/>
                </a:cxn>
                <a:cxn ang="0">
                  <a:pos x="285" y="160"/>
                </a:cxn>
                <a:cxn ang="0">
                  <a:pos x="234" y="177"/>
                </a:cxn>
                <a:cxn ang="0">
                  <a:pos x="246" y="190"/>
                </a:cxn>
                <a:cxn ang="0">
                  <a:pos x="222" y="194"/>
                </a:cxn>
                <a:cxn ang="0">
                  <a:pos x="227" y="218"/>
                </a:cxn>
                <a:cxn ang="0">
                  <a:pos x="198" y="224"/>
                </a:cxn>
                <a:cxn ang="0">
                  <a:pos x="208" y="249"/>
                </a:cxn>
                <a:cxn ang="0">
                  <a:pos x="209" y="280"/>
                </a:cxn>
                <a:cxn ang="0">
                  <a:pos x="224" y="282"/>
                </a:cxn>
                <a:cxn ang="0">
                  <a:pos x="243" y="298"/>
                </a:cxn>
                <a:cxn ang="0">
                  <a:pos x="228" y="318"/>
                </a:cxn>
                <a:cxn ang="0">
                  <a:pos x="201" y="319"/>
                </a:cxn>
                <a:cxn ang="0">
                  <a:pos x="180" y="325"/>
                </a:cxn>
                <a:cxn ang="0">
                  <a:pos x="173" y="351"/>
                </a:cxn>
                <a:cxn ang="0">
                  <a:pos x="125" y="352"/>
                </a:cxn>
                <a:cxn ang="0">
                  <a:pos x="105" y="341"/>
                </a:cxn>
                <a:cxn ang="0">
                  <a:pos x="86" y="342"/>
                </a:cxn>
                <a:cxn ang="0">
                  <a:pos x="102" y="317"/>
                </a:cxn>
                <a:cxn ang="0">
                  <a:pos x="95" y="254"/>
                </a:cxn>
                <a:cxn ang="0">
                  <a:pos x="80" y="222"/>
                </a:cxn>
                <a:cxn ang="0">
                  <a:pos x="58" y="215"/>
                </a:cxn>
                <a:cxn ang="0">
                  <a:pos x="34" y="154"/>
                </a:cxn>
                <a:cxn ang="0">
                  <a:pos x="4" y="144"/>
                </a:cxn>
                <a:cxn ang="0">
                  <a:pos x="15" y="118"/>
                </a:cxn>
                <a:cxn ang="0">
                  <a:pos x="76" y="90"/>
                </a:cxn>
                <a:cxn ang="0">
                  <a:pos x="65" y="74"/>
                </a:cxn>
                <a:cxn ang="0">
                  <a:pos x="65" y="56"/>
                </a:cxn>
                <a:cxn ang="0">
                  <a:pos x="64" y="43"/>
                </a:cxn>
                <a:cxn ang="0">
                  <a:pos x="76" y="35"/>
                </a:cxn>
                <a:cxn ang="0">
                  <a:pos x="103" y="31"/>
                </a:cxn>
                <a:cxn ang="0">
                  <a:pos x="129" y="28"/>
                </a:cxn>
              </a:cxnLst>
              <a:rect l="0" t="0" r="r" b="b"/>
              <a:pathLst>
                <a:path w="396" h="354">
                  <a:moveTo>
                    <a:pt x="129" y="28"/>
                  </a:moveTo>
                  <a:lnTo>
                    <a:pt x="139" y="40"/>
                  </a:lnTo>
                  <a:lnTo>
                    <a:pt x="136" y="44"/>
                  </a:lnTo>
                  <a:lnTo>
                    <a:pt x="140" y="58"/>
                  </a:lnTo>
                  <a:lnTo>
                    <a:pt x="143" y="51"/>
                  </a:lnTo>
                  <a:lnTo>
                    <a:pt x="154" y="56"/>
                  </a:lnTo>
                  <a:lnTo>
                    <a:pt x="158" y="54"/>
                  </a:lnTo>
                  <a:lnTo>
                    <a:pt x="156" y="45"/>
                  </a:lnTo>
                  <a:lnTo>
                    <a:pt x="168" y="31"/>
                  </a:lnTo>
                  <a:lnTo>
                    <a:pt x="167" y="24"/>
                  </a:lnTo>
                  <a:lnTo>
                    <a:pt x="173" y="22"/>
                  </a:lnTo>
                  <a:lnTo>
                    <a:pt x="179" y="26"/>
                  </a:lnTo>
                  <a:lnTo>
                    <a:pt x="180" y="39"/>
                  </a:lnTo>
                  <a:lnTo>
                    <a:pt x="185" y="42"/>
                  </a:lnTo>
                  <a:lnTo>
                    <a:pt x="188" y="27"/>
                  </a:lnTo>
                  <a:lnTo>
                    <a:pt x="197" y="28"/>
                  </a:lnTo>
                  <a:lnTo>
                    <a:pt x="203" y="19"/>
                  </a:lnTo>
                  <a:lnTo>
                    <a:pt x="210" y="24"/>
                  </a:lnTo>
                  <a:lnTo>
                    <a:pt x="218" y="22"/>
                  </a:lnTo>
                  <a:lnTo>
                    <a:pt x="218" y="31"/>
                  </a:lnTo>
                  <a:lnTo>
                    <a:pt x="231" y="34"/>
                  </a:lnTo>
                  <a:lnTo>
                    <a:pt x="239" y="43"/>
                  </a:lnTo>
                  <a:lnTo>
                    <a:pt x="257" y="43"/>
                  </a:lnTo>
                  <a:lnTo>
                    <a:pt x="268" y="39"/>
                  </a:lnTo>
                  <a:lnTo>
                    <a:pt x="283" y="18"/>
                  </a:lnTo>
                  <a:lnTo>
                    <a:pt x="295" y="17"/>
                  </a:lnTo>
                  <a:lnTo>
                    <a:pt x="283" y="11"/>
                  </a:lnTo>
                  <a:lnTo>
                    <a:pt x="293" y="10"/>
                  </a:lnTo>
                  <a:lnTo>
                    <a:pt x="297" y="4"/>
                  </a:lnTo>
                  <a:lnTo>
                    <a:pt x="300" y="1"/>
                  </a:lnTo>
                  <a:lnTo>
                    <a:pt x="302" y="5"/>
                  </a:lnTo>
                  <a:lnTo>
                    <a:pt x="307" y="0"/>
                  </a:lnTo>
                  <a:lnTo>
                    <a:pt x="322" y="12"/>
                  </a:lnTo>
                  <a:lnTo>
                    <a:pt x="337" y="41"/>
                  </a:lnTo>
                  <a:lnTo>
                    <a:pt x="335" y="47"/>
                  </a:lnTo>
                  <a:lnTo>
                    <a:pt x="352" y="47"/>
                  </a:lnTo>
                  <a:lnTo>
                    <a:pt x="361" y="57"/>
                  </a:lnTo>
                  <a:lnTo>
                    <a:pt x="380" y="57"/>
                  </a:lnTo>
                  <a:lnTo>
                    <a:pt x="380" y="57"/>
                  </a:lnTo>
                  <a:lnTo>
                    <a:pt x="392" y="78"/>
                  </a:lnTo>
                  <a:lnTo>
                    <a:pt x="391" y="90"/>
                  </a:lnTo>
                  <a:lnTo>
                    <a:pt x="396" y="100"/>
                  </a:lnTo>
                  <a:lnTo>
                    <a:pt x="389" y="111"/>
                  </a:lnTo>
                  <a:lnTo>
                    <a:pt x="388" y="128"/>
                  </a:lnTo>
                  <a:lnTo>
                    <a:pt x="366" y="146"/>
                  </a:lnTo>
                  <a:lnTo>
                    <a:pt x="374" y="155"/>
                  </a:lnTo>
                  <a:lnTo>
                    <a:pt x="370" y="160"/>
                  </a:lnTo>
                  <a:lnTo>
                    <a:pt x="354" y="154"/>
                  </a:lnTo>
                  <a:lnTo>
                    <a:pt x="335" y="165"/>
                  </a:lnTo>
                  <a:lnTo>
                    <a:pt x="322" y="155"/>
                  </a:lnTo>
                  <a:lnTo>
                    <a:pt x="306" y="158"/>
                  </a:lnTo>
                  <a:lnTo>
                    <a:pt x="298" y="156"/>
                  </a:lnTo>
                  <a:lnTo>
                    <a:pt x="303" y="162"/>
                  </a:lnTo>
                  <a:lnTo>
                    <a:pt x="285" y="160"/>
                  </a:lnTo>
                  <a:lnTo>
                    <a:pt x="269" y="183"/>
                  </a:lnTo>
                  <a:lnTo>
                    <a:pt x="239" y="172"/>
                  </a:lnTo>
                  <a:lnTo>
                    <a:pt x="234" y="177"/>
                  </a:lnTo>
                  <a:lnTo>
                    <a:pt x="248" y="183"/>
                  </a:lnTo>
                  <a:lnTo>
                    <a:pt x="249" y="187"/>
                  </a:lnTo>
                  <a:lnTo>
                    <a:pt x="246" y="190"/>
                  </a:lnTo>
                  <a:lnTo>
                    <a:pt x="229" y="186"/>
                  </a:lnTo>
                  <a:lnTo>
                    <a:pt x="223" y="189"/>
                  </a:lnTo>
                  <a:lnTo>
                    <a:pt x="222" y="194"/>
                  </a:lnTo>
                  <a:lnTo>
                    <a:pt x="228" y="199"/>
                  </a:lnTo>
                  <a:lnTo>
                    <a:pt x="230" y="209"/>
                  </a:lnTo>
                  <a:lnTo>
                    <a:pt x="227" y="218"/>
                  </a:lnTo>
                  <a:lnTo>
                    <a:pt x="210" y="212"/>
                  </a:lnTo>
                  <a:lnTo>
                    <a:pt x="198" y="218"/>
                  </a:lnTo>
                  <a:lnTo>
                    <a:pt x="198" y="224"/>
                  </a:lnTo>
                  <a:lnTo>
                    <a:pt x="192" y="231"/>
                  </a:lnTo>
                  <a:lnTo>
                    <a:pt x="202" y="246"/>
                  </a:lnTo>
                  <a:lnTo>
                    <a:pt x="208" y="249"/>
                  </a:lnTo>
                  <a:lnTo>
                    <a:pt x="207" y="261"/>
                  </a:lnTo>
                  <a:lnTo>
                    <a:pt x="213" y="267"/>
                  </a:lnTo>
                  <a:lnTo>
                    <a:pt x="209" y="280"/>
                  </a:lnTo>
                  <a:lnTo>
                    <a:pt x="211" y="284"/>
                  </a:lnTo>
                  <a:lnTo>
                    <a:pt x="220" y="280"/>
                  </a:lnTo>
                  <a:lnTo>
                    <a:pt x="224" y="282"/>
                  </a:lnTo>
                  <a:lnTo>
                    <a:pt x="223" y="287"/>
                  </a:lnTo>
                  <a:lnTo>
                    <a:pt x="235" y="289"/>
                  </a:lnTo>
                  <a:lnTo>
                    <a:pt x="243" y="298"/>
                  </a:lnTo>
                  <a:lnTo>
                    <a:pt x="235" y="315"/>
                  </a:lnTo>
                  <a:lnTo>
                    <a:pt x="228" y="318"/>
                  </a:lnTo>
                  <a:lnTo>
                    <a:pt x="228" y="318"/>
                  </a:lnTo>
                  <a:lnTo>
                    <a:pt x="219" y="314"/>
                  </a:lnTo>
                  <a:lnTo>
                    <a:pt x="209" y="321"/>
                  </a:lnTo>
                  <a:lnTo>
                    <a:pt x="201" y="319"/>
                  </a:lnTo>
                  <a:lnTo>
                    <a:pt x="195" y="330"/>
                  </a:lnTo>
                  <a:lnTo>
                    <a:pt x="188" y="332"/>
                  </a:lnTo>
                  <a:lnTo>
                    <a:pt x="180" y="325"/>
                  </a:lnTo>
                  <a:lnTo>
                    <a:pt x="173" y="336"/>
                  </a:lnTo>
                  <a:lnTo>
                    <a:pt x="178" y="347"/>
                  </a:lnTo>
                  <a:lnTo>
                    <a:pt x="173" y="351"/>
                  </a:lnTo>
                  <a:lnTo>
                    <a:pt x="157" y="344"/>
                  </a:lnTo>
                  <a:lnTo>
                    <a:pt x="142" y="354"/>
                  </a:lnTo>
                  <a:lnTo>
                    <a:pt x="125" y="352"/>
                  </a:lnTo>
                  <a:lnTo>
                    <a:pt x="121" y="347"/>
                  </a:lnTo>
                  <a:lnTo>
                    <a:pt x="111" y="351"/>
                  </a:lnTo>
                  <a:lnTo>
                    <a:pt x="105" y="341"/>
                  </a:lnTo>
                  <a:lnTo>
                    <a:pt x="91" y="346"/>
                  </a:lnTo>
                  <a:lnTo>
                    <a:pt x="86" y="342"/>
                  </a:lnTo>
                  <a:lnTo>
                    <a:pt x="86" y="342"/>
                  </a:lnTo>
                  <a:lnTo>
                    <a:pt x="88" y="334"/>
                  </a:lnTo>
                  <a:lnTo>
                    <a:pt x="101" y="323"/>
                  </a:lnTo>
                  <a:lnTo>
                    <a:pt x="102" y="317"/>
                  </a:lnTo>
                  <a:lnTo>
                    <a:pt x="96" y="300"/>
                  </a:lnTo>
                  <a:lnTo>
                    <a:pt x="100" y="265"/>
                  </a:lnTo>
                  <a:lnTo>
                    <a:pt x="95" y="254"/>
                  </a:lnTo>
                  <a:lnTo>
                    <a:pt x="99" y="243"/>
                  </a:lnTo>
                  <a:lnTo>
                    <a:pt x="96" y="234"/>
                  </a:lnTo>
                  <a:lnTo>
                    <a:pt x="80" y="222"/>
                  </a:lnTo>
                  <a:lnTo>
                    <a:pt x="79" y="216"/>
                  </a:lnTo>
                  <a:lnTo>
                    <a:pt x="63" y="219"/>
                  </a:lnTo>
                  <a:lnTo>
                    <a:pt x="58" y="215"/>
                  </a:lnTo>
                  <a:lnTo>
                    <a:pt x="59" y="196"/>
                  </a:lnTo>
                  <a:lnTo>
                    <a:pt x="37" y="169"/>
                  </a:lnTo>
                  <a:lnTo>
                    <a:pt x="34" y="154"/>
                  </a:lnTo>
                  <a:lnTo>
                    <a:pt x="28" y="146"/>
                  </a:lnTo>
                  <a:lnTo>
                    <a:pt x="18" y="139"/>
                  </a:lnTo>
                  <a:lnTo>
                    <a:pt x="4" y="14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15" y="118"/>
                  </a:lnTo>
                  <a:lnTo>
                    <a:pt x="47" y="108"/>
                  </a:lnTo>
                  <a:lnTo>
                    <a:pt x="68" y="92"/>
                  </a:lnTo>
                  <a:lnTo>
                    <a:pt x="76" y="90"/>
                  </a:lnTo>
                  <a:lnTo>
                    <a:pt x="76" y="78"/>
                  </a:lnTo>
                  <a:lnTo>
                    <a:pt x="67" y="77"/>
                  </a:lnTo>
                  <a:lnTo>
                    <a:pt x="65" y="74"/>
                  </a:lnTo>
                  <a:lnTo>
                    <a:pt x="72" y="63"/>
                  </a:lnTo>
                  <a:lnTo>
                    <a:pt x="58" y="64"/>
                  </a:lnTo>
                  <a:lnTo>
                    <a:pt x="65" y="56"/>
                  </a:lnTo>
                  <a:lnTo>
                    <a:pt x="62" y="51"/>
                  </a:lnTo>
                  <a:lnTo>
                    <a:pt x="55" y="50"/>
                  </a:lnTo>
                  <a:lnTo>
                    <a:pt x="64" y="43"/>
                  </a:lnTo>
                  <a:lnTo>
                    <a:pt x="57" y="21"/>
                  </a:lnTo>
                  <a:lnTo>
                    <a:pt x="57" y="21"/>
                  </a:lnTo>
                  <a:lnTo>
                    <a:pt x="76" y="35"/>
                  </a:lnTo>
                  <a:lnTo>
                    <a:pt x="86" y="34"/>
                  </a:lnTo>
                  <a:lnTo>
                    <a:pt x="92" y="42"/>
                  </a:lnTo>
                  <a:lnTo>
                    <a:pt x="103" y="31"/>
                  </a:lnTo>
                  <a:lnTo>
                    <a:pt x="111" y="30"/>
                  </a:lnTo>
                  <a:lnTo>
                    <a:pt x="119" y="36"/>
                  </a:lnTo>
                  <a:lnTo>
                    <a:pt x="129" y="28"/>
                  </a:lnTo>
                  <a:close/>
                </a:path>
              </a:pathLst>
            </a:custGeom>
            <a:solidFill>
              <a:srgbClr val="333399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0" name="Freeform 166"/>
            <p:cNvSpPr>
              <a:spLocks/>
            </p:cNvSpPr>
            <p:nvPr/>
          </p:nvSpPr>
          <p:spPr bwMode="auto">
            <a:xfrm>
              <a:off x="731" y="3450"/>
              <a:ext cx="207" cy="199"/>
            </a:xfrm>
            <a:custGeom>
              <a:avLst/>
              <a:gdLst/>
              <a:ahLst/>
              <a:cxnLst>
                <a:cxn ang="0">
                  <a:pos x="199" y="34"/>
                </a:cxn>
                <a:cxn ang="0">
                  <a:pos x="248" y="10"/>
                </a:cxn>
                <a:cxn ang="0">
                  <a:pos x="251" y="24"/>
                </a:cxn>
                <a:cxn ang="0">
                  <a:pos x="294" y="8"/>
                </a:cxn>
                <a:cxn ang="0">
                  <a:pos x="324" y="10"/>
                </a:cxn>
                <a:cxn ang="0">
                  <a:pos x="366" y="52"/>
                </a:cxn>
                <a:cxn ang="0">
                  <a:pos x="360" y="100"/>
                </a:cxn>
                <a:cxn ang="0">
                  <a:pos x="404" y="92"/>
                </a:cxn>
                <a:cxn ang="0">
                  <a:pos x="413" y="70"/>
                </a:cxn>
                <a:cxn ang="0">
                  <a:pos x="438" y="106"/>
                </a:cxn>
                <a:cxn ang="0">
                  <a:pos x="476" y="94"/>
                </a:cxn>
                <a:cxn ang="0">
                  <a:pos x="500" y="87"/>
                </a:cxn>
                <a:cxn ang="0">
                  <a:pos x="532" y="110"/>
                </a:cxn>
                <a:cxn ang="0">
                  <a:pos x="551" y="122"/>
                </a:cxn>
                <a:cxn ang="0">
                  <a:pos x="542" y="143"/>
                </a:cxn>
                <a:cxn ang="0">
                  <a:pos x="536" y="176"/>
                </a:cxn>
                <a:cxn ang="0">
                  <a:pos x="503" y="199"/>
                </a:cxn>
                <a:cxn ang="0">
                  <a:pos x="517" y="292"/>
                </a:cxn>
                <a:cxn ang="0">
                  <a:pos x="477" y="361"/>
                </a:cxn>
                <a:cxn ang="0">
                  <a:pos x="457" y="341"/>
                </a:cxn>
                <a:cxn ang="0">
                  <a:pos x="411" y="356"/>
                </a:cxn>
                <a:cxn ang="0">
                  <a:pos x="357" y="381"/>
                </a:cxn>
                <a:cxn ang="0">
                  <a:pos x="350" y="385"/>
                </a:cxn>
                <a:cxn ang="0">
                  <a:pos x="352" y="420"/>
                </a:cxn>
                <a:cxn ang="0">
                  <a:pos x="357" y="435"/>
                </a:cxn>
                <a:cxn ang="0">
                  <a:pos x="328" y="432"/>
                </a:cxn>
                <a:cxn ang="0">
                  <a:pos x="319" y="442"/>
                </a:cxn>
                <a:cxn ang="0">
                  <a:pos x="298" y="439"/>
                </a:cxn>
                <a:cxn ang="0">
                  <a:pos x="277" y="430"/>
                </a:cxn>
                <a:cxn ang="0">
                  <a:pos x="290" y="455"/>
                </a:cxn>
                <a:cxn ang="0">
                  <a:pos x="258" y="461"/>
                </a:cxn>
                <a:cxn ang="0">
                  <a:pos x="222" y="492"/>
                </a:cxn>
                <a:cxn ang="0">
                  <a:pos x="220" y="520"/>
                </a:cxn>
                <a:cxn ang="0">
                  <a:pos x="175" y="512"/>
                </a:cxn>
                <a:cxn ang="0">
                  <a:pos x="155" y="518"/>
                </a:cxn>
                <a:cxn ang="0">
                  <a:pos x="106" y="449"/>
                </a:cxn>
                <a:cxn ang="0">
                  <a:pos x="72" y="426"/>
                </a:cxn>
                <a:cxn ang="0">
                  <a:pos x="72" y="393"/>
                </a:cxn>
                <a:cxn ang="0">
                  <a:pos x="127" y="366"/>
                </a:cxn>
                <a:cxn ang="0">
                  <a:pos x="124" y="314"/>
                </a:cxn>
                <a:cxn ang="0">
                  <a:pos x="105" y="301"/>
                </a:cxn>
                <a:cxn ang="0">
                  <a:pos x="72" y="281"/>
                </a:cxn>
                <a:cxn ang="0">
                  <a:pos x="84" y="224"/>
                </a:cxn>
                <a:cxn ang="0">
                  <a:pos x="49" y="192"/>
                </a:cxn>
                <a:cxn ang="0">
                  <a:pos x="24" y="166"/>
                </a:cxn>
                <a:cxn ang="0">
                  <a:pos x="14" y="151"/>
                </a:cxn>
                <a:cxn ang="0">
                  <a:pos x="31" y="101"/>
                </a:cxn>
                <a:cxn ang="0">
                  <a:pos x="3" y="67"/>
                </a:cxn>
                <a:cxn ang="0">
                  <a:pos x="27" y="48"/>
                </a:cxn>
                <a:cxn ang="0">
                  <a:pos x="52" y="28"/>
                </a:cxn>
                <a:cxn ang="0">
                  <a:pos x="109" y="14"/>
                </a:cxn>
                <a:cxn ang="0">
                  <a:pos x="150" y="0"/>
                </a:cxn>
              </a:cxnLst>
              <a:rect l="0" t="0" r="r" b="b"/>
              <a:pathLst>
                <a:path w="551" h="529">
                  <a:moveTo>
                    <a:pt x="150" y="0"/>
                  </a:moveTo>
                  <a:lnTo>
                    <a:pt x="189" y="30"/>
                  </a:lnTo>
                  <a:lnTo>
                    <a:pt x="199" y="34"/>
                  </a:lnTo>
                  <a:lnTo>
                    <a:pt x="228" y="17"/>
                  </a:lnTo>
                  <a:lnTo>
                    <a:pt x="236" y="19"/>
                  </a:lnTo>
                  <a:lnTo>
                    <a:pt x="248" y="10"/>
                  </a:lnTo>
                  <a:lnTo>
                    <a:pt x="251" y="13"/>
                  </a:lnTo>
                  <a:lnTo>
                    <a:pt x="248" y="21"/>
                  </a:lnTo>
                  <a:lnTo>
                    <a:pt x="251" y="24"/>
                  </a:lnTo>
                  <a:lnTo>
                    <a:pt x="261" y="21"/>
                  </a:lnTo>
                  <a:lnTo>
                    <a:pt x="274" y="10"/>
                  </a:lnTo>
                  <a:lnTo>
                    <a:pt x="294" y="8"/>
                  </a:lnTo>
                  <a:lnTo>
                    <a:pt x="301" y="16"/>
                  </a:lnTo>
                  <a:lnTo>
                    <a:pt x="308" y="10"/>
                  </a:lnTo>
                  <a:lnTo>
                    <a:pt x="324" y="10"/>
                  </a:lnTo>
                  <a:lnTo>
                    <a:pt x="332" y="19"/>
                  </a:lnTo>
                  <a:lnTo>
                    <a:pt x="343" y="19"/>
                  </a:lnTo>
                  <a:lnTo>
                    <a:pt x="366" y="52"/>
                  </a:lnTo>
                  <a:lnTo>
                    <a:pt x="363" y="73"/>
                  </a:lnTo>
                  <a:lnTo>
                    <a:pt x="354" y="81"/>
                  </a:lnTo>
                  <a:lnTo>
                    <a:pt x="360" y="100"/>
                  </a:lnTo>
                  <a:lnTo>
                    <a:pt x="374" y="94"/>
                  </a:lnTo>
                  <a:lnTo>
                    <a:pt x="401" y="96"/>
                  </a:lnTo>
                  <a:lnTo>
                    <a:pt x="404" y="92"/>
                  </a:lnTo>
                  <a:lnTo>
                    <a:pt x="398" y="75"/>
                  </a:lnTo>
                  <a:lnTo>
                    <a:pt x="406" y="69"/>
                  </a:lnTo>
                  <a:lnTo>
                    <a:pt x="413" y="70"/>
                  </a:lnTo>
                  <a:lnTo>
                    <a:pt x="436" y="86"/>
                  </a:lnTo>
                  <a:lnTo>
                    <a:pt x="434" y="101"/>
                  </a:lnTo>
                  <a:lnTo>
                    <a:pt x="438" y="106"/>
                  </a:lnTo>
                  <a:lnTo>
                    <a:pt x="455" y="98"/>
                  </a:lnTo>
                  <a:lnTo>
                    <a:pt x="467" y="102"/>
                  </a:lnTo>
                  <a:lnTo>
                    <a:pt x="476" y="94"/>
                  </a:lnTo>
                  <a:lnTo>
                    <a:pt x="479" y="83"/>
                  </a:lnTo>
                  <a:lnTo>
                    <a:pt x="483" y="80"/>
                  </a:lnTo>
                  <a:lnTo>
                    <a:pt x="500" y="87"/>
                  </a:lnTo>
                  <a:lnTo>
                    <a:pt x="507" y="101"/>
                  </a:lnTo>
                  <a:lnTo>
                    <a:pt x="520" y="113"/>
                  </a:lnTo>
                  <a:lnTo>
                    <a:pt x="532" y="110"/>
                  </a:lnTo>
                  <a:lnTo>
                    <a:pt x="539" y="123"/>
                  </a:lnTo>
                  <a:lnTo>
                    <a:pt x="551" y="122"/>
                  </a:lnTo>
                  <a:lnTo>
                    <a:pt x="551" y="122"/>
                  </a:lnTo>
                  <a:lnTo>
                    <a:pt x="549" y="130"/>
                  </a:lnTo>
                  <a:lnTo>
                    <a:pt x="540" y="134"/>
                  </a:lnTo>
                  <a:lnTo>
                    <a:pt x="542" y="143"/>
                  </a:lnTo>
                  <a:lnTo>
                    <a:pt x="536" y="149"/>
                  </a:lnTo>
                  <a:lnTo>
                    <a:pt x="543" y="162"/>
                  </a:lnTo>
                  <a:lnTo>
                    <a:pt x="536" y="176"/>
                  </a:lnTo>
                  <a:lnTo>
                    <a:pt x="527" y="187"/>
                  </a:lnTo>
                  <a:lnTo>
                    <a:pt x="505" y="195"/>
                  </a:lnTo>
                  <a:lnTo>
                    <a:pt x="503" y="199"/>
                  </a:lnTo>
                  <a:lnTo>
                    <a:pt x="493" y="269"/>
                  </a:lnTo>
                  <a:lnTo>
                    <a:pt x="514" y="286"/>
                  </a:lnTo>
                  <a:lnTo>
                    <a:pt x="517" y="292"/>
                  </a:lnTo>
                  <a:lnTo>
                    <a:pt x="510" y="311"/>
                  </a:lnTo>
                  <a:lnTo>
                    <a:pt x="493" y="323"/>
                  </a:lnTo>
                  <a:lnTo>
                    <a:pt x="477" y="361"/>
                  </a:lnTo>
                  <a:lnTo>
                    <a:pt x="477" y="361"/>
                  </a:lnTo>
                  <a:lnTo>
                    <a:pt x="475" y="354"/>
                  </a:lnTo>
                  <a:lnTo>
                    <a:pt x="457" y="341"/>
                  </a:lnTo>
                  <a:lnTo>
                    <a:pt x="446" y="335"/>
                  </a:lnTo>
                  <a:lnTo>
                    <a:pt x="429" y="335"/>
                  </a:lnTo>
                  <a:lnTo>
                    <a:pt x="411" y="356"/>
                  </a:lnTo>
                  <a:lnTo>
                    <a:pt x="386" y="373"/>
                  </a:lnTo>
                  <a:lnTo>
                    <a:pt x="357" y="376"/>
                  </a:lnTo>
                  <a:lnTo>
                    <a:pt x="357" y="381"/>
                  </a:lnTo>
                  <a:lnTo>
                    <a:pt x="367" y="383"/>
                  </a:lnTo>
                  <a:lnTo>
                    <a:pt x="368" y="389"/>
                  </a:lnTo>
                  <a:lnTo>
                    <a:pt x="350" y="385"/>
                  </a:lnTo>
                  <a:lnTo>
                    <a:pt x="335" y="409"/>
                  </a:lnTo>
                  <a:lnTo>
                    <a:pt x="340" y="417"/>
                  </a:lnTo>
                  <a:lnTo>
                    <a:pt x="352" y="420"/>
                  </a:lnTo>
                  <a:lnTo>
                    <a:pt x="363" y="432"/>
                  </a:lnTo>
                  <a:lnTo>
                    <a:pt x="363" y="432"/>
                  </a:lnTo>
                  <a:lnTo>
                    <a:pt x="357" y="435"/>
                  </a:lnTo>
                  <a:lnTo>
                    <a:pt x="339" y="427"/>
                  </a:lnTo>
                  <a:lnTo>
                    <a:pt x="330" y="427"/>
                  </a:lnTo>
                  <a:lnTo>
                    <a:pt x="328" y="432"/>
                  </a:lnTo>
                  <a:lnTo>
                    <a:pt x="332" y="438"/>
                  </a:lnTo>
                  <a:lnTo>
                    <a:pt x="326" y="442"/>
                  </a:lnTo>
                  <a:lnTo>
                    <a:pt x="319" y="442"/>
                  </a:lnTo>
                  <a:lnTo>
                    <a:pt x="314" y="437"/>
                  </a:lnTo>
                  <a:lnTo>
                    <a:pt x="301" y="443"/>
                  </a:lnTo>
                  <a:lnTo>
                    <a:pt x="298" y="439"/>
                  </a:lnTo>
                  <a:lnTo>
                    <a:pt x="301" y="426"/>
                  </a:lnTo>
                  <a:lnTo>
                    <a:pt x="284" y="421"/>
                  </a:lnTo>
                  <a:lnTo>
                    <a:pt x="277" y="430"/>
                  </a:lnTo>
                  <a:lnTo>
                    <a:pt x="275" y="440"/>
                  </a:lnTo>
                  <a:lnTo>
                    <a:pt x="293" y="449"/>
                  </a:lnTo>
                  <a:lnTo>
                    <a:pt x="290" y="455"/>
                  </a:lnTo>
                  <a:lnTo>
                    <a:pt x="280" y="467"/>
                  </a:lnTo>
                  <a:lnTo>
                    <a:pt x="271" y="467"/>
                  </a:lnTo>
                  <a:lnTo>
                    <a:pt x="258" y="461"/>
                  </a:lnTo>
                  <a:lnTo>
                    <a:pt x="249" y="465"/>
                  </a:lnTo>
                  <a:lnTo>
                    <a:pt x="249" y="476"/>
                  </a:lnTo>
                  <a:lnTo>
                    <a:pt x="222" y="492"/>
                  </a:lnTo>
                  <a:lnTo>
                    <a:pt x="218" y="503"/>
                  </a:lnTo>
                  <a:lnTo>
                    <a:pt x="220" y="520"/>
                  </a:lnTo>
                  <a:lnTo>
                    <a:pt x="220" y="520"/>
                  </a:lnTo>
                  <a:lnTo>
                    <a:pt x="182" y="529"/>
                  </a:lnTo>
                  <a:lnTo>
                    <a:pt x="174" y="523"/>
                  </a:lnTo>
                  <a:lnTo>
                    <a:pt x="175" y="512"/>
                  </a:lnTo>
                  <a:lnTo>
                    <a:pt x="165" y="511"/>
                  </a:lnTo>
                  <a:lnTo>
                    <a:pt x="162" y="517"/>
                  </a:lnTo>
                  <a:lnTo>
                    <a:pt x="155" y="518"/>
                  </a:lnTo>
                  <a:lnTo>
                    <a:pt x="133" y="481"/>
                  </a:lnTo>
                  <a:lnTo>
                    <a:pt x="130" y="468"/>
                  </a:lnTo>
                  <a:lnTo>
                    <a:pt x="106" y="449"/>
                  </a:lnTo>
                  <a:lnTo>
                    <a:pt x="66" y="443"/>
                  </a:lnTo>
                  <a:lnTo>
                    <a:pt x="66" y="435"/>
                  </a:lnTo>
                  <a:lnTo>
                    <a:pt x="72" y="426"/>
                  </a:lnTo>
                  <a:lnTo>
                    <a:pt x="67" y="416"/>
                  </a:lnTo>
                  <a:lnTo>
                    <a:pt x="77" y="412"/>
                  </a:lnTo>
                  <a:lnTo>
                    <a:pt x="72" y="393"/>
                  </a:lnTo>
                  <a:lnTo>
                    <a:pt x="90" y="381"/>
                  </a:lnTo>
                  <a:lnTo>
                    <a:pt x="124" y="370"/>
                  </a:lnTo>
                  <a:lnTo>
                    <a:pt x="127" y="366"/>
                  </a:lnTo>
                  <a:lnTo>
                    <a:pt x="126" y="355"/>
                  </a:lnTo>
                  <a:lnTo>
                    <a:pt x="137" y="334"/>
                  </a:lnTo>
                  <a:lnTo>
                    <a:pt x="124" y="314"/>
                  </a:lnTo>
                  <a:lnTo>
                    <a:pt x="117" y="310"/>
                  </a:lnTo>
                  <a:lnTo>
                    <a:pt x="103" y="310"/>
                  </a:lnTo>
                  <a:lnTo>
                    <a:pt x="105" y="301"/>
                  </a:lnTo>
                  <a:lnTo>
                    <a:pt x="98" y="293"/>
                  </a:lnTo>
                  <a:lnTo>
                    <a:pt x="73" y="293"/>
                  </a:lnTo>
                  <a:lnTo>
                    <a:pt x="72" y="281"/>
                  </a:lnTo>
                  <a:lnTo>
                    <a:pt x="76" y="274"/>
                  </a:lnTo>
                  <a:lnTo>
                    <a:pt x="72" y="260"/>
                  </a:lnTo>
                  <a:lnTo>
                    <a:pt x="84" y="224"/>
                  </a:lnTo>
                  <a:lnTo>
                    <a:pt x="83" y="213"/>
                  </a:lnTo>
                  <a:lnTo>
                    <a:pt x="57" y="191"/>
                  </a:lnTo>
                  <a:lnTo>
                    <a:pt x="49" y="192"/>
                  </a:lnTo>
                  <a:lnTo>
                    <a:pt x="35" y="186"/>
                  </a:lnTo>
                  <a:lnTo>
                    <a:pt x="37" y="173"/>
                  </a:lnTo>
                  <a:lnTo>
                    <a:pt x="24" y="166"/>
                  </a:lnTo>
                  <a:lnTo>
                    <a:pt x="21" y="155"/>
                  </a:lnTo>
                  <a:lnTo>
                    <a:pt x="14" y="151"/>
                  </a:lnTo>
                  <a:lnTo>
                    <a:pt x="14" y="151"/>
                  </a:lnTo>
                  <a:lnTo>
                    <a:pt x="25" y="132"/>
                  </a:lnTo>
                  <a:lnTo>
                    <a:pt x="23" y="105"/>
                  </a:lnTo>
                  <a:lnTo>
                    <a:pt x="31" y="101"/>
                  </a:lnTo>
                  <a:lnTo>
                    <a:pt x="12" y="78"/>
                  </a:lnTo>
                  <a:lnTo>
                    <a:pt x="0" y="71"/>
                  </a:lnTo>
                  <a:lnTo>
                    <a:pt x="3" y="67"/>
                  </a:lnTo>
                  <a:lnTo>
                    <a:pt x="19" y="63"/>
                  </a:lnTo>
                  <a:lnTo>
                    <a:pt x="20" y="54"/>
                  </a:lnTo>
                  <a:lnTo>
                    <a:pt x="27" y="48"/>
                  </a:lnTo>
                  <a:lnTo>
                    <a:pt x="34" y="49"/>
                  </a:lnTo>
                  <a:lnTo>
                    <a:pt x="48" y="40"/>
                  </a:lnTo>
                  <a:lnTo>
                    <a:pt x="52" y="28"/>
                  </a:lnTo>
                  <a:lnTo>
                    <a:pt x="62" y="15"/>
                  </a:lnTo>
                  <a:lnTo>
                    <a:pt x="100" y="18"/>
                  </a:lnTo>
                  <a:lnTo>
                    <a:pt x="109" y="14"/>
                  </a:lnTo>
                  <a:lnTo>
                    <a:pt x="126" y="13"/>
                  </a:lnTo>
                  <a:lnTo>
                    <a:pt x="132" y="5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0070C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1" name="Freeform 167"/>
            <p:cNvSpPr>
              <a:spLocks/>
            </p:cNvSpPr>
            <p:nvPr/>
          </p:nvSpPr>
          <p:spPr bwMode="auto">
            <a:xfrm>
              <a:off x="631" y="3131"/>
              <a:ext cx="155" cy="103"/>
            </a:xfrm>
            <a:custGeom>
              <a:avLst/>
              <a:gdLst/>
              <a:ahLst/>
              <a:cxnLst>
                <a:cxn ang="0">
                  <a:pos x="117" y="0"/>
                </a:cxn>
                <a:cxn ang="0">
                  <a:pos x="134" y="32"/>
                </a:cxn>
                <a:cxn ang="0">
                  <a:pos x="162" y="58"/>
                </a:cxn>
                <a:cxn ang="0">
                  <a:pos x="183" y="50"/>
                </a:cxn>
                <a:cxn ang="0">
                  <a:pos x="195" y="40"/>
                </a:cxn>
                <a:cxn ang="0">
                  <a:pos x="226" y="50"/>
                </a:cxn>
                <a:cxn ang="0">
                  <a:pos x="251" y="54"/>
                </a:cxn>
                <a:cxn ang="0">
                  <a:pos x="282" y="56"/>
                </a:cxn>
                <a:cxn ang="0">
                  <a:pos x="320" y="51"/>
                </a:cxn>
                <a:cxn ang="0">
                  <a:pos x="346" y="67"/>
                </a:cxn>
                <a:cxn ang="0">
                  <a:pos x="368" y="60"/>
                </a:cxn>
                <a:cxn ang="0">
                  <a:pos x="385" y="66"/>
                </a:cxn>
                <a:cxn ang="0">
                  <a:pos x="413" y="99"/>
                </a:cxn>
                <a:cxn ang="0">
                  <a:pos x="394" y="117"/>
                </a:cxn>
                <a:cxn ang="0">
                  <a:pos x="391" y="134"/>
                </a:cxn>
                <a:cxn ang="0">
                  <a:pos x="367" y="164"/>
                </a:cxn>
                <a:cxn ang="0">
                  <a:pos x="337" y="211"/>
                </a:cxn>
                <a:cxn ang="0">
                  <a:pos x="328" y="236"/>
                </a:cxn>
                <a:cxn ang="0">
                  <a:pos x="312" y="271"/>
                </a:cxn>
                <a:cxn ang="0">
                  <a:pos x="301" y="273"/>
                </a:cxn>
                <a:cxn ang="0">
                  <a:pos x="264" y="256"/>
                </a:cxn>
                <a:cxn ang="0">
                  <a:pos x="251" y="270"/>
                </a:cxn>
                <a:cxn ang="0">
                  <a:pos x="231" y="250"/>
                </a:cxn>
                <a:cxn ang="0">
                  <a:pos x="218" y="260"/>
                </a:cxn>
                <a:cxn ang="0">
                  <a:pos x="201" y="242"/>
                </a:cxn>
                <a:cxn ang="0">
                  <a:pos x="182" y="248"/>
                </a:cxn>
                <a:cxn ang="0">
                  <a:pos x="184" y="238"/>
                </a:cxn>
                <a:cxn ang="0">
                  <a:pos x="165" y="226"/>
                </a:cxn>
                <a:cxn ang="0">
                  <a:pos x="157" y="209"/>
                </a:cxn>
                <a:cxn ang="0">
                  <a:pos x="143" y="160"/>
                </a:cxn>
                <a:cxn ang="0">
                  <a:pos x="111" y="167"/>
                </a:cxn>
                <a:cxn ang="0">
                  <a:pos x="93" y="169"/>
                </a:cxn>
                <a:cxn ang="0">
                  <a:pos x="87" y="158"/>
                </a:cxn>
                <a:cxn ang="0">
                  <a:pos x="69" y="143"/>
                </a:cxn>
                <a:cxn ang="0">
                  <a:pos x="48" y="145"/>
                </a:cxn>
                <a:cxn ang="0">
                  <a:pos x="26" y="133"/>
                </a:cxn>
                <a:cxn ang="0">
                  <a:pos x="19" y="104"/>
                </a:cxn>
                <a:cxn ang="0">
                  <a:pos x="10" y="90"/>
                </a:cxn>
                <a:cxn ang="0">
                  <a:pos x="10" y="59"/>
                </a:cxn>
                <a:cxn ang="0">
                  <a:pos x="5" y="50"/>
                </a:cxn>
                <a:cxn ang="0">
                  <a:pos x="2" y="21"/>
                </a:cxn>
                <a:cxn ang="0">
                  <a:pos x="19" y="29"/>
                </a:cxn>
                <a:cxn ang="0">
                  <a:pos x="41" y="33"/>
                </a:cxn>
                <a:cxn ang="0">
                  <a:pos x="68" y="42"/>
                </a:cxn>
                <a:cxn ang="0">
                  <a:pos x="92" y="43"/>
                </a:cxn>
                <a:cxn ang="0">
                  <a:pos x="93" y="29"/>
                </a:cxn>
              </a:cxnLst>
              <a:rect l="0" t="0" r="r" b="b"/>
              <a:pathLst>
                <a:path w="413" h="273">
                  <a:moveTo>
                    <a:pt x="100" y="8"/>
                  </a:moveTo>
                  <a:lnTo>
                    <a:pt x="105" y="9"/>
                  </a:lnTo>
                  <a:lnTo>
                    <a:pt x="117" y="0"/>
                  </a:lnTo>
                  <a:lnTo>
                    <a:pt x="140" y="7"/>
                  </a:lnTo>
                  <a:lnTo>
                    <a:pt x="141" y="18"/>
                  </a:lnTo>
                  <a:lnTo>
                    <a:pt x="134" y="32"/>
                  </a:lnTo>
                  <a:lnTo>
                    <a:pt x="142" y="33"/>
                  </a:lnTo>
                  <a:lnTo>
                    <a:pt x="151" y="56"/>
                  </a:lnTo>
                  <a:lnTo>
                    <a:pt x="162" y="58"/>
                  </a:lnTo>
                  <a:lnTo>
                    <a:pt x="170" y="65"/>
                  </a:lnTo>
                  <a:lnTo>
                    <a:pt x="178" y="49"/>
                  </a:lnTo>
                  <a:lnTo>
                    <a:pt x="183" y="50"/>
                  </a:lnTo>
                  <a:lnTo>
                    <a:pt x="184" y="45"/>
                  </a:lnTo>
                  <a:lnTo>
                    <a:pt x="193" y="45"/>
                  </a:lnTo>
                  <a:lnTo>
                    <a:pt x="195" y="40"/>
                  </a:lnTo>
                  <a:lnTo>
                    <a:pt x="215" y="35"/>
                  </a:lnTo>
                  <a:lnTo>
                    <a:pt x="223" y="37"/>
                  </a:lnTo>
                  <a:lnTo>
                    <a:pt x="226" y="50"/>
                  </a:lnTo>
                  <a:lnTo>
                    <a:pt x="243" y="54"/>
                  </a:lnTo>
                  <a:lnTo>
                    <a:pt x="249" y="59"/>
                  </a:lnTo>
                  <a:lnTo>
                    <a:pt x="251" y="54"/>
                  </a:lnTo>
                  <a:lnTo>
                    <a:pt x="260" y="51"/>
                  </a:lnTo>
                  <a:lnTo>
                    <a:pt x="263" y="55"/>
                  </a:lnTo>
                  <a:lnTo>
                    <a:pt x="282" y="56"/>
                  </a:lnTo>
                  <a:lnTo>
                    <a:pt x="287" y="64"/>
                  </a:lnTo>
                  <a:lnTo>
                    <a:pt x="294" y="58"/>
                  </a:lnTo>
                  <a:lnTo>
                    <a:pt x="320" y="51"/>
                  </a:lnTo>
                  <a:lnTo>
                    <a:pt x="323" y="71"/>
                  </a:lnTo>
                  <a:lnTo>
                    <a:pt x="335" y="76"/>
                  </a:lnTo>
                  <a:lnTo>
                    <a:pt x="346" y="67"/>
                  </a:lnTo>
                  <a:lnTo>
                    <a:pt x="346" y="60"/>
                  </a:lnTo>
                  <a:lnTo>
                    <a:pt x="355" y="57"/>
                  </a:lnTo>
                  <a:lnTo>
                    <a:pt x="368" y="60"/>
                  </a:lnTo>
                  <a:lnTo>
                    <a:pt x="370" y="67"/>
                  </a:lnTo>
                  <a:lnTo>
                    <a:pt x="385" y="66"/>
                  </a:lnTo>
                  <a:lnTo>
                    <a:pt x="385" y="66"/>
                  </a:lnTo>
                  <a:lnTo>
                    <a:pt x="393" y="74"/>
                  </a:lnTo>
                  <a:lnTo>
                    <a:pt x="396" y="92"/>
                  </a:lnTo>
                  <a:lnTo>
                    <a:pt x="413" y="99"/>
                  </a:lnTo>
                  <a:lnTo>
                    <a:pt x="412" y="105"/>
                  </a:lnTo>
                  <a:lnTo>
                    <a:pt x="404" y="115"/>
                  </a:lnTo>
                  <a:lnTo>
                    <a:pt x="394" y="117"/>
                  </a:lnTo>
                  <a:lnTo>
                    <a:pt x="389" y="122"/>
                  </a:lnTo>
                  <a:lnTo>
                    <a:pt x="392" y="126"/>
                  </a:lnTo>
                  <a:lnTo>
                    <a:pt x="391" y="134"/>
                  </a:lnTo>
                  <a:lnTo>
                    <a:pt x="382" y="144"/>
                  </a:lnTo>
                  <a:lnTo>
                    <a:pt x="372" y="145"/>
                  </a:lnTo>
                  <a:lnTo>
                    <a:pt x="367" y="164"/>
                  </a:lnTo>
                  <a:lnTo>
                    <a:pt x="353" y="172"/>
                  </a:lnTo>
                  <a:lnTo>
                    <a:pt x="337" y="193"/>
                  </a:lnTo>
                  <a:lnTo>
                    <a:pt x="337" y="211"/>
                  </a:lnTo>
                  <a:lnTo>
                    <a:pt x="342" y="225"/>
                  </a:lnTo>
                  <a:lnTo>
                    <a:pt x="332" y="236"/>
                  </a:lnTo>
                  <a:lnTo>
                    <a:pt x="328" y="236"/>
                  </a:lnTo>
                  <a:lnTo>
                    <a:pt x="324" y="257"/>
                  </a:lnTo>
                  <a:lnTo>
                    <a:pt x="318" y="268"/>
                  </a:lnTo>
                  <a:lnTo>
                    <a:pt x="312" y="271"/>
                  </a:lnTo>
                  <a:lnTo>
                    <a:pt x="312" y="271"/>
                  </a:lnTo>
                  <a:lnTo>
                    <a:pt x="304" y="269"/>
                  </a:lnTo>
                  <a:lnTo>
                    <a:pt x="301" y="273"/>
                  </a:lnTo>
                  <a:lnTo>
                    <a:pt x="296" y="266"/>
                  </a:lnTo>
                  <a:lnTo>
                    <a:pt x="280" y="272"/>
                  </a:lnTo>
                  <a:lnTo>
                    <a:pt x="264" y="256"/>
                  </a:lnTo>
                  <a:lnTo>
                    <a:pt x="258" y="256"/>
                  </a:lnTo>
                  <a:lnTo>
                    <a:pt x="251" y="263"/>
                  </a:lnTo>
                  <a:lnTo>
                    <a:pt x="251" y="270"/>
                  </a:lnTo>
                  <a:lnTo>
                    <a:pt x="247" y="270"/>
                  </a:lnTo>
                  <a:lnTo>
                    <a:pt x="239" y="251"/>
                  </a:lnTo>
                  <a:lnTo>
                    <a:pt x="231" y="250"/>
                  </a:lnTo>
                  <a:lnTo>
                    <a:pt x="229" y="259"/>
                  </a:lnTo>
                  <a:lnTo>
                    <a:pt x="220" y="256"/>
                  </a:lnTo>
                  <a:lnTo>
                    <a:pt x="218" y="260"/>
                  </a:lnTo>
                  <a:lnTo>
                    <a:pt x="204" y="261"/>
                  </a:lnTo>
                  <a:lnTo>
                    <a:pt x="199" y="251"/>
                  </a:lnTo>
                  <a:lnTo>
                    <a:pt x="201" y="242"/>
                  </a:lnTo>
                  <a:lnTo>
                    <a:pt x="195" y="240"/>
                  </a:lnTo>
                  <a:lnTo>
                    <a:pt x="189" y="248"/>
                  </a:lnTo>
                  <a:lnTo>
                    <a:pt x="182" y="248"/>
                  </a:lnTo>
                  <a:lnTo>
                    <a:pt x="180" y="243"/>
                  </a:lnTo>
                  <a:lnTo>
                    <a:pt x="186" y="241"/>
                  </a:lnTo>
                  <a:lnTo>
                    <a:pt x="184" y="238"/>
                  </a:lnTo>
                  <a:lnTo>
                    <a:pt x="172" y="240"/>
                  </a:lnTo>
                  <a:lnTo>
                    <a:pt x="172" y="240"/>
                  </a:lnTo>
                  <a:lnTo>
                    <a:pt x="165" y="226"/>
                  </a:lnTo>
                  <a:lnTo>
                    <a:pt x="170" y="213"/>
                  </a:lnTo>
                  <a:lnTo>
                    <a:pt x="167" y="209"/>
                  </a:lnTo>
                  <a:lnTo>
                    <a:pt x="157" y="209"/>
                  </a:lnTo>
                  <a:lnTo>
                    <a:pt x="160" y="188"/>
                  </a:lnTo>
                  <a:lnTo>
                    <a:pt x="145" y="175"/>
                  </a:lnTo>
                  <a:lnTo>
                    <a:pt x="143" y="160"/>
                  </a:lnTo>
                  <a:lnTo>
                    <a:pt x="130" y="159"/>
                  </a:lnTo>
                  <a:lnTo>
                    <a:pt x="122" y="166"/>
                  </a:lnTo>
                  <a:lnTo>
                    <a:pt x="111" y="167"/>
                  </a:lnTo>
                  <a:lnTo>
                    <a:pt x="107" y="174"/>
                  </a:lnTo>
                  <a:lnTo>
                    <a:pt x="106" y="169"/>
                  </a:lnTo>
                  <a:lnTo>
                    <a:pt x="93" y="169"/>
                  </a:lnTo>
                  <a:lnTo>
                    <a:pt x="90" y="160"/>
                  </a:lnTo>
                  <a:lnTo>
                    <a:pt x="93" y="155"/>
                  </a:lnTo>
                  <a:lnTo>
                    <a:pt x="87" y="158"/>
                  </a:lnTo>
                  <a:lnTo>
                    <a:pt x="74" y="157"/>
                  </a:lnTo>
                  <a:lnTo>
                    <a:pt x="67" y="148"/>
                  </a:lnTo>
                  <a:lnTo>
                    <a:pt x="69" y="143"/>
                  </a:lnTo>
                  <a:lnTo>
                    <a:pt x="65" y="144"/>
                  </a:lnTo>
                  <a:lnTo>
                    <a:pt x="68" y="142"/>
                  </a:lnTo>
                  <a:lnTo>
                    <a:pt x="48" y="145"/>
                  </a:lnTo>
                  <a:lnTo>
                    <a:pt x="39" y="136"/>
                  </a:lnTo>
                  <a:lnTo>
                    <a:pt x="27" y="135"/>
                  </a:lnTo>
                  <a:lnTo>
                    <a:pt x="26" y="133"/>
                  </a:lnTo>
                  <a:lnTo>
                    <a:pt x="30" y="130"/>
                  </a:lnTo>
                  <a:lnTo>
                    <a:pt x="24" y="122"/>
                  </a:lnTo>
                  <a:lnTo>
                    <a:pt x="19" y="104"/>
                  </a:lnTo>
                  <a:lnTo>
                    <a:pt x="21" y="99"/>
                  </a:lnTo>
                  <a:lnTo>
                    <a:pt x="17" y="100"/>
                  </a:lnTo>
                  <a:lnTo>
                    <a:pt x="10" y="90"/>
                  </a:lnTo>
                  <a:lnTo>
                    <a:pt x="15" y="70"/>
                  </a:lnTo>
                  <a:lnTo>
                    <a:pt x="10" y="69"/>
                  </a:lnTo>
                  <a:lnTo>
                    <a:pt x="10" y="59"/>
                  </a:lnTo>
                  <a:lnTo>
                    <a:pt x="5" y="60"/>
                  </a:lnTo>
                  <a:lnTo>
                    <a:pt x="2" y="53"/>
                  </a:lnTo>
                  <a:lnTo>
                    <a:pt x="5" y="50"/>
                  </a:lnTo>
                  <a:lnTo>
                    <a:pt x="0" y="48"/>
                  </a:lnTo>
                  <a:lnTo>
                    <a:pt x="7" y="40"/>
                  </a:lnTo>
                  <a:lnTo>
                    <a:pt x="2" y="21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9" y="29"/>
                  </a:lnTo>
                  <a:lnTo>
                    <a:pt x="21" y="41"/>
                  </a:lnTo>
                  <a:lnTo>
                    <a:pt x="27" y="43"/>
                  </a:lnTo>
                  <a:lnTo>
                    <a:pt x="41" y="33"/>
                  </a:lnTo>
                  <a:lnTo>
                    <a:pt x="48" y="34"/>
                  </a:lnTo>
                  <a:lnTo>
                    <a:pt x="56" y="42"/>
                  </a:lnTo>
                  <a:lnTo>
                    <a:pt x="68" y="42"/>
                  </a:lnTo>
                  <a:lnTo>
                    <a:pt x="73" y="36"/>
                  </a:lnTo>
                  <a:lnTo>
                    <a:pt x="85" y="45"/>
                  </a:lnTo>
                  <a:lnTo>
                    <a:pt x="92" y="43"/>
                  </a:lnTo>
                  <a:lnTo>
                    <a:pt x="90" y="38"/>
                  </a:lnTo>
                  <a:lnTo>
                    <a:pt x="96" y="29"/>
                  </a:lnTo>
                  <a:lnTo>
                    <a:pt x="93" y="29"/>
                  </a:lnTo>
                  <a:lnTo>
                    <a:pt x="92" y="20"/>
                  </a:lnTo>
                  <a:lnTo>
                    <a:pt x="100" y="8"/>
                  </a:lnTo>
                  <a:close/>
                </a:path>
              </a:pathLst>
            </a:custGeom>
            <a:solidFill>
              <a:srgbClr val="FFC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2" name="Freeform 168"/>
            <p:cNvSpPr>
              <a:spLocks noEditPoints="1"/>
            </p:cNvSpPr>
            <p:nvPr/>
          </p:nvSpPr>
          <p:spPr bwMode="auto">
            <a:xfrm>
              <a:off x="1432" y="1741"/>
              <a:ext cx="806" cy="1033"/>
            </a:xfrm>
            <a:custGeom>
              <a:avLst/>
              <a:gdLst/>
              <a:ahLst/>
              <a:cxnLst>
                <a:cxn ang="0">
                  <a:pos x="1447" y="321"/>
                </a:cxn>
                <a:cxn ang="0">
                  <a:pos x="1459" y="315"/>
                </a:cxn>
                <a:cxn ang="0">
                  <a:pos x="435" y="717"/>
                </a:cxn>
                <a:cxn ang="0">
                  <a:pos x="612" y="294"/>
                </a:cxn>
                <a:cxn ang="0">
                  <a:pos x="729" y="190"/>
                </a:cxn>
                <a:cxn ang="0">
                  <a:pos x="951" y="246"/>
                </a:cxn>
                <a:cxn ang="0">
                  <a:pos x="920" y="535"/>
                </a:cxn>
                <a:cxn ang="0">
                  <a:pos x="961" y="819"/>
                </a:cxn>
                <a:cxn ang="0">
                  <a:pos x="934" y="1234"/>
                </a:cxn>
                <a:cxn ang="0">
                  <a:pos x="989" y="1577"/>
                </a:cxn>
                <a:cxn ang="0">
                  <a:pos x="890" y="1709"/>
                </a:cxn>
                <a:cxn ang="0">
                  <a:pos x="830" y="1764"/>
                </a:cxn>
                <a:cxn ang="0">
                  <a:pos x="633" y="1755"/>
                </a:cxn>
                <a:cxn ang="0">
                  <a:pos x="838" y="1885"/>
                </a:cxn>
                <a:cxn ang="0">
                  <a:pos x="942" y="1829"/>
                </a:cxn>
                <a:cxn ang="0">
                  <a:pos x="1109" y="1340"/>
                </a:cxn>
                <a:cxn ang="0">
                  <a:pos x="1367" y="1383"/>
                </a:cxn>
                <a:cxn ang="0">
                  <a:pos x="1393" y="1660"/>
                </a:cxn>
                <a:cxn ang="0">
                  <a:pos x="1552" y="1671"/>
                </a:cxn>
                <a:cxn ang="0">
                  <a:pos x="1521" y="1613"/>
                </a:cxn>
                <a:cxn ang="0">
                  <a:pos x="1470" y="1586"/>
                </a:cxn>
                <a:cxn ang="0">
                  <a:pos x="1382" y="1509"/>
                </a:cxn>
                <a:cxn ang="0">
                  <a:pos x="1369" y="1272"/>
                </a:cxn>
                <a:cxn ang="0">
                  <a:pos x="1062" y="1149"/>
                </a:cxn>
                <a:cxn ang="0">
                  <a:pos x="1008" y="644"/>
                </a:cxn>
                <a:cxn ang="0">
                  <a:pos x="1152" y="194"/>
                </a:cxn>
                <a:cxn ang="0">
                  <a:pos x="1198" y="455"/>
                </a:cxn>
                <a:cxn ang="0">
                  <a:pos x="1240" y="678"/>
                </a:cxn>
                <a:cxn ang="0">
                  <a:pos x="1422" y="669"/>
                </a:cxn>
                <a:cxn ang="0">
                  <a:pos x="1340" y="619"/>
                </a:cxn>
                <a:cxn ang="0">
                  <a:pos x="1384" y="497"/>
                </a:cxn>
                <a:cxn ang="0">
                  <a:pos x="1434" y="352"/>
                </a:cxn>
                <a:cxn ang="0">
                  <a:pos x="1592" y="435"/>
                </a:cxn>
                <a:cxn ang="0">
                  <a:pos x="1604" y="696"/>
                </a:cxn>
                <a:cxn ang="0">
                  <a:pos x="1575" y="975"/>
                </a:cxn>
                <a:cxn ang="0">
                  <a:pos x="1671" y="1186"/>
                </a:cxn>
                <a:cxn ang="0">
                  <a:pos x="1838" y="1272"/>
                </a:cxn>
                <a:cxn ang="0">
                  <a:pos x="1768" y="1529"/>
                </a:cxn>
                <a:cxn ang="0">
                  <a:pos x="1931" y="1928"/>
                </a:cxn>
                <a:cxn ang="0">
                  <a:pos x="2007" y="2177"/>
                </a:cxn>
                <a:cxn ang="0">
                  <a:pos x="2143" y="2328"/>
                </a:cxn>
                <a:cxn ang="0">
                  <a:pos x="2102" y="2599"/>
                </a:cxn>
                <a:cxn ang="0">
                  <a:pos x="1897" y="2684"/>
                </a:cxn>
                <a:cxn ang="0">
                  <a:pos x="1697" y="2557"/>
                </a:cxn>
                <a:cxn ang="0">
                  <a:pos x="1316" y="2576"/>
                </a:cxn>
                <a:cxn ang="0">
                  <a:pos x="958" y="2526"/>
                </a:cxn>
                <a:cxn ang="0">
                  <a:pos x="701" y="2321"/>
                </a:cxn>
                <a:cxn ang="0">
                  <a:pos x="439" y="2298"/>
                </a:cxn>
                <a:cxn ang="0">
                  <a:pos x="47" y="2268"/>
                </a:cxn>
                <a:cxn ang="0">
                  <a:pos x="78" y="1940"/>
                </a:cxn>
                <a:cxn ang="0">
                  <a:pos x="267" y="1718"/>
                </a:cxn>
                <a:cxn ang="0">
                  <a:pos x="358" y="1513"/>
                </a:cxn>
                <a:cxn ang="0">
                  <a:pos x="245" y="1281"/>
                </a:cxn>
                <a:cxn ang="0">
                  <a:pos x="367" y="1240"/>
                </a:cxn>
                <a:cxn ang="0">
                  <a:pos x="387" y="1274"/>
                </a:cxn>
                <a:cxn ang="0">
                  <a:pos x="522" y="1393"/>
                </a:cxn>
                <a:cxn ang="0">
                  <a:pos x="614" y="1353"/>
                </a:cxn>
                <a:cxn ang="0">
                  <a:pos x="534" y="1131"/>
                </a:cxn>
                <a:cxn ang="0">
                  <a:pos x="436" y="1128"/>
                </a:cxn>
                <a:cxn ang="0">
                  <a:pos x="466" y="839"/>
                </a:cxn>
                <a:cxn ang="0">
                  <a:pos x="1086" y="129"/>
                </a:cxn>
                <a:cxn ang="0">
                  <a:pos x="718" y="129"/>
                </a:cxn>
              </a:cxnLst>
              <a:rect l="0" t="0" r="r" b="b"/>
              <a:pathLst>
                <a:path w="2143" h="2744">
                  <a:moveTo>
                    <a:pt x="469" y="1303"/>
                  </a:moveTo>
                  <a:lnTo>
                    <a:pt x="476" y="1309"/>
                  </a:lnTo>
                  <a:lnTo>
                    <a:pt x="478" y="1318"/>
                  </a:lnTo>
                  <a:lnTo>
                    <a:pt x="472" y="1318"/>
                  </a:lnTo>
                  <a:lnTo>
                    <a:pt x="460" y="1305"/>
                  </a:lnTo>
                  <a:lnTo>
                    <a:pt x="456" y="1306"/>
                  </a:lnTo>
                  <a:lnTo>
                    <a:pt x="460" y="1303"/>
                  </a:lnTo>
                  <a:lnTo>
                    <a:pt x="469" y="1303"/>
                  </a:lnTo>
                  <a:close/>
                  <a:moveTo>
                    <a:pt x="1466" y="340"/>
                  </a:moveTo>
                  <a:lnTo>
                    <a:pt x="1470" y="344"/>
                  </a:lnTo>
                  <a:lnTo>
                    <a:pt x="1464" y="350"/>
                  </a:lnTo>
                  <a:lnTo>
                    <a:pt x="1465" y="357"/>
                  </a:lnTo>
                  <a:lnTo>
                    <a:pt x="1460" y="357"/>
                  </a:lnTo>
                  <a:lnTo>
                    <a:pt x="1453" y="347"/>
                  </a:lnTo>
                  <a:lnTo>
                    <a:pt x="1457" y="340"/>
                  </a:lnTo>
                  <a:lnTo>
                    <a:pt x="1466" y="340"/>
                  </a:lnTo>
                  <a:close/>
                  <a:moveTo>
                    <a:pt x="1459" y="315"/>
                  </a:moveTo>
                  <a:lnTo>
                    <a:pt x="1447" y="321"/>
                  </a:lnTo>
                  <a:lnTo>
                    <a:pt x="1437" y="337"/>
                  </a:lnTo>
                  <a:lnTo>
                    <a:pt x="1428" y="339"/>
                  </a:lnTo>
                  <a:lnTo>
                    <a:pt x="1421" y="348"/>
                  </a:lnTo>
                  <a:lnTo>
                    <a:pt x="1418" y="347"/>
                  </a:lnTo>
                  <a:lnTo>
                    <a:pt x="1410" y="367"/>
                  </a:lnTo>
                  <a:lnTo>
                    <a:pt x="1399" y="364"/>
                  </a:lnTo>
                  <a:lnTo>
                    <a:pt x="1393" y="365"/>
                  </a:lnTo>
                  <a:lnTo>
                    <a:pt x="1394" y="368"/>
                  </a:lnTo>
                  <a:lnTo>
                    <a:pt x="1360" y="366"/>
                  </a:lnTo>
                  <a:lnTo>
                    <a:pt x="1334" y="372"/>
                  </a:lnTo>
                  <a:lnTo>
                    <a:pt x="1325" y="365"/>
                  </a:lnTo>
                  <a:lnTo>
                    <a:pt x="1333" y="346"/>
                  </a:lnTo>
                  <a:lnTo>
                    <a:pt x="1357" y="327"/>
                  </a:lnTo>
                  <a:lnTo>
                    <a:pt x="1369" y="296"/>
                  </a:lnTo>
                  <a:lnTo>
                    <a:pt x="1394" y="273"/>
                  </a:lnTo>
                  <a:lnTo>
                    <a:pt x="1443" y="286"/>
                  </a:lnTo>
                  <a:lnTo>
                    <a:pt x="1454" y="299"/>
                  </a:lnTo>
                  <a:lnTo>
                    <a:pt x="1459" y="315"/>
                  </a:lnTo>
                  <a:close/>
                  <a:moveTo>
                    <a:pt x="476" y="824"/>
                  </a:moveTo>
                  <a:lnTo>
                    <a:pt x="477" y="811"/>
                  </a:lnTo>
                  <a:lnTo>
                    <a:pt x="474" y="809"/>
                  </a:lnTo>
                  <a:lnTo>
                    <a:pt x="472" y="792"/>
                  </a:lnTo>
                  <a:lnTo>
                    <a:pt x="467" y="781"/>
                  </a:lnTo>
                  <a:lnTo>
                    <a:pt x="455" y="779"/>
                  </a:lnTo>
                  <a:lnTo>
                    <a:pt x="444" y="786"/>
                  </a:lnTo>
                  <a:lnTo>
                    <a:pt x="439" y="793"/>
                  </a:lnTo>
                  <a:lnTo>
                    <a:pt x="422" y="796"/>
                  </a:lnTo>
                  <a:lnTo>
                    <a:pt x="416" y="801"/>
                  </a:lnTo>
                  <a:lnTo>
                    <a:pt x="418" y="785"/>
                  </a:lnTo>
                  <a:lnTo>
                    <a:pt x="411" y="771"/>
                  </a:lnTo>
                  <a:lnTo>
                    <a:pt x="421" y="761"/>
                  </a:lnTo>
                  <a:lnTo>
                    <a:pt x="434" y="732"/>
                  </a:lnTo>
                  <a:lnTo>
                    <a:pt x="431" y="723"/>
                  </a:lnTo>
                  <a:lnTo>
                    <a:pt x="437" y="725"/>
                  </a:lnTo>
                  <a:lnTo>
                    <a:pt x="433" y="722"/>
                  </a:lnTo>
                  <a:lnTo>
                    <a:pt x="435" y="717"/>
                  </a:lnTo>
                  <a:lnTo>
                    <a:pt x="442" y="716"/>
                  </a:lnTo>
                  <a:lnTo>
                    <a:pt x="421" y="704"/>
                  </a:lnTo>
                  <a:lnTo>
                    <a:pt x="439" y="660"/>
                  </a:lnTo>
                  <a:lnTo>
                    <a:pt x="476" y="637"/>
                  </a:lnTo>
                  <a:lnTo>
                    <a:pt x="489" y="627"/>
                  </a:lnTo>
                  <a:lnTo>
                    <a:pt x="496" y="614"/>
                  </a:lnTo>
                  <a:lnTo>
                    <a:pt x="528" y="592"/>
                  </a:lnTo>
                  <a:lnTo>
                    <a:pt x="555" y="555"/>
                  </a:lnTo>
                  <a:lnTo>
                    <a:pt x="566" y="531"/>
                  </a:lnTo>
                  <a:lnTo>
                    <a:pt x="577" y="501"/>
                  </a:lnTo>
                  <a:lnTo>
                    <a:pt x="590" y="426"/>
                  </a:lnTo>
                  <a:lnTo>
                    <a:pt x="597" y="421"/>
                  </a:lnTo>
                  <a:lnTo>
                    <a:pt x="592" y="416"/>
                  </a:lnTo>
                  <a:lnTo>
                    <a:pt x="599" y="366"/>
                  </a:lnTo>
                  <a:lnTo>
                    <a:pt x="605" y="364"/>
                  </a:lnTo>
                  <a:lnTo>
                    <a:pt x="600" y="363"/>
                  </a:lnTo>
                  <a:lnTo>
                    <a:pt x="605" y="321"/>
                  </a:lnTo>
                  <a:lnTo>
                    <a:pt x="612" y="294"/>
                  </a:lnTo>
                  <a:lnTo>
                    <a:pt x="615" y="265"/>
                  </a:lnTo>
                  <a:lnTo>
                    <a:pt x="622" y="265"/>
                  </a:lnTo>
                  <a:lnTo>
                    <a:pt x="622" y="261"/>
                  </a:lnTo>
                  <a:lnTo>
                    <a:pt x="616" y="262"/>
                  </a:lnTo>
                  <a:lnTo>
                    <a:pt x="616" y="257"/>
                  </a:lnTo>
                  <a:lnTo>
                    <a:pt x="636" y="225"/>
                  </a:lnTo>
                  <a:lnTo>
                    <a:pt x="652" y="172"/>
                  </a:lnTo>
                  <a:lnTo>
                    <a:pt x="673" y="168"/>
                  </a:lnTo>
                  <a:lnTo>
                    <a:pt x="689" y="171"/>
                  </a:lnTo>
                  <a:lnTo>
                    <a:pt x="690" y="179"/>
                  </a:lnTo>
                  <a:lnTo>
                    <a:pt x="686" y="178"/>
                  </a:lnTo>
                  <a:lnTo>
                    <a:pt x="669" y="187"/>
                  </a:lnTo>
                  <a:lnTo>
                    <a:pt x="669" y="196"/>
                  </a:lnTo>
                  <a:lnTo>
                    <a:pt x="675" y="199"/>
                  </a:lnTo>
                  <a:lnTo>
                    <a:pt x="698" y="194"/>
                  </a:lnTo>
                  <a:lnTo>
                    <a:pt x="699" y="190"/>
                  </a:lnTo>
                  <a:lnTo>
                    <a:pt x="715" y="194"/>
                  </a:lnTo>
                  <a:lnTo>
                    <a:pt x="729" y="190"/>
                  </a:lnTo>
                  <a:lnTo>
                    <a:pt x="750" y="191"/>
                  </a:lnTo>
                  <a:lnTo>
                    <a:pt x="756" y="187"/>
                  </a:lnTo>
                  <a:lnTo>
                    <a:pt x="778" y="194"/>
                  </a:lnTo>
                  <a:lnTo>
                    <a:pt x="805" y="188"/>
                  </a:lnTo>
                  <a:lnTo>
                    <a:pt x="828" y="191"/>
                  </a:lnTo>
                  <a:lnTo>
                    <a:pt x="850" y="188"/>
                  </a:lnTo>
                  <a:lnTo>
                    <a:pt x="876" y="204"/>
                  </a:lnTo>
                  <a:lnTo>
                    <a:pt x="888" y="206"/>
                  </a:lnTo>
                  <a:lnTo>
                    <a:pt x="888" y="212"/>
                  </a:lnTo>
                  <a:lnTo>
                    <a:pt x="883" y="215"/>
                  </a:lnTo>
                  <a:lnTo>
                    <a:pt x="889" y="217"/>
                  </a:lnTo>
                  <a:lnTo>
                    <a:pt x="891" y="214"/>
                  </a:lnTo>
                  <a:lnTo>
                    <a:pt x="893" y="218"/>
                  </a:lnTo>
                  <a:lnTo>
                    <a:pt x="895" y="211"/>
                  </a:lnTo>
                  <a:lnTo>
                    <a:pt x="891" y="208"/>
                  </a:lnTo>
                  <a:lnTo>
                    <a:pt x="897" y="208"/>
                  </a:lnTo>
                  <a:lnTo>
                    <a:pt x="964" y="246"/>
                  </a:lnTo>
                  <a:lnTo>
                    <a:pt x="951" y="246"/>
                  </a:lnTo>
                  <a:lnTo>
                    <a:pt x="954" y="258"/>
                  </a:lnTo>
                  <a:lnTo>
                    <a:pt x="961" y="265"/>
                  </a:lnTo>
                  <a:lnTo>
                    <a:pt x="951" y="276"/>
                  </a:lnTo>
                  <a:lnTo>
                    <a:pt x="953" y="292"/>
                  </a:lnTo>
                  <a:lnTo>
                    <a:pt x="960" y="306"/>
                  </a:lnTo>
                  <a:lnTo>
                    <a:pt x="954" y="309"/>
                  </a:lnTo>
                  <a:lnTo>
                    <a:pt x="944" y="306"/>
                  </a:lnTo>
                  <a:lnTo>
                    <a:pt x="955" y="311"/>
                  </a:lnTo>
                  <a:lnTo>
                    <a:pt x="960" y="309"/>
                  </a:lnTo>
                  <a:lnTo>
                    <a:pt x="958" y="319"/>
                  </a:lnTo>
                  <a:lnTo>
                    <a:pt x="964" y="373"/>
                  </a:lnTo>
                  <a:lnTo>
                    <a:pt x="952" y="396"/>
                  </a:lnTo>
                  <a:lnTo>
                    <a:pt x="953" y="415"/>
                  </a:lnTo>
                  <a:lnTo>
                    <a:pt x="941" y="434"/>
                  </a:lnTo>
                  <a:lnTo>
                    <a:pt x="936" y="480"/>
                  </a:lnTo>
                  <a:lnTo>
                    <a:pt x="924" y="492"/>
                  </a:lnTo>
                  <a:lnTo>
                    <a:pt x="922" y="490"/>
                  </a:lnTo>
                  <a:lnTo>
                    <a:pt x="920" y="535"/>
                  </a:lnTo>
                  <a:lnTo>
                    <a:pt x="909" y="548"/>
                  </a:lnTo>
                  <a:lnTo>
                    <a:pt x="905" y="570"/>
                  </a:lnTo>
                  <a:lnTo>
                    <a:pt x="896" y="573"/>
                  </a:lnTo>
                  <a:lnTo>
                    <a:pt x="889" y="583"/>
                  </a:lnTo>
                  <a:lnTo>
                    <a:pt x="884" y="583"/>
                  </a:lnTo>
                  <a:lnTo>
                    <a:pt x="875" y="599"/>
                  </a:lnTo>
                  <a:lnTo>
                    <a:pt x="878" y="617"/>
                  </a:lnTo>
                  <a:lnTo>
                    <a:pt x="891" y="637"/>
                  </a:lnTo>
                  <a:lnTo>
                    <a:pt x="894" y="653"/>
                  </a:lnTo>
                  <a:lnTo>
                    <a:pt x="911" y="675"/>
                  </a:lnTo>
                  <a:lnTo>
                    <a:pt x="935" y="689"/>
                  </a:lnTo>
                  <a:lnTo>
                    <a:pt x="934" y="692"/>
                  </a:lnTo>
                  <a:lnTo>
                    <a:pt x="942" y="692"/>
                  </a:lnTo>
                  <a:lnTo>
                    <a:pt x="946" y="699"/>
                  </a:lnTo>
                  <a:lnTo>
                    <a:pt x="949" y="713"/>
                  </a:lnTo>
                  <a:lnTo>
                    <a:pt x="943" y="734"/>
                  </a:lnTo>
                  <a:lnTo>
                    <a:pt x="965" y="771"/>
                  </a:lnTo>
                  <a:lnTo>
                    <a:pt x="961" y="819"/>
                  </a:lnTo>
                  <a:lnTo>
                    <a:pt x="954" y="848"/>
                  </a:lnTo>
                  <a:lnTo>
                    <a:pt x="959" y="867"/>
                  </a:lnTo>
                  <a:lnTo>
                    <a:pt x="958" y="899"/>
                  </a:lnTo>
                  <a:lnTo>
                    <a:pt x="947" y="903"/>
                  </a:lnTo>
                  <a:lnTo>
                    <a:pt x="932" y="922"/>
                  </a:lnTo>
                  <a:lnTo>
                    <a:pt x="928" y="936"/>
                  </a:lnTo>
                  <a:lnTo>
                    <a:pt x="942" y="963"/>
                  </a:lnTo>
                  <a:lnTo>
                    <a:pt x="934" y="1003"/>
                  </a:lnTo>
                  <a:lnTo>
                    <a:pt x="945" y="1025"/>
                  </a:lnTo>
                  <a:lnTo>
                    <a:pt x="951" y="1053"/>
                  </a:lnTo>
                  <a:lnTo>
                    <a:pt x="952" y="1064"/>
                  </a:lnTo>
                  <a:lnTo>
                    <a:pt x="937" y="1097"/>
                  </a:lnTo>
                  <a:lnTo>
                    <a:pt x="953" y="1140"/>
                  </a:lnTo>
                  <a:lnTo>
                    <a:pt x="946" y="1153"/>
                  </a:lnTo>
                  <a:lnTo>
                    <a:pt x="936" y="1148"/>
                  </a:lnTo>
                  <a:lnTo>
                    <a:pt x="948" y="1185"/>
                  </a:lnTo>
                  <a:lnTo>
                    <a:pt x="936" y="1205"/>
                  </a:lnTo>
                  <a:lnTo>
                    <a:pt x="934" y="1234"/>
                  </a:lnTo>
                  <a:lnTo>
                    <a:pt x="943" y="1276"/>
                  </a:lnTo>
                  <a:lnTo>
                    <a:pt x="949" y="1289"/>
                  </a:lnTo>
                  <a:lnTo>
                    <a:pt x="963" y="1307"/>
                  </a:lnTo>
                  <a:lnTo>
                    <a:pt x="992" y="1330"/>
                  </a:lnTo>
                  <a:lnTo>
                    <a:pt x="1023" y="1362"/>
                  </a:lnTo>
                  <a:lnTo>
                    <a:pt x="1034" y="1391"/>
                  </a:lnTo>
                  <a:lnTo>
                    <a:pt x="1032" y="1404"/>
                  </a:lnTo>
                  <a:lnTo>
                    <a:pt x="1032" y="1388"/>
                  </a:lnTo>
                  <a:lnTo>
                    <a:pt x="1024" y="1390"/>
                  </a:lnTo>
                  <a:lnTo>
                    <a:pt x="1019" y="1413"/>
                  </a:lnTo>
                  <a:lnTo>
                    <a:pt x="989" y="1450"/>
                  </a:lnTo>
                  <a:lnTo>
                    <a:pt x="991" y="1464"/>
                  </a:lnTo>
                  <a:lnTo>
                    <a:pt x="984" y="1483"/>
                  </a:lnTo>
                  <a:lnTo>
                    <a:pt x="1000" y="1525"/>
                  </a:lnTo>
                  <a:lnTo>
                    <a:pt x="998" y="1541"/>
                  </a:lnTo>
                  <a:lnTo>
                    <a:pt x="988" y="1550"/>
                  </a:lnTo>
                  <a:lnTo>
                    <a:pt x="992" y="1572"/>
                  </a:lnTo>
                  <a:lnTo>
                    <a:pt x="989" y="1577"/>
                  </a:lnTo>
                  <a:lnTo>
                    <a:pt x="990" y="1569"/>
                  </a:lnTo>
                  <a:lnTo>
                    <a:pt x="969" y="1577"/>
                  </a:lnTo>
                  <a:lnTo>
                    <a:pt x="970" y="1590"/>
                  </a:lnTo>
                  <a:lnTo>
                    <a:pt x="945" y="1601"/>
                  </a:lnTo>
                  <a:lnTo>
                    <a:pt x="941" y="1620"/>
                  </a:lnTo>
                  <a:lnTo>
                    <a:pt x="929" y="1632"/>
                  </a:lnTo>
                  <a:lnTo>
                    <a:pt x="932" y="1648"/>
                  </a:lnTo>
                  <a:lnTo>
                    <a:pt x="927" y="1665"/>
                  </a:lnTo>
                  <a:lnTo>
                    <a:pt x="914" y="1667"/>
                  </a:lnTo>
                  <a:lnTo>
                    <a:pt x="910" y="1663"/>
                  </a:lnTo>
                  <a:lnTo>
                    <a:pt x="904" y="1670"/>
                  </a:lnTo>
                  <a:lnTo>
                    <a:pt x="911" y="1684"/>
                  </a:lnTo>
                  <a:lnTo>
                    <a:pt x="911" y="1706"/>
                  </a:lnTo>
                  <a:lnTo>
                    <a:pt x="909" y="1706"/>
                  </a:lnTo>
                  <a:lnTo>
                    <a:pt x="908" y="1700"/>
                  </a:lnTo>
                  <a:lnTo>
                    <a:pt x="900" y="1701"/>
                  </a:lnTo>
                  <a:lnTo>
                    <a:pt x="884" y="1710"/>
                  </a:lnTo>
                  <a:lnTo>
                    <a:pt x="890" y="1709"/>
                  </a:lnTo>
                  <a:lnTo>
                    <a:pt x="895" y="1714"/>
                  </a:lnTo>
                  <a:lnTo>
                    <a:pt x="892" y="1720"/>
                  </a:lnTo>
                  <a:lnTo>
                    <a:pt x="896" y="1726"/>
                  </a:lnTo>
                  <a:lnTo>
                    <a:pt x="889" y="1728"/>
                  </a:lnTo>
                  <a:lnTo>
                    <a:pt x="874" y="1747"/>
                  </a:lnTo>
                  <a:lnTo>
                    <a:pt x="872" y="1756"/>
                  </a:lnTo>
                  <a:lnTo>
                    <a:pt x="875" y="1761"/>
                  </a:lnTo>
                  <a:lnTo>
                    <a:pt x="866" y="1759"/>
                  </a:lnTo>
                  <a:lnTo>
                    <a:pt x="868" y="1763"/>
                  </a:lnTo>
                  <a:lnTo>
                    <a:pt x="863" y="1765"/>
                  </a:lnTo>
                  <a:lnTo>
                    <a:pt x="864" y="1751"/>
                  </a:lnTo>
                  <a:lnTo>
                    <a:pt x="854" y="1749"/>
                  </a:lnTo>
                  <a:lnTo>
                    <a:pt x="849" y="1757"/>
                  </a:lnTo>
                  <a:lnTo>
                    <a:pt x="837" y="1742"/>
                  </a:lnTo>
                  <a:lnTo>
                    <a:pt x="831" y="1749"/>
                  </a:lnTo>
                  <a:lnTo>
                    <a:pt x="844" y="1759"/>
                  </a:lnTo>
                  <a:lnTo>
                    <a:pt x="837" y="1757"/>
                  </a:lnTo>
                  <a:lnTo>
                    <a:pt x="830" y="1764"/>
                  </a:lnTo>
                  <a:lnTo>
                    <a:pt x="819" y="1765"/>
                  </a:lnTo>
                  <a:lnTo>
                    <a:pt x="806" y="1779"/>
                  </a:lnTo>
                  <a:lnTo>
                    <a:pt x="789" y="1777"/>
                  </a:lnTo>
                  <a:lnTo>
                    <a:pt x="782" y="1788"/>
                  </a:lnTo>
                  <a:lnTo>
                    <a:pt x="757" y="1797"/>
                  </a:lnTo>
                  <a:lnTo>
                    <a:pt x="739" y="1789"/>
                  </a:lnTo>
                  <a:lnTo>
                    <a:pt x="734" y="1795"/>
                  </a:lnTo>
                  <a:lnTo>
                    <a:pt x="722" y="1795"/>
                  </a:lnTo>
                  <a:lnTo>
                    <a:pt x="706" y="1768"/>
                  </a:lnTo>
                  <a:lnTo>
                    <a:pt x="703" y="1769"/>
                  </a:lnTo>
                  <a:lnTo>
                    <a:pt x="702" y="1778"/>
                  </a:lnTo>
                  <a:lnTo>
                    <a:pt x="683" y="1779"/>
                  </a:lnTo>
                  <a:lnTo>
                    <a:pt x="666" y="1770"/>
                  </a:lnTo>
                  <a:lnTo>
                    <a:pt x="651" y="1769"/>
                  </a:lnTo>
                  <a:lnTo>
                    <a:pt x="641" y="1762"/>
                  </a:lnTo>
                  <a:lnTo>
                    <a:pt x="640" y="1756"/>
                  </a:lnTo>
                  <a:lnTo>
                    <a:pt x="634" y="1758"/>
                  </a:lnTo>
                  <a:lnTo>
                    <a:pt x="633" y="1755"/>
                  </a:lnTo>
                  <a:lnTo>
                    <a:pt x="622" y="1765"/>
                  </a:lnTo>
                  <a:lnTo>
                    <a:pt x="612" y="1765"/>
                  </a:lnTo>
                  <a:lnTo>
                    <a:pt x="607" y="1758"/>
                  </a:lnTo>
                  <a:lnTo>
                    <a:pt x="601" y="1765"/>
                  </a:lnTo>
                  <a:lnTo>
                    <a:pt x="630" y="1768"/>
                  </a:lnTo>
                  <a:lnTo>
                    <a:pt x="628" y="1778"/>
                  </a:lnTo>
                  <a:lnTo>
                    <a:pt x="615" y="1784"/>
                  </a:lnTo>
                  <a:lnTo>
                    <a:pt x="615" y="1788"/>
                  </a:lnTo>
                  <a:lnTo>
                    <a:pt x="635" y="1788"/>
                  </a:lnTo>
                  <a:lnTo>
                    <a:pt x="637" y="1791"/>
                  </a:lnTo>
                  <a:lnTo>
                    <a:pt x="633" y="1822"/>
                  </a:lnTo>
                  <a:lnTo>
                    <a:pt x="640" y="1832"/>
                  </a:lnTo>
                  <a:lnTo>
                    <a:pt x="661" y="1851"/>
                  </a:lnTo>
                  <a:lnTo>
                    <a:pt x="696" y="1859"/>
                  </a:lnTo>
                  <a:lnTo>
                    <a:pt x="707" y="1874"/>
                  </a:lnTo>
                  <a:lnTo>
                    <a:pt x="746" y="1889"/>
                  </a:lnTo>
                  <a:lnTo>
                    <a:pt x="802" y="1882"/>
                  </a:lnTo>
                  <a:lnTo>
                    <a:pt x="838" y="1885"/>
                  </a:lnTo>
                  <a:lnTo>
                    <a:pt x="866" y="1895"/>
                  </a:lnTo>
                  <a:lnTo>
                    <a:pt x="874" y="1908"/>
                  </a:lnTo>
                  <a:lnTo>
                    <a:pt x="889" y="1905"/>
                  </a:lnTo>
                  <a:lnTo>
                    <a:pt x="892" y="1911"/>
                  </a:lnTo>
                  <a:lnTo>
                    <a:pt x="913" y="1905"/>
                  </a:lnTo>
                  <a:lnTo>
                    <a:pt x="914" y="1897"/>
                  </a:lnTo>
                  <a:lnTo>
                    <a:pt x="920" y="1896"/>
                  </a:lnTo>
                  <a:lnTo>
                    <a:pt x="929" y="1883"/>
                  </a:lnTo>
                  <a:lnTo>
                    <a:pt x="924" y="1858"/>
                  </a:lnTo>
                  <a:lnTo>
                    <a:pt x="919" y="1853"/>
                  </a:lnTo>
                  <a:lnTo>
                    <a:pt x="926" y="1856"/>
                  </a:lnTo>
                  <a:lnTo>
                    <a:pt x="926" y="1852"/>
                  </a:lnTo>
                  <a:lnTo>
                    <a:pt x="919" y="1850"/>
                  </a:lnTo>
                  <a:lnTo>
                    <a:pt x="929" y="1841"/>
                  </a:lnTo>
                  <a:lnTo>
                    <a:pt x="935" y="1828"/>
                  </a:lnTo>
                  <a:lnTo>
                    <a:pt x="939" y="1831"/>
                  </a:lnTo>
                  <a:lnTo>
                    <a:pt x="941" y="1826"/>
                  </a:lnTo>
                  <a:lnTo>
                    <a:pt x="942" y="1829"/>
                  </a:lnTo>
                  <a:lnTo>
                    <a:pt x="943" y="1825"/>
                  </a:lnTo>
                  <a:lnTo>
                    <a:pt x="967" y="1822"/>
                  </a:lnTo>
                  <a:lnTo>
                    <a:pt x="973" y="1817"/>
                  </a:lnTo>
                  <a:lnTo>
                    <a:pt x="984" y="1798"/>
                  </a:lnTo>
                  <a:lnTo>
                    <a:pt x="1025" y="1776"/>
                  </a:lnTo>
                  <a:lnTo>
                    <a:pt x="1037" y="1763"/>
                  </a:lnTo>
                  <a:lnTo>
                    <a:pt x="1037" y="1752"/>
                  </a:lnTo>
                  <a:lnTo>
                    <a:pt x="1058" y="1738"/>
                  </a:lnTo>
                  <a:lnTo>
                    <a:pt x="1067" y="1692"/>
                  </a:lnTo>
                  <a:lnTo>
                    <a:pt x="1064" y="1669"/>
                  </a:lnTo>
                  <a:lnTo>
                    <a:pt x="1083" y="1632"/>
                  </a:lnTo>
                  <a:lnTo>
                    <a:pt x="1135" y="1580"/>
                  </a:lnTo>
                  <a:lnTo>
                    <a:pt x="1140" y="1562"/>
                  </a:lnTo>
                  <a:lnTo>
                    <a:pt x="1141" y="1494"/>
                  </a:lnTo>
                  <a:lnTo>
                    <a:pt x="1128" y="1450"/>
                  </a:lnTo>
                  <a:lnTo>
                    <a:pt x="1098" y="1412"/>
                  </a:lnTo>
                  <a:lnTo>
                    <a:pt x="1111" y="1381"/>
                  </a:lnTo>
                  <a:lnTo>
                    <a:pt x="1109" y="1340"/>
                  </a:lnTo>
                  <a:lnTo>
                    <a:pt x="1113" y="1328"/>
                  </a:lnTo>
                  <a:lnTo>
                    <a:pt x="1125" y="1315"/>
                  </a:lnTo>
                  <a:lnTo>
                    <a:pt x="1138" y="1307"/>
                  </a:lnTo>
                  <a:lnTo>
                    <a:pt x="1189" y="1284"/>
                  </a:lnTo>
                  <a:lnTo>
                    <a:pt x="1217" y="1280"/>
                  </a:lnTo>
                  <a:lnTo>
                    <a:pt x="1257" y="1259"/>
                  </a:lnTo>
                  <a:lnTo>
                    <a:pt x="1292" y="1256"/>
                  </a:lnTo>
                  <a:lnTo>
                    <a:pt x="1299" y="1260"/>
                  </a:lnTo>
                  <a:lnTo>
                    <a:pt x="1306" y="1285"/>
                  </a:lnTo>
                  <a:lnTo>
                    <a:pt x="1307" y="1297"/>
                  </a:lnTo>
                  <a:lnTo>
                    <a:pt x="1302" y="1312"/>
                  </a:lnTo>
                  <a:lnTo>
                    <a:pt x="1304" y="1318"/>
                  </a:lnTo>
                  <a:lnTo>
                    <a:pt x="1338" y="1351"/>
                  </a:lnTo>
                  <a:lnTo>
                    <a:pt x="1343" y="1367"/>
                  </a:lnTo>
                  <a:lnTo>
                    <a:pt x="1347" y="1367"/>
                  </a:lnTo>
                  <a:lnTo>
                    <a:pt x="1347" y="1361"/>
                  </a:lnTo>
                  <a:lnTo>
                    <a:pt x="1352" y="1363"/>
                  </a:lnTo>
                  <a:lnTo>
                    <a:pt x="1367" y="1383"/>
                  </a:lnTo>
                  <a:lnTo>
                    <a:pt x="1365" y="1388"/>
                  </a:lnTo>
                  <a:lnTo>
                    <a:pt x="1357" y="1387"/>
                  </a:lnTo>
                  <a:lnTo>
                    <a:pt x="1361" y="1411"/>
                  </a:lnTo>
                  <a:lnTo>
                    <a:pt x="1350" y="1431"/>
                  </a:lnTo>
                  <a:lnTo>
                    <a:pt x="1354" y="1440"/>
                  </a:lnTo>
                  <a:lnTo>
                    <a:pt x="1362" y="1439"/>
                  </a:lnTo>
                  <a:lnTo>
                    <a:pt x="1367" y="1443"/>
                  </a:lnTo>
                  <a:lnTo>
                    <a:pt x="1355" y="1475"/>
                  </a:lnTo>
                  <a:lnTo>
                    <a:pt x="1356" y="1515"/>
                  </a:lnTo>
                  <a:lnTo>
                    <a:pt x="1363" y="1529"/>
                  </a:lnTo>
                  <a:lnTo>
                    <a:pt x="1356" y="1547"/>
                  </a:lnTo>
                  <a:lnTo>
                    <a:pt x="1347" y="1544"/>
                  </a:lnTo>
                  <a:lnTo>
                    <a:pt x="1343" y="1552"/>
                  </a:lnTo>
                  <a:lnTo>
                    <a:pt x="1352" y="1566"/>
                  </a:lnTo>
                  <a:lnTo>
                    <a:pt x="1372" y="1580"/>
                  </a:lnTo>
                  <a:lnTo>
                    <a:pt x="1386" y="1586"/>
                  </a:lnTo>
                  <a:lnTo>
                    <a:pt x="1400" y="1602"/>
                  </a:lnTo>
                  <a:lnTo>
                    <a:pt x="1393" y="1660"/>
                  </a:lnTo>
                  <a:lnTo>
                    <a:pt x="1396" y="1661"/>
                  </a:lnTo>
                  <a:lnTo>
                    <a:pt x="1398" y="1642"/>
                  </a:lnTo>
                  <a:lnTo>
                    <a:pt x="1403" y="1634"/>
                  </a:lnTo>
                  <a:lnTo>
                    <a:pt x="1421" y="1652"/>
                  </a:lnTo>
                  <a:lnTo>
                    <a:pt x="1416" y="1626"/>
                  </a:lnTo>
                  <a:lnTo>
                    <a:pt x="1427" y="1617"/>
                  </a:lnTo>
                  <a:lnTo>
                    <a:pt x="1448" y="1606"/>
                  </a:lnTo>
                  <a:lnTo>
                    <a:pt x="1458" y="1615"/>
                  </a:lnTo>
                  <a:lnTo>
                    <a:pt x="1474" y="1612"/>
                  </a:lnTo>
                  <a:lnTo>
                    <a:pt x="1469" y="1609"/>
                  </a:lnTo>
                  <a:lnTo>
                    <a:pt x="1473" y="1608"/>
                  </a:lnTo>
                  <a:lnTo>
                    <a:pt x="1493" y="1621"/>
                  </a:lnTo>
                  <a:lnTo>
                    <a:pt x="1503" y="1640"/>
                  </a:lnTo>
                  <a:lnTo>
                    <a:pt x="1512" y="1649"/>
                  </a:lnTo>
                  <a:lnTo>
                    <a:pt x="1525" y="1654"/>
                  </a:lnTo>
                  <a:lnTo>
                    <a:pt x="1537" y="1671"/>
                  </a:lnTo>
                  <a:lnTo>
                    <a:pt x="1544" y="1674"/>
                  </a:lnTo>
                  <a:lnTo>
                    <a:pt x="1552" y="1671"/>
                  </a:lnTo>
                  <a:lnTo>
                    <a:pt x="1552" y="1680"/>
                  </a:lnTo>
                  <a:lnTo>
                    <a:pt x="1581" y="1703"/>
                  </a:lnTo>
                  <a:lnTo>
                    <a:pt x="1591" y="1701"/>
                  </a:lnTo>
                  <a:lnTo>
                    <a:pt x="1607" y="1708"/>
                  </a:lnTo>
                  <a:lnTo>
                    <a:pt x="1596" y="1700"/>
                  </a:lnTo>
                  <a:lnTo>
                    <a:pt x="1602" y="1698"/>
                  </a:lnTo>
                  <a:lnTo>
                    <a:pt x="1609" y="1701"/>
                  </a:lnTo>
                  <a:lnTo>
                    <a:pt x="1604" y="1697"/>
                  </a:lnTo>
                  <a:lnTo>
                    <a:pt x="1582" y="1700"/>
                  </a:lnTo>
                  <a:lnTo>
                    <a:pt x="1573" y="1695"/>
                  </a:lnTo>
                  <a:lnTo>
                    <a:pt x="1554" y="1680"/>
                  </a:lnTo>
                  <a:lnTo>
                    <a:pt x="1554" y="1671"/>
                  </a:lnTo>
                  <a:lnTo>
                    <a:pt x="1539" y="1670"/>
                  </a:lnTo>
                  <a:lnTo>
                    <a:pt x="1526" y="1651"/>
                  </a:lnTo>
                  <a:lnTo>
                    <a:pt x="1509" y="1644"/>
                  </a:lnTo>
                  <a:lnTo>
                    <a:pt x="1495" y="1619"/>
                  </a:lnTo>
                  <a:lnTo>
                    <a:pt x="1498" y="1605"/>
                  </a:lnTo>
                  <a:lnTo>
                    <a:pt x="1521" y="1613"/>
                  </a:lnTo>
                  <a:lnTo>
                    <a:pt x="1541" y="1628"/>
                  </a:lnTo>
                  <a:lnTo>
                    <a:pt x="1551" y="1650"/>
                  </a:lnTo>
                  <a:lnTo>
                    <a:pt x="1563" y="1654"/>
                  </a:lnTo>
                  <a:lnTo>
                    <a:pt x="1565" y="1671"/>
                  </a:lnTo>
                  <a:lnTo>
                    <a:pt x="1565" y="1652"/>
                  </a:lnTo>
                  <a:lnTo>
                    <a:pt x="1553" y="1648"/>
                  </a:lnTo>
                  <a:lnTo>
                    <a:pt x="1534" y="1617"/>
                  </a:lnTo>
                  <a:lnTo>
                    <a:pt x="1513" y="1599"/>
                  </a:lnTo>
                  <a:lnTo>
                    <a:pt x="1501" y="1595"/>
                  </a:lnTo>
                  <a:lnTo>
                    <a:pt x="1504" y="1589"/>
                  </a:lnTo>
                  <a:lnTo>
                    <a:pt x="1492" y="1588"/>
                  </a:lnTo>
                  <a:lnTo>
                    <a:pt x="1488" y="1597"/>
                  </a:lnTo>
                  <a:lnTo>
                    <a:pt x="1479" y="1600"/>
                  </a:lnTo>
                  <a:lnTo>
                    <a:pt x="1470" y="1595"/>
                  </a:lnTo>
                  <a:lnTo>
                    <a:pt x="1483" y="1593"/>
                  </a:lnTo>
                  <a:lnTo>
                    <a:pt x="1484" y="1587"/>
                  </a:lnTo>
                  <a:lnTo>
                    <a:pt x="1480" y="1582"/>
                  </a:lnTo>
                  <a:lnTo>
                    <a:pt x="1470" y="1586"/>
                  </a:lnTo>
                  <a:lnTo>
                    <a:pt x="1465" y="1578"/>
                  </a:lnTo>
                  <a:lnTo>
                    <a:pt x="1463" y="1590"/>
                  </a:lnTo>
                  <a:lnTo>
                    <a:pt x="1458" y="1583"/>
                  </a:lnTo>
                  <a:lnTo>
                    <a:pt x="1437" y="1589"/>
                  </a:lnTo>
                  <a:lnTo>
                    <a:pt x="1427" y="1578"/>
                  </a:lnTo>
                  <a:lnTo>
                    <a:pt x="1415" y="1581"/>
                  </a:lnTo>
                  <a:lnTo>
                    <a:pt x="1425" y="1573"/>
                  </a:lnTo>
                  <a:lnTo>
                    <a:pt x="1411" y="1570"/>
                  </a:lnTo>
                  <a:lnTo>
                    <a:pt x="1407" y="1559"/>
                  </a:lnTo>
                  <a:lnTo>
                    <a:pt x="1404" y="1567"/>
                  </a:lnTo>
                  <a:lnTo>
                    <a:pt x="1396" y="1571"/>
                  </a:lnTo>
                  <a:lnTo>
                    <a:pt x="1380" y="1561"/>
                  </a:lnTo>
                  <a:lnTo>
                    <a:pt x="1379" y="1535"/>
                  </a:lnTo>
                  <a:lnTo>
                    <a:pt x="1384" y="1523"/>
                  </a:lnTo>
                  <a:lnTo>
                    <a:pt x="1391" y="1521"/>
                  </a:lnTo>
                  <a:lnTo>
                    <a:pt x="1388" y="1516"/>
                  </a:lnTo>
                  <a:lnTo>
                    <a:pt x="1386" y="1519"/>
                  </a:lnTo>
                  <a:lnTo>
                    <a:pt x="1382" y="1509"/>
                  </a:lnTo>
                  <a:lnTo>
                    <a:pt x="1382" y="1474"/>
                  </a:lnTo>
                  <a:lnTo>
                    <a:pt x="1392" y="1457"/>
                  </a:lnTo>
                  <a:lnTo>
                    <a:pt x="1403" y="1448"/>
                  </a:lnTo>
                  <a:lnTo>
                    <a:pt x="1428" y="1448"/>
                  </a:lnTo>
                  <a:lnTo>
                    <a:pt x="1442" y="1439"/>
                  </a:lnTo>
                  <a:lnTo>
                    <a:pt x="1432" y="1415"/>
                  </a:lnTo>
                  <a:lnTo>
                    <a:pt x="1425" y="1411"/>
                  </a:lnTo>
                  <a:lnTo>
                    <a:pt x="1416" y="1391"/>
                  </a:lnTo>
                  <a:lnTo>
                    <a:pt x="1423" y="1388"/>
                  </a:lnTo>
                  <a:lnTo>
                    <a:pt x="1422" y="1382"/>
                  </a:lnTo>
                  <a:lnTo>
                    <a:pt x="1409" y="1377"/>
                  </a:lnTo>
                  <a:lnTo>
                    <a:pt x="1408" y="1372"/>
                  </a:lnTo>
                  <a:lnTo>
                    <a:pt x="1403" y="1356"/>
                  </a:lnTo>
                  <a:lnTo>
                    <a:pt x="1406" y="1327"/>
                  </a:lnTo>
                  <a:lnTo>
                    <a:pt x="1399" y="1306"/>
                  </a:lnTo>
                  <a:lnTo>
                    <a:pt x="1397" y="1286"/>
                  </a:lnTo>
                  <a:lnTo>
                    <a:pt x="1393" y="1281"/>
                  </a:lnTo>
                  <a:lnTo>
                    <a:pt x="1369" y="1272"/>
                  </a:lnTo>
                  <a:lnTo>
                    <a:pt x="1358" y="1262"/>
                  </a:lnTo>
                  <a:lnTo>
                    <a:pt x="1334" y="1252"/>
                  </a:lnTo>
                  <a:lnTo>
                    <a:pt x="1325" y="1245"/>
                  </a:lnTo>
                  <a:lnTo>
                    <a:pt x="1310" y="1221"/>
                  </a:lnTo>
                  <a:lnTo>
                    <a:pt x="1289" y="1220"/>
                  </a:lnTo>
                  <a:lnTo>
                    <a:pt x="1259" y="1197"/>
                  </a:lnTo>
                  <a:lnTo>
                    <a:pt x="1246" y="1192"/>
                  </a:lnTo>
                  <a:lnTo>
                    <a:pt x="1202" y="1192"/>
                  </a:lnTo>
                  <a:lnTo>
                    <a:pt x="1177" y="1215"/>
                  </a:lnTo>
                  <a:lnTo>
                    <a:pt x="1174" y="1227"/>
                  </a:lnTo>
                  <a:lnTo>
                    <a:pt x="1141" y="1232"/>
                  </a:lnTo>
                  <a:lnTo>
                    <a:pt x="1115" y="1219"/>
                  </a:lnTo>
                  <a:lnTo>
                    <a:pt x="1093" y="1221"/>
                  </a:lnTo>
                  <a:lnTo>
                    <a:pt x="1070" y="1236"/>
                  </a:lnTo>
                  <a:lnTo>
                    <a:pt x="1059" y="1231"/>
                  </a:lnTo>
                  <a:lnTo>
                    <a:pt x="1050" y="1205"/>
                  </a:lnTo>
                  <a:lnTo>
                    <a:pt x="1060" y="1176"/>
                  </a:lnTo>
                  <a:lnTo>
                    <a:pt x="1062" y="1149"/>
                  </a:lnTo>
                  <a:lnTo>
                    <a:pt x="1055" y="1125"/>
                  </a:lnTo>
                  <a:lnTo>
                    <a:pt x="1035" y="1096"/>
                  </a:lnTo>
                  <a:lnTo>
                    <a:pt x="1029" y="1062"/>
                  </a:lnTo>
                  <a:lnTo>
                    <a:pt x="1040" y="1049"/>
                  </a:lnTo>
                  <a:lnTo>
                    <a:pt x="1048" y="1015"/>
                  </a:lnTo>
                  <a:lnTo>
                    <a:pt x="1046" y="1009"/>
                  </a:lnTo>
                  <a:lnTo>
                    <a:pt x="1052" y="985"/>
                  </a:lnTo>
                  <a:lnTo>
                    <a:pt x="1049" y="978"/>
                  </a:lnTo>
                  <a:lnTo>
                    <a:pt x="1042" y="973"/>
                  </a:lnTo>
                  <a:lnTo>
                    <a:pt x="1088" y="895"/>
                  </a:lnTo>
                  <a:lnTo>
                    <a:pt x="1095" y="873"/>
                  </a:lnTo>
                  <a:lnTo>
                    <a:pt x="1098" y="843"/>
                  </a:lnTo>
                  <a:lnTo>
                    <a:pt x="1090" y="819"/>
                  </a:lnTo>
                  <a:lnTo>
                    <a:pt x="1061" y="774"/>
                  </a:lnTo>
                  <a:lnTo>
                    <a:pt x="1063" y="748"/>
                  </a:lnTo>
                  <a:lnTo>
                    <a:pt x="1046" y="726"/>
                  </a:lnTo>
                  <a:lnTo>
                    <a:pt x="1033" y="680"/>
                  </a:lnTo>
                  <a:lnTo>
                    <a:pt x="1008" y="644"/>
                  </a:lnTo>
                  <a:lnTo>
                    <a:pt x="986" y="630"/>
                  </a:lnTo>
                  <a:lnTo>
                    <a:pt x="979" y="622"/>
                  </a:lnTo>
                  <a:lnTo>
                    <a:pt x="987" y="605"/>
                  </a:lnTo>
                  <a:lnTo>
                    <a:pt x="1017" y="571"/>
                  </a:lnTo>
                  <a:lnTo>
                    <a:pt x="1024" y="554"/>
                  </a:lnTo>
                  <a:lnTo>
                    <a:pt x="1029" y="534"/>
                  </a:lnTo>
                  <a:lnTo>
                    <a:pt x="1023" y="518"/>
                  </a:lnTo>
                  <a:lnTo>
                    <a:pt x="1028" y="509"/>
                  </a:lnTo>
                  <a:lnTo>
                    <a:pt x="1050" y="491"/>
                  </a:lnTo>
                  <a:lnTo>
                    <a:pt x="1117" y="454"/>
                  </a:lnTo>
                  <a:lnTo>
                    <a:pt x="1146" y="423"/>
                  </a:lnTo>
                  <a:lnTo>
                    <a:pt x="1159" y="400"/>
                  </a:lnTo>
                  <a:lnTo>
                    <a:pt x="1166" y="366"/>
                  </a:lnTo>
                  <a:lnTo>
                    <a:pt x="1165" y="322"/>
                  </a:lnTo>
                  <a:lnTo>
                    <a:pt x="1156" y="262"/>
                  </a:lnTo>
                  <a:lnTo>
                    <a:pt x="1149" y="235"/>
                  </a:lnTo>
                  <a:lnTo>
                    <a:pt x="1139" y="215"/>
                  </a:lnTo>
                  <a:lnTo>
                    <a:pt x="1152" y="194"/>
                  </a:lnTo>
                  <a:lnTo>
                    <a:pt x="1158" y="193"/>
                  </a:lnTo>
                  <a:lnTo>
                    <a:pt x="1200" y="230"/>
                  </a:lnTo>
                  <a:lnTo>
                    <a:pt x="1202" y="235"/>
                  </a:lnTo>
                  <a:lnTo>
                    <a:pt x="1195" y="240"/>
                  </a:lnTo>
                  <a:lnTo>
                    <a:pt x="1194" y="233"/>
                  </a:lnTo>
                  <a:lnTo>
                    <a:pt x="1188" y="235"/>
                  </a:lnTo>
                  <a:lnTo>
                    <a:pt x="1186" y="245"/>
                  </a:lnTo>
                  <a:lnTo>
                    <a:pt x="1217" y="296"/>
                  </a:lnTo>
                  <a:lnTo>
                    <a:pt x="1207" y="295"/>
                  </a:lnTo>
                  <a:lnTo>
                    <a:pt x="1202" y="308"/>
                  </a:lnTo>
                  <a:lnTo>
                    <a:pt x="1208" y="340"/>
                  </a:lnTo>
                  <a:lnTo>
                    <a:pt x="1221" y="374"/>
                  </a:lnTo>
                  <a:lnTo>
                    <a:pt x="1217" y="381"/>
                  </a:lnTo>
                  <a:lnTo>
                    <a:pt x="1208" y="387"/>
                  </a:lnTo>
                  <a:lnTo>
                    <a:pt x="1202" y="404"/>
                  </a:lnTo>
                  <a:lnTo>
                    <a:pt x="1200" y="426"/>
                  </a:lnTo>
                  <a:lnTo>
                    <a:pt x="1193" y="445"/>
                  </a:lnTo>
                  <a:lnTo>
                    <a:pt x="1198" y="455"/>
                  </a:lnTo>
                  <a:lnTo>
                    <a:pt x="1193" y="469"/>
                  </a:lnTo>
                  <a:lnTo>
                    <a:pt x="1185" y="470"/>
                  </a:lnTo>
                  <a:lnTo>
                    <a:pt x="1185" y="464"/>
                  </a:lnTo>
                  <a:lnTo>
                    <a:pt x="1182" y="472"/>
                  </a:lnTo>
                  <a:lnTo>
                    <a:pt x="1184" y="485"/>
                  </a:lnTo>
                  <a:lnTo>
                    <a:pt x="1179" y="515"/>
                  </a:lnTo>
                  <a:lnTo>
                    <a:pt x="1183" y="531"/>
                  </a:lnTo>
                  <a:lnTo>
                    <a:pt x="1201" y="552"/>
                  </a:lnTo>
                  <a:lnTo>
                    <a:pt x="1196" y="571"/>
                  </a:lnTo>
                  <a:lnTo>
                    <a:pt x="1204" y="587"/>
                  </a:lnTo>
                  <a:lnTo>
                    <a:pt x="1195" y="599"/>
                  </a:lnTo>
                  <a:lnTo>
                    <a:pt x="1194" y="612"/>
                  </a:lnTo>
                  <a:lnTo>
                    <a:pt x="1187" y="609"/>
                  </a:lnTo>
                  <a:lnTo>
                    <a:pt x="1178" y="617"/>
                  </a:lnTo>
                  <a:lnTo>
                    <a:pt x="1185" y="640"/>
                  </a:lnTo>
                  <a:lnTo>
                    <a:pt x="1195" y="653"/>
                  </a:lnTo>
                  <a:lnTo>
                    <a:pt x="1212" y="658"/>
                  </a:lnTo>
                  <a:lnTo>
                    <a:pt x="1240" y="678"/>
                  </a:lnTo>
                  <a:lnTo>
                    <a:pt x="1258" y="683"/>
                  </a:lnTo>
                  <a:lnTo>
                    <a:pt x="1267" y="681"/>
                  </a:lnTo>
                  <a:lnTo>
                    <a:pt x="1277" y="686"/>
                  </a:lnTo>
                  <a:lnTo>
                    <a:pt x="1307" y="685"/>
                  </a:lnTo>
                  <a:lnTo>
                    <a:pt x="1361" y="695"/>
                  </a:lnTo>
                  <a:lnTo>
                    <a:pt x="1376" y="692"/>
                  </a:lnTo>
                  <a:lnTo>
                    <a:pt x="1408" y="702"/>
                  </a:lnTo>
                  <a:lnTo>
                    <a:pt x="1419" y="723"/>
                  </a:lnTo>
                  <a:lnTo>
                    <a:pt x="1421" y="744"/>
                  </a:lnTo>
                  <a:lnTo>
                    <a:pt x="1458" y="757"/>
                  </a:lnTo>
                  <a:lnTo>
                    <a:pt x="1461" y="763"/>
                  </a:lnTo>
                  <a:lnTo>
                    <a:pt x="1464" y="762"/>
                  </a:lnTo>
                  <a:lnTo>
                    <a:pt x="1467" y="733"/>
                  </a:lnTo>
                  <a:lnTo>
                    <a:pt x="1453" y="719"/>
                  </a:lnTo>
                  <a:lnTo>
                    <a:pt x="1448" y="704"/>
                  </a:lnTo>
                  <a:lnTo>
                    <a:pt x="1453" y="666"/>
                  </a:lnTo>
                  <a:lnTo>
                    <a:pt x="1430" y="660"/>
                  </a:lnTo>
                  <a:lnTo>
                    <a:pt x="1422" y="669"/>
                  </a:lnTo>
                  <a:lnTo>
                    <a:pt x="1419" y="660"/>
                  </a:lnTo>
                  <a:lnTo>
                    <a:pt x="1425" y="640"/>
                  </a:lnTo>
                  <a:lnTo>
                    <a:pt x="1418" y="639"/>
                  </a:lnTo>
                  <a:lnTo>
                    <a:pt x="1414" y="641"/>
                  </a:lnTo>
                  <a:lnTo>
                    <a:pt x="1419" y="646"/>
                  </a:lnTo>
                  <a:lnTo>
                    <a:pt x="1403" y="651"/>
                  </a:lnTo>
                  <a:lnTo>
                    <a:pt x="1403" y="661"/>
                  </a:lnTo>
                  <a:lnTo>
                    <a:pt x="1392" y="656"/>
                  </a:lnTo>
                  <a:lnTo>
                    <a:pt x="1387" y="648"/>
                  </a:lnTo>
                  <a:lnTo>
                    <a:pt x="1383" y="647"/>
                  </a:lnTo>
                  <a:lnTo>
                    <a:pt x="1381" y="650"/>
                  </a:lnTo>
                  <a:lnTo>
                    <a:pt x="1387" y="654"/>
                  </a:lnTo>
                  <a:lnTo>
                    <a:pt x="1372" y="649"/>
                  </a:lnTo>
                  <a:lnTo>
                    <a:pt x="1356" y="635"/>
                  </a:lnTo>
                  <a:lnTo>
                    <a:pt x="1352" y="618"/>
                  </a:lnTo>
                  <a:lnTo>
                    <a:pt x="1350" y="621"/>
                  </a:lnTo>
                  <a:lnTo>
                    <a:pt x="1347" y="615"/>
                  </a:lnTo>
                  <a:lnTo>
                    <a:pt x="1340" y="619"/>
                  </a:lnTo>
                  <a:lnTo>
                    <a:pt x="1311" y="604"/>
                  </a:lnTo>
                  <a:lnTo>
                    <a:pt x="1302" y="590"/>
                  </a:lnTo>
                  <a:lnTo>
                    <a:pt x="1279" y="576"/>
                  </a:lnTo>
                  <a:lnTo>
                    <a:pt x="1275" y="567"/>
                  </a:lnTo>
                  <a:lnTo>
                    <a:pt x="1276" y="548"/>
                  </a:lnTo>
                  <a:lnTo>
                    <a:pt x="1264" y="526"/>
                  </a:lnTo>
                  <a:lnTo>
                    <a:pt x="1256" y="489"/>
                  </a:lnTo>
                  <a:lnTo>
                    <a:pt x="1249" y="485"/>
                  </a:lnTo>
                  <a:lnTo>
                    <a:pt x="1254" y="478"/>
                  </a:lnTo>
                  <a:lnTo>
                    <a:pt x="1264" y="476"/>
                  </a:lnTo>
                  <a:lnTo>
                    <a:pt x="1292" y="443"/>
                  </a:lnTo>
                  <a:lnTo>
                    <a:pt x="1329" y="434"/>
                  </a:lnTo>
                  <a:lnTo>
                    <a:pt x="1335" y="436"/>
                  </a:lnTo>
                  <a:lnTo>
                    <a:pt x="1333" y="442"/>
                  </a:lnTo>
                  <a:lnTo>
                    <a:pt x="1339" y="450"/>
                  </a:lnTo>
                  <a:lnTo>
                    <a:pt x="1355" y="461"/>
                  </a:lnTo>
                  <a:lnTo>
                    <a:pt x="1371" y="477"/>
                  </a:lnTo>
                  <a:lnTo>
                    <a:pt x="1384" y="497"/>
                  </a:lnTo>
                  <a:lnTo>
                    <a:pt x="1393" y="503"/>
                  </a:lnTo>
                  <a:lnTo>
                    <a:pt x="1413" y="504"/>
                  </a:lnTo>
                  <a:lnTo>
                    <a:pt x="1438" y="490"/>
                  </a:lnTo>
                  <a:lnTo>
                    <a:pt x="1450" y="466"/>
                  </a:lnTo>
                  <a:lnTo>
                    <a:pt x="1448" y="450"/>
                  </a:lnTo>
                  <a:lnTo>
                    <a:pt x="1432" y="424"/>
                  </a:lnTo>
                  <a:lnTo>
                    <a:pt x="1426" y="420"/>
                  </a:lnTo>
                  <a:lnTo>
                    <a:pt x="1405" y="421"/>
                  </a:lnTo>
                  <a:lnTo>
                    <a:pt x="1386" y="434"/>
                  </a:lnTo>
                  <a:lnTo>
                    <a:pt x="1376" y="431"/>
                  </a:lnTo>
                  <a:lnTo>
                    <a:pt x="1374" y="419"/>
                  </a:lnTo>
                  <a:lnTo>
                    <a:pt x="1385" y="398"/>
                  </a:lnTo>
                  <a:lnTo>
                    <a:pt x="1379" y="389"/>
                  </a:lnTo>
                  <a:lnTo>
                    <a:pt x="1387" y="388"/>
                  </a:lnTo>
                  <a:lnTo>
                    <a:pt x="1395" y="396"/>
                  </a:lnTo>
                  <a:lnTo>
                    <a:pt x="1400" y="395"/>
                  </a:lnTo>
                  <a:lnTo>
                    <a:pt x="1417" y="361"/>
                  </a:lnTo>
                  <a:lnTo>
                    <a:pt x="1434" y="352"/>
                  </a:lnTo>
                  <a:lnTo>
                    <a:pt x="1435" y="347"/>
                  </a:lnTo>
                  <a:lnTo>
                    <a:pt x="1445" y="351"/>
                  </a:lnTo>
                  <a:lnTo>
                    <a:pt x="1448" y="348"/>
                  </a:lnTo>
                  <a:lnTo>
                    <a:pt x="1453" y="349"/>
                  </a:lnTo>
                  <a:lnTo>
                    <a:pt x="1456" y="355"/>
                  </a:lnTo>
                  <a:lnTo>
                    <a:pt x="1479" y="366"/>
                  </a:lnTo>
                  <a:lnTo>
                    <a:pt x="1481" y="373"/>
                  </a:lnTo>
                  <a:lnTo>
                    <a:pt x="1482" y="365"/>
                  </a:lnTo>
                  <a:lnTo>
                    <a:pt x="1473" y="363"/>
                  </a:lnTo>
                  <a:lnTo>
                    <a:pt x="1466" y="353"/>
                  </a:lnTo>
                  <a:lnTo>
                    <a:pt x="1476" y="341"/>
                  </a:lnTo>
                  <a:lnTo>
                    <a:pt x="1476" y="341"/>
                  </a:lnTo>
                  <a:lnTo>
                    <a:pt x="1493" y="372"/>
                  </a:lnTo>
                  <a:lnTo>
                    <a:pt x="1492" y="389"/>
                  </a:lnTo>
                  <a:lnTo>
                    <a:pt x="1519" y="417"/>
                  </a:lnTo>
                  <a:lnTo>
                    <a:pt x="1545" y="437"/>
                  </a:lnTo>
                  <a:lnTo>
                    <a:pt x="1565" y="440"/>
                  </a:lnTo>
                  <a:lnTo>
                    <a:pt x="1592" y="435"/>
                  </a:lnTo>
                  <a:lnTo>
                    <a:pt x="1601" y="446"/>
                  </a:lnTo>
                  <a:lnTo>
                    <a:pt x="1619" y="452"/>
                  </a:lnTo>
                  <a:lnTo>
                    <a:pt x="1647" y="473"/>
                  </a:lnTo>
                  <a:lnTo>
                    <a:pt x="1653" y="487"/>
                  </a:lnTo>
                  <a:lnTo>
                    <a:pt x="1650" y="494"/>
                  </a:lnTo>
                  <a:lnTo>
                    <a:pt x="1631" y="500"/>
                  </a:lnTo>
                  <a:lnTo>
                    <a:pt x="1623" y="538"/>
                  </a:lnTo>
                  <a:lnTo>
                    <a:pt x="1611" y="556"/>
                  </a:lnTo>
                  <a:lnTo>
                    <a:pt x="1594" y="564"/>
                  </a:lnTo>
                  <a:lnTo>
                    <a:pt x="1559" y="565"/>
                  </a:lnTo>
                  <a:lnTo>
                    <a:pt x="1560" y="593"/>
                  </a:lnTo>
                  <a:lnTo>
                    <a:pt x="1558" y="602"/>
                  </a:lnTo>
                  <a:lnTo>
                    <a:pt x="1550" y="606"/>
                  </a:lnTo>
                  <a:lnTo>
                    <a:pt x="1548" y="616"/>
                  </a:lnTo>
                  <a:lnTo>
                    <a:pt x="1554" y="645"/>
                  </a:lnTo>
                  <a:lnTo>
                    <a:pt x="1562" y="652"/>
                  </a:lnTo>
                  <a:lnTo>
                    <a:pt x="1573" y="653"/>
                  </a:lnTo>
                  <a:lnTo>
                    <a:pt x="1604" y="696"/>
                  </a:lnTo>
                  <a:lnTo>
                    <a:pt x="1635" y="711"/>
                  </a:lnTo>
                  <a:lnTo>
                    <a:pt x="1665" y="720"/>
                  </a:lnTo>
                  <a:lnTo>
                    <a:pt x="1672" y="733"/>
                  </a:lnTo>
                  <a:lnTo>
                    <a:pt x="1675" y="768"/>
                  </a:lnTo>
                  <a:lnTo>
                    <a:pt x="1685" y="789"/>
                  </a:lnTo>
                  <a:lnTo>
                    <a:pt x="1677" y="816"/>
                  </a:lnTo>
                  <a:lnTo>
                    <a:pt x="1692" y="834"/>
                  </a:lnTo>
                  <a:lnTo>
                    <a:pt x="1678" y="875"/>
                  </a:lnTo>
                  <a:lnTo>
                    <a:pt x="1691" y="890"/>
                  </a:lnTo>
                  <a:lnTo>
                    <a:pt x="1693" y="896"/>
                  </a:lnTo>
                  <a:lnTo>
                    <a:pt x="1689" y="903"/>
                  </a:lnTo>
                  <a:lnTo>
                    <a:pt x="1678" y="902"/>
                  </a:lnTo>
                  <a:lnTo>
                    <a:pt x="1664" y="890"/>
                  </a:lnTo>
                  <a:lnTo>
                    <a:pt x="1644" y="890"/>
                  </a:lnTo>
                  <a:lnTo>
                    <a:pt x="1633" y="895"/>
                  </a:lnTo>
                  <a:lnTo>
                    <a:pt x="1633" y="904"/>
                  </a:lnTo>
                  <a:lnTo>
                    <a:pt x="1588" y="948"/>
                  </a:lnTo>
                  <a:lnTo>
                    <a:pt x="1575" y="975"/>
                  </a:lnTo>
                  <a:lnTo>
                    <a:pt x="1573" y="967"/>
                  </a:lnTo>
                  <a:lnTo>
                    <a:pt x="1566" y="964"/>
                  </a:lnTo>
                  <a:lnTo>
                    <a:pt x="1560" y="963"/>
                  </a:lnTo>
                  <a:lnTo>
                    <a:pt x="1556" y="969"/>
                  </a:lnTo>
                  <a:lnTo>
                    <a:pt x="1555" y="987"/>
                  </a:lnTo>
                  <a:lnTo>
                    <a:pt x="1538" y="1016"/>
                  </a:lnTo>
                  <a:lnTo>
                    <a:pt x="1518" y="1035"/>
                  </a:lnTo>
                  <a:lnTo>
                    <a:pt x="1522" y="1049"/>
                  </a:lnTo>
                  <a:lnTo>
                    <a:pt x="1532" y="1069"/>
                  </a:lnTo>
                  <a:lnTo>
                    <a:pt x="1529" y="1091"/>
                  </a:lnTo>
                  <a:lnTo>
                    <a:pt x="1565" y="1099"/>
                  </a:lnTo>
                  <a:lnTo>
                    <a:pt x="1581" y="1155"/>
                  </a:lnTo>
                  <a:lnTo>
                    <a:pt x="1588" y="1157"/>
                  </a:lnTo>
                  <a:lnTo>
                    <a:pt x="1598" y="1174"/>
                  </a:lnTo>
                  <a:lnTo>
                    <a:pt x="1609" y="1180"/>
                  </a:lnTo>
                  <a:lnTo>
                    <a:pt x="1636" y="1178"/>
                  </a:lnTo>
                  <a:lnTo>
                    <a:pt x="1660" y="1187"/>
                  </a:lnTo>
                  <a:lnTo>
                    <a:pt x="1671" y="1186"/>
                  </a:lnTo>
                  <a:lnTo>
                    <a:pt x="1701" y="1208"/>
                  </a:lnTo>
                  <a:lnTo>
                    <a:pt x="1712" y="1209"/>
                  </a:lnTo>
                  <a:lnTo>
                    <a:pt x="1733" y="1196"/>
                  </a:lnTo>
                  <a:lnTo>
                    <a:pt x="1745" y="1200"/>
                  </a:lnTo>
                  <a:lnTo>
                    <a:pt x="1754" y="1198"/>
                  </a:lnTo>
                  <a:lnTo>
                    <a:pt x="1761" y="1190"/>
                  </a:lnTo>
                  <a:lnTo>
                    <a:pt x="1764" y="1178"/>
                  </a:lnTo>
                  <a:lnTo>
                    <a:pt x="1762" y="1162"/>
                  </a:lnTo>
                  <a:lnTo>
                    <a:pt x="1769" y="1151"/>
                  </a:lnTo>
                  <a:lnTo>
                    <a:pt x="1794" y="1170"/>
                  </a:lnTo>
                  <a:lnTo>
                    <a:pt x="1794" y="1184"/>
                  </a:lnTo>
                  <a:lnTo>
                    <a:pt x="1781" y="1203"/>
                  </a:lnTo>
                  <a:lnTo>
                    <a:pt x="1783" y="1212"/>
                  </a:lnTo>
                  <a:lnTo>
                    <a:pt x="1812" y="1223"/>
                  </a:lnTo>
                  <a:lnTo>
                    <a:pt x="1830" y="1225"/>
                  </a:lnTo>
                  <a:lnTo>
                    <a:pt x="1836" y="1237"/>
                  </a:lnTo>
                  <a:lnTo>
                    <a:pt x="1826" y="1249"/>
                  </a:lnTo>
                  <a:lnTo>
                    <a:pt x="1838" y="1272"/>
                  </a:lnTo>
                  <a:lnTo>
                    <a:pt x="1845" y="1306"/>
                  </a:lnTo>
                  <a:lnTo>
                    <a:pt x="1866" y="1328"/>
                  </a:lnTo>
                  <a:lnTo>
                    <a:pt x="1870" y="1340"/>
                  </a:lnTo>
                  <a:lnTo>
                    <a:pt x="1872" y="1354"/>
                  </a:lnTo>
                  <a:lnTo>
                    <a:pt x="1852" y="1368"/>
                  </a:lnTo>
                  <a:lnTo>
                    <a:pt x="1857" y="1400"/>
                  </a:lnTo>
                  <a:lnTo>
                    <a:pt x="1857" y="1400"/>
                  </a:lnTo>
                  <a:lnTo>
                    <a:pt x="1855" y="1438"/>
                  </a:lnTo>
                  <a:lnTo>
                    <a:pt x="1855" y="1438"/>
                  </a:lnTo>
                  <a:lnTo>
                    <a:pt x="1841" y="1449"/>
                  </a:lnTo>
                  <a:lnTo>
                    <a:pt x="1838" y="1469"/>
                  </a:lnTo>
                  <a:lnTo>
                    <a:pt x="1825" y="1485"/>
                  </a:lnTo>
                  <a:lnTo>
                    <a:pt x="1824" y="1519"/>
                  </a:lnTo>
                  <a:lnTo>
                    <a:pt x="1809" y="1524"/>
                  </a:lnTo>
                  <a:lnTo>
                    <a:pt x="1797" y="1518"/>
                  </a:lnTo>
                  <a:lnTo>
                    <a:pt x="1780" y="1525"/>
                  </a:lnTo>
                  <a:lnTo>
                    <a:pt x="1772" y="1524"/>
                  </a:lnTo>
                  <a:lnTo>
                    <a:pt x="1768" y="1529"/>
                  </a:lnTo>
                  <a:lnTo>
                    <a:pt x="1783" y="1560"/>
                  </a:lnTo>
                  <a:lnTo>
                    <a:pt x="1796" y="1570"/>
                  </a:lnTo>
                  <a:lnTo>
                    <a:pt x="1799" y="1594"/>
                  </a:lnTo>
                  <a:lnTo>
                    <a:pt x="1824" y="1619"/>
                  </a:lnTo>
                  <a:lnTo>
                    <a:pt x="1825" y="1628"/>
                  </a:lnTo>
                  <a:lnTo>
                    <a:pt x="1818" y="1643"/>
                  </a:lnTo>
                  <a:lnTo>
                    <a:pt x="1820" y="1669"/>
                  </a:lnTo>
                  <a:lnTo>
                    <a:pt x="1803" y="1689"/>
                  </a:lnTo>
                  <a:lnTo>
                    <a:pt x="1882" y="1762"/>
                  </a:lnTo>
                  <a:lnTo>
                    <a:pt x="1884" y="1775"/>
                  </a:lnTo>
                  <a:lnTo>
                    <a:pt x="1898" y="1784"/>
                  </a:lnTo>
                  <a:lnTo>
                    <a:pt x="1908" y="1814"/>
                  </a:lnTo>
                  <a:lnTo>
                    <a:pt x="1905" y="1825"/>
                  </a:lnTo>
                  <a:lnTo>
                    <a:pt x="1896" y="1832"/>
                  </a:lnTo>
                  <a:lnTo>
                    <a:pt x="1887" y="1848"/>
                  </a:lnTo>
                  <a:lnTo>
                    <a:pt x="1887" y="1858"/>
                  </a:lnTo>
                  <a:lnTo>
                    <a:pt x="1911" y="1886"/>
                  </a:lnTo>
                  <a:lnTo>
                    <a:pt x="1931" y="1928"/>
                  </a:lnTo>
                  <a:lnTo>
                    <a:pt x="1919" y="1937"/>
                  </a:lnTo>
                  <a:lnTo>
                    <a:pt x="1918" y="1948"/>
                  </a:lnTo>
                  <a:lnTo>
                    <a:pt x="1910" y="1956"/>
                  </a:lnTo>
                  <a:lnTo>
                    <a:pt x="1913" y="1967"/>
                  </a:lnTo>
                  <a:lnTo>
                    <a:pt x="1925" y="1982"/>
                  </a:lnTo>
                  <a:lnTo>
                    <a:pt x="1928" y="2006"/>
                  </a:lnTo>
                  <a:lnTo>
                    <a:pt x="1934" y="2014"/>
                  </a:lnTo>
                  <a:lnTo>
                    <a:pt x="1945" y="2017"/>
                  </a:lnTo>
                  <a:lnTo>
                    <a:pt x="1963" y="2013"/>
                  </a:lnTo>
                  <a:lnTo>
                    <a:pt x="1994" y="2034"/>
                  </a:lnTo>
                  <a:lnTo>
                    <a:pt x="1999" y="2044"/>
                  </a:lnTo>
                  <a:lnTo>
                    <a:pt x="1983" y="2054"/>
                  </a:lnTo>
                  <a:lnTo>
                    <a:pt x="2004" y="2061"/>
                  </a:lnTo>
                  <a:lnTo>
                    <a:pt x="2016" y="2072"/>
                  </a:lnTo>
                  <a:lnTo>
                    <a:pt x="2025" y="2118"/>
                  </a:lnTo>
                  <a:lnTo>
                    <a:pt x="2004" y="2138"/>
                  </a:lnTo>
                  <a:lnTo>
                    <a:pt x="1997" y="2153"/>
                  </a:lnTo>
                  <a:lnTo>
                    <a:pt x="2007" y="2177"/>
                  </a:lnTo>
                  <a:lnTo>
                    <a:pt x="2001" y="2190"/>
                  </a:lnTo>
                  <a:lnTo>
                    <a:pt x="2005" y="2195"/>
                  </a:lnTo>
                  <a:lnTo>
                    <a:pt x="2031" y="2198"/>
                  </a:lnTo>
                  <a:lnTo>
                    <a:pt x="2063" y="2191"/>
                  </a:lnTo>
                  <a:lnTo>
                    <a:pt x="2065" y="2198"/>
                  </a:lnTo>
                  <a:lnTo>
                    <a:pt x="2058" y="2207"/>
                  </a:lnTo>
                  <a:lnTo>
                    <a:pt x="2071" y="2212"/>
                  </a:lnTo>
                  <a:lnTo>
                    <a:pt x="2079" y="2222"/>
                  </a:lnTo>
                  <a:lnTo>
                    <a:pt x="2088" y="2223"/>
                  </a:lnTo>
                  <a:lnTo>
                    <a:pt x="2107" y="2210"/>
                  </a:lnTo>
                  <a:lnTo>
                    <a:pt x="2118" y="2214"/>
                  </a:lnTo>
                  <a:lnTo>
                    <a:pt x="2121" y="2219"/>
                  </a:lnTo>
                  <a:lnTo>
                    <a:pt x="2129" y="2220"/>
                  </a:lnTo>
                  <a:lnTo>
                    <a:pt x="2139" y="2265"/>
                  </a:lnTo>
                  <a:lnTo>
                    <a:pt x="2129" y="2282"/>
                  </a:lnTo>
                  <a:lnTo>
                    <a:pt x="2138" y="2300"/>
                  </a:lnTo>
                  <a:lnTo>
                    <a:pt x="2136" y="2308"/>
                  </a:lnTo>
                  <a:lnTo>
                    <a:pt x="2143" y="2328"/>
                  </a:lnTo>
                  <a:lnTo>
                    <a:pt x="2142" y="2372"/>
                  </a:lnTo>
                  <a:lnTo>
                    <a:pt x="2118" y="2391"/>
                  </a:lnTo>
                  <a:lnTo>
                    <a:pt x="2101" y="2409"/>
                  </a:lnTo>
                  <a:lnTo>
                    <a:pt x="2088" y="2416"/>
                  </a:lnTo>
                  <a:lnTo>
                    <a:pt x="2084" y="2450"/>
                  </a:lnTo>
                  <a:lnTo>
                    <a:pt x="2067" y="2468"/>
                  </a:lnTo>
                  <a:lnTo>
                    <a:pt x="2070" y="2478"/>
                  </a:lnTo>
                  <a:lnTo>
                    <a:pt x="2087" y="2488"/>
                  </a:lnTo>
                  <a:lnTo>
                    <a:pt x="2097" y="2510"/>
                  </a:lnTo>
                  <a:lnTo>
                    <a:pt x="2105" y="2509"/>
                  </a:lnTo>
                  <a:lnTo>
                    <a:pt x="2111" y="2512"/>
                  </a:lnTo>
                  <a:lnTo>
                    <a:pt x="2107" y="2534"/>
                  </a:lnTo>
                  <a:lnTo>
                    <a:pt x="2109" y="2543"/>
                  </a:lnTo>
                  <a:lnTo>
                    <a:pt x="2104" y="2550"/>
                  </a:lnTo>
                  <a:lnTo>
                    <a:pt x="2111" y="2569"/>
                  </a:lnTo>
                  <a:lnTo>
                    <a:pt x="2109" y="2579"/>
                  </a:lnTo>
                  <a:lnTo>
                    <a:pt x="2104" y="2583"/>
                  </a:lnTo>
                  <a:lnTo>
                    <a:pt x="2102" y="2599"/>
                  </a:lnTo>
                  <a:lnTo>
                    <a:pt x="2088" y="2611"/>
                  </a:lnTo>
                  <a:lnTo>
                    <a:pt x="2081" y="2628"/>
                  </a:lnTo>
                  <a:lnTo>
                    <a:pt x="2060" y="2649"/>
                  </a:lnTo>
                  <a:lnTo>
                    <a:pt x="2053" y="2666"/>
                  </a:lnTo>
                  <a:lnTo>
                    <a:pt x="2049" y="2692"/>
                  </a:lnTo>
                  <a:lnTo>
                    <a:pt x="2019" y="2727"/>
                  </a:lnTo>
                  <a:lnTo>
                    <a:pt x="2013" y="2744"/>
                  </a:lnTo>
                  <a:lnTo>
                    <a:pt x="2013" y="2744"/>
                  </a:lnTo>
                  <a:lnTo>
                    <a:pt x="1996" y="2726"/>
                  </a:lnTo>
                  <a:lnTo>
                    <a:pt x="1994" y="2714"/>
                  </a:lnTo>
                  <a:lnTo>
                    <a:pt x="1986" y="2705"/>
                  </a:lnTo>
                  <a:lnTo>
                    <a:pt x="1976" y="2706"/>
                  </a:lnTo>
                  <a:lnTo>
                    <a:pt x="1960" y="2678"/>
                  </a:lnTo>
                  <a:lnTo>
                    <a:pt x="1949" y="2674"/>
                  </a:lnTo>
                  <a:lnTo>
                    <a:pt x="1933" y="2686"/>
                  </a:lnTo>
                  <a:lnTo>
                    <a:pt x="1932" y="2676"/>
                  </a:lnTo>
                  <a:lnTo>
                    <a:pt x="1918" y="2690"/>
                  </a:lnTo>
                  <a:lnTo>
                    <a:pt x="1897" y="2684"/>
                  </a:lnTo>
                  <a:lnTo>
                    <a:pt x="1886" y="2675"/>
                  </a:lnTo>
                  <a:lnTo>
                    <a:pt x="1884" y="2661"/>
                  </a:lnTo>
                  <a:lnTo>
                    <a:pt x="1859" y="2653"/>
                  </a:lnTo>
                  <a:lnTo>
                    <a:pt x="1858" y="2632"/>
                  </a:lnTo>
                  <a:lnTo>
                    <a:pt x="1823" y="2633"/>
                  </a:lnTo>
                  <a:lnTo>
                    <a:pt x="1799" y="2619"/>
                  </a:lnTo>
                  <a:lnTo>
                    <a:pt x="1791" y="2620"/>
                  </a:lnTo>
                  <a:lnTo>
                    <a:pt x="1786" y="2627"/>
                  </a:lnTo>
                  <a:lnTo>
                    <a:pt x="1781" y="2644"/>
                  </a:lnTo>
                  <a:lnTo>
                    <a:pt x="1774" y="2646"/>
                  </a:lnTo>
                  <a:lnTo>
                    <a:pt x="1766" y="2641"/>
                  </a:lnTo>
                  <a:lnTo>
                    <a:pt x="1753" y="2622"/>
                  </a:lnTo>
                  <a:lnTo>
                    <a:pt x="1744" y="2626"/>
                  </a:lnTo>
                  <a:lnTo>
                    <a:pt x="1729" y="2616"/>
                  </a:lnTo>
                  <a:lnTo>
                    <a:pt x="1725" y="2611"/>
                  </a:lnTo>
                  <a:lnTo>
                    <a:pt x="1728" y="2600"/>
                  </a:lnTo>
                  <a:lnTo>
                    <a:pt x="1704" y="2575"/>
                  </a:lnTo>
                  <a:lnTo>
                    <a:pt x="1697" y="2557"/>
                  </a:lnTo>
                  <a:lnTo>
                    <a:pt x="1693" y="2557"/>
                  </a:lnTo>
                  <a:lnTo>
                    <a:pt x="1666" y="2567"/>
                  </a:lnTo>
                  <a:lnTo>
                    <a:pt x="1662" y="2586"/>
                  </a:lnTo>
                  <a:lnTo>
                    <a:pt x="1653" y="2587"/>
                  </a:lnTo>
                  <a:lnTo>
                    <a:pt x="1653" y="2591"/>
                  </a:lnTo>
                  <a:lnTo>
                    <a:pt x="1629" y="2614"/>
                  </a:lnTo>
                  <a:lnTo>
                    <a:pt x="1605" y="2620"/>
                  </a:lnTo>
                  <a:lnTo>
                    <a:pt x="1594" y="2664"/>
                  </a:lnTo>
                  <a:lnTo>
                    <a:pt x="1533" y="2667"/>
                  </a:lnTo>
                  <a:lnTo>
                    <a:pt x="1501" y="2660"/>
                  </a:lnTo>
                  <a:lnTo>
                    <a:pt x="1453" y="2668"/>
                  </a:lnTo>
                  <a:lnTo>
                    <a:pt x="1433" y="2677"/>
                  </a:lnTo>
                  <a:lnTo>
                    <a:pt x="1414" y="2668"/>
                  </a:lnTo>
                  <a:lnTo>
                    <a:pt x="1374" y="2637"/>
                  </a:lnTo>
                  <a:lnTo>
                    <a:pt x="1353" y="2614"/>
                  </a:lnTo>
                  <a:lnTo>
                    <a:pt x="1343" y="2590"/>
                  </a:lnTo>
                  <a:lnTo>
                    <a:pt x="1336" y="2583"/>
                  </a:lnTo>
                  <a:lnTo>
                    <a:pt x="1316" y="2576"/>
                  </a:lnTo>
                  <a:lnTo>
                    <a:pt x="1301" y="2577"/>
                  </a:lnTo>
                  <a:lnTo>
                    <a:pt x="1286" y="2590"/>
                  </a:lnTo>
                  <a:lnTo>
                    <a:pt x="1280" y="2590"/>
                  </a:lnTo>
                  <a:lnTo>
                    <a:pt x="1271" y="2578"/>
                  </a:lnTo>
                  <a:lnTo>
                    <a:pt x="1232" y="2560"/>
                  </a:lnTo>
                  <a:lnTo>
                    <a:pt x="1186" y="2566"/>
                  </a:lnTo>
                  <a:lnTo>
                    <a:pt x="1164" y="2574"/>
                  </a:lnTo>
                  <a:lnTo>
                    <a:pt x="1118" y="2577"/>
                  </a:lnTo>
                  <a:lnTo>
                    <a:pt x="1098" y="2555"/>
                  </a:lnTo>
                  <a:lnTo>
                    <a:pt x="1086" y="2549"/>
                  </a:lnTo>
                  <a:lnTo>
                    <a:pt x="1028" y="2548"/>
                  </a:lnTo>
                  <a:lnTo>
                    <a:pt x="1019" y="2543"/>
                  </a:lnTo>
                  <a:lnTo>
                    <a:pt x="1007" y="2523"/>
                  </a:lnTo>
                  <a:lnTo>
                    <a:pt x="1000" y="2519"/>
                  </a:lnTo>
                  <a:lnTo>
                    <a:pt x="994" y="2502"/>
                  </a:lnTo>
                  <a:lnTo>
                    <a:pt x="980" y="2501"/>
                  </a:lnTo>
                  <a:lnTo>
                    <a:pt x="975" y="2502"/>
                  </a:lnTo>
                  <a:lnTo>
                    <a:pt x="958" y="2526"/>
                  </a:lnTo>
                  <a:lnTo>
                    <a:pt x="942" y="2529"/>
                  </a:lnTo>
                  <a:lnTo>
                    <a:pt x="911" y="2525"/>
                  </a:lnTo>
                  <a:lnTo>
                    <a:pt x="899" y="2536"/>
                  </a:lnTo>
                  <a:lnTo>
                    <a:pt x="862" y="2545"/>
                  </a:lnTo>
                  <a:lnTo>
                    <a:pt x="852" y="2502"/>
                  </a:lnTo>
                  <a:lnTo>
                    <a:pt x="851" y="2471"/>
                  </a:lnTo>
                  <a:lnTo>
                    <a:pt x="840" y="2451"/>
                  </a:lnTo>
                  <a:lnTo>
                    <a:pt x="834" y="2446"/>
                  </a:lnTo>
                  <a:lnTo>
                    <a:pt x="796" y="2445"/>
                  </a:lnTo>
                  <a:lnTo>
                    <a:pt x="791" y="2423"/>
                  </a:lnTo>
                  <a:lnTo>
                    <a:pt x="770" y="2382"/>
                  </a:lnTo>
                  <a:lnTo>
                    <a:pt x="778" y="2377"/>
                  </a:lnTo>
                  <a:lnTo>
                    <a:pt x="785" y="2365"/>
                  </a:lnTo>
                  <a:lnTo>
                    <a:pt x="783" y="2353"/>
                  </a:lnTo>
                  <a:lnTo>
                    <a:pt x="779" y="2346"/>
                  </a:lnTo>
                  <a:lnTo>
                    <a:pt x="757" y="2333"/>
                  </a:lnTo>
                  <a:lnTo>
                    <a:pt x="742" y="2315"/>
                  </a:lnTo>
                  <a:lnTo>
                    <a:pt x="701" y="2321"/>
                  </a:lnTo>
                  <a:lnTo>
                    <a:pt x="696" y="2309"/>
                  </a:lnTo>
                  <a:lnTo>
                    <a:pt x="664" y="2311"/>
                  </a:lnTo>
                  <a:lnTo>
                    <a:pt x="653" y="2298"/>
                  </a:lnTo>
                  <a:lnTo>
                    <a:pt x="633" y="2296"/>
                  </a:lnTo>
                  <a:lnTo>
                    <a:pt x="618" y="2300"/>
                  </a:lnTo>
                  <a:lnTo>
                    <a:pt x="626" y="2318"/>
                  </a:lnTo>
                  <a:lnTo>
                    <a:pt x="618" y="2330"/>
                  </a:lnTo>
                  <a:lnTo>
                    <a:pt x="617" y="2348"/>
                  </a:lnTo>
                  <a:lnTo>
                    <a:pt x="578" y="2327"/>
                  </a:lnTo>
                  <a:lnTo>
                    <a:pt x="545" y="2357"/>
                  </a:lnTo>
                  <a:lnTo>
                    <a:pt x="515" y="2377"/>
                  </a:lnTo>
                  <a:lnTo>
                    <a:pt x="509" y="2366"/>
                  </a:lnTo>
                  <a:lnTo>
                    <a:pt x="468" y="2371"/>
                  </a:lnTo>
                  <a:lnTo>
                    <a:pt x="463" y="2357"/>
                  </a:lnTo>
                  <a:lnTo>
                    <a:pt x="440" y="2350"/>
                  </a:lnTo>
                  <a:lnTo>
                    <a:pt x="432" y="2341"/>
                  </a:lnTo>
                  <a:lnTo>
                    <a:pt x="428" y="2330"/>
                  </a:lnTo>
                  <a:lnTo>
                    <a:pt x="439" y="2298"/>
                  </a:lnTo>
                  <a:lnTo>
                    <a:pt x="433" y="2284"/>
                  </a:lnTo>
                  <a:lnTo>
                    <a:pt x="427" y="2278"/>
                  </a:lnTo>
                  <a:lnTo>
                    <a:pt x="389" y="2290"/>
                  </a:lnTo>
                  <a:lnTo>
                    <a:pt x="369" y="2274"/>
                  </a:lnTo>
                  <a:lnTo>
                    <a:pt x="313" y="2281"/>
                  </a:lnTo>
                  <a:lnTo>
                    <a:pt x="286" y="2292"/>
                  </a:lnTo>
                  <a:lnTo>
                    <a:pt x="255" y="2296"/>
                  </a:lnTo>
                  <a:lnTo>
                    <a:pt x="235" y="2305"/>
                  </a:lnTo>
                  <a:lnTo>
                    <a:pt x="226" y="2303"/>
                  </a:lnTo>
                  <a:lnTo>
                    <a:pt x="217" y="2310"/>
                  </a:lnTo>
                  <a:lnTo>
                    <a:pt x="183" y="2310"/>
                  </a:lnTo>
                  <a:lnTo>
                    <a:pt x="161" y="2327"/>
                  </a:lnTo>
                  <a:lnTo>
                    <a:pt x="145" y="2331"/>
                  </a:lnTo>
                  <a:lnTo>
                    <a:pt x="129" y="2317"/>
                  </a:lnTo>
                  <a:lnTo>
                    <a:pt x="123" y="2292"/>
                  </a:lnTo>
                  <a:lnTo>
                    <a:pt x="90" y="2277"/>
                  </a:lnTo>
                  <a:lnTo>
                    <a:pt x="74" y="2285"/>
                  </a:lnTo>
                  <a:lnTo>
                    <a:pt x="47" y="2268"/>
                  </a:lnTo>
                  <a:lnTo>
                    <a:pt x="45" y="2257"/>
                  </a:lnTo>
                  <a:lnTo>
                    <a:pt x="64" y="2243"/>
                  </a:lnTo>
                  <a:lnTo>
                    <a:pt x="73" y="2223"/>
                  </a:lnTo>
                  <a:lnTo>
                    <a:pt x="61" y="2195"/>
                  </a:lnTo>
                  <a:lnTo>
                    <a:pt x="67" y="2179"/>
                  </a:lnTo>
                  <a:lnTo>
                    <a:pt x="72" y="2113"/>
                  </a:lnTo>
                  <a:lnTo>
                    <a:pt x="56" y="2106"/>
                  </a:lnTo>
                  <a:lnTo>
                    <a:pt x="35" y="2089"/>
                  </a:lnTo>
                  <a:lnTo>
                    <a:pt x="33" y="2071"/>
                  </a:lnTo>
                  <a:lnTo>
                    <a:pt x="21" y="2046"/>
                  </a:lnTo>
                  <a:lnTo>
                    <a:pt x="0" y="2024"/>
                  </a:lnTo>
                  <a:lnTo>
                    <a:pt x="0" y="2024"/>
                  </a:lnTo>
                  <a:lnTo>
                    <a:pt x="63" y="1991"/>
                  </a:lnTo>
                  <a:lnTo>
                    <a:pt x="65" y="1979"/>
                  </a:lnTo>
                  <a:lnTo>
                    <a:pt x="74" y="1967"/>
                  </a:lnTo>
                  <a:lnTo>
                    <a:pt x="69" y="1954"/>
                  </a:lnTo>
                  <a:lnTo>
                    <a:pt x="76" y="1950"/>
                  </a:lnTo>
                  <a:lnTo>
                    <a:pt x="78" y="1940"/>
                  </a:lnTo>
                  <a:lnTo>
                    <a:pt x="85" y="1934"/>
                  </a:lnTo>
                  <a:lnTo>
                    <a:pt x="89" y="1918"/>
                  </a:lnTo>
                  <a:lnTo>
                    <a:pt x="103" y="1904"/>
                  </a:lnTo>
                  <a:lnTo>
                    <a:pt x="112" y="1908"/>
                  </a:lnTo>
                  <a:lnTo>
                    <a:pt x="105" y="1887"/>
                  </a:lnTo>
                  <a:lnTo>
                    <a:pt x="111" y="1880"/>
                  </a:lnTo>
                  <a:lnTo>
                    <a:pt x="119" y="1858"/>
                  </a:lnTo>
                  <a:lnTo>
                    <a:pt x="138" y="1852"/>
                  </a:lnTo>
                  <a:lnTo>
                    <a:pt x="156" y="1840"/>
                  </a:lnTo>
                  <a:lnTo>
                    <a:pt x="175" y="1816"/>
                  </a:lnTo>
                  <a:lnTo>
                    <a:pt x="199" y="1816"/>
                  </a:lnTo>
                  <a:lnTo>
                    <a:pt x="206" y="1805"/>
                  </a:lnTo>
                  <a:lnTo>
                    <a:pt x="223" y="1796"/>
                  </a:lnTo>
                  <a:lnTo>
                    <a:pt x="227" y="1782"/>
                  </a:lnTo>
                  <a:lnTo>
                    <a:pt x="241" y="1775"/>
                  </a:lnTo>
                  <a:lnTo>
                    <a:pt x="252" y="1775"/>
                  </a:lnTo>
                  <a:lnTo>
                    <a:pt x="273" y="1757"/>
                  </a:lnTo>
                  <a:lnTo>
                    <a:pt x="267" y="1718"/>
                  </a:lnTo>
                  <a:lnTo>
                    <a:pt x="279" y="1712"/>
                  </a:lnTo>
                  <a:lnTo>
                    <a:pt x="291" y="1691"/>
                  </a:lnTo>
                  <a:lnTo>
                    <a:pt x="315" y="1673"/>
                  </a:lnTo>
                  <a:lnTo>
                    <a:pt x="330" y="1651"/>
                  </a:lnTo>
                  <a:lnTo>
                    <a:pt x="356" y="1640"/>
                  </a:lnTo>
                  <a:lnTo>
                    <a:pt x="365" y="1630"/>
                  </a:lnTo>
                  <a:lnTo>
                    <a:pt x="366" y="1620"/>
                  </a:lnTo>
                  <a:lnTo>
                    <a:pt x="358" y="1604"/>
                  </a:lnTo>
                  <a:lnTo>
                    <a:pt x="337" y="1596"/>
                  </a:lnTo>
                  <a:lnTo>
                    <a:pt x="345" y="1583"/>
                  </a:lnTo>
                  <a:lnTo>
                    <a:pt x="351" y="1579"/>
                  </a:lnTo>
                  <a:lnTo>
                    <a:pt x="370" y="1585"/>
                  </a:lnTo>
                  <a:lnTo>
                    <a:pt x="376" y="1579"/>
                  </a:lnTo>
                  <a:lnTo>
                    <a:pt x="370" y="1560"/>
                  </a:lnTo>
                  <a:lnTo>
                    <a:pt x="354" y="1546"/>
                  </a:lnTo>
                  <a:lnTo>
                    <a:pt x="362" y="1536"/>
                  </a:lnTo>
                  <a:lnTo>
                    <a:pt x="364" y="1525"/>
                  </a:lnTo>
                  <a:lnTo>
                    <a:pt x="358" y="1513"/>
                  </a:lnTo>
                  <a:lnTo>
                    <a:pt x="342" y="1514"/>
                  </a:lnTo>
                  <a:lnTo>
                    <a:pt x="329" y="1522"/>
                  </a:lnTo>
                  <a:lnTo>
                    <a:pt x="314" y="1523"/>
                  </a:lnTo>
                  <a:lnTo>
                    <a:pt x="297" y="1507"/>
                  </a:lnTo>
                  <a:lnTo>
                    <a:pt x="292" y="1432"/>
                  </a:lnTo>
                  <a:lnTo>
                    <a:pt x="306" y="1413"/>
                  </a:lnTo>
                  <a:lnTo>
                    <a:pt x="306" y="1402"/>
                  </a:lnTo>
                  <a:lnTo>
                    <a:pt x="306" y="1402"/>
                  </a:lnTo>
                  <a:lnTo>
                    <a:pt x="323" y="1385"/>
                  </a:lnTo>
                  <a:lnTo>
                    <a:pt x="326" y="1372"/>
                  </a:lnTo>
                  <a:lnTo>
                    <a:pt x="314" y="1343"/>
                  </a:lnTo>
                  <a:lnTo>
                    <a:pt x="318" y="1330"/>
                  </a:lnTo>
                  <a:lnTo>
                    <a:pt x="302" y="1321"/>
                  </a:lnTo>
                  <a:lnTo>
                    <a:pt x="302" y="1310"/>
                  </a:lnTo>
                  <a:lnTo>
                    <a:pt x="290" y="1302"/>
                  </a:lnTo>
                  <a:lnTo>
                    <a:pt x="273" y="1304"/>
                  </a:lnTo>
                  <a:lnTo>
                    <a:pt x="252" y="1284"/>
                  </a:lnTo>
                  <a:lnTo>
                    <a:pt x="245" y="1281"/>
                  </a:lnTo>
                  <a:lnTo>
                    <a:pt x="242" y="1290"/>
                  </a:lnTo>
                  <a:lnTo>
                    <a:pt x="231" y="1281"/>
                  </a:lnTo>
                  <a:lnTo>
                    <a:pt x="234" y="1274"/>
                  </a:lnTo>
                  <a:lnTo>
                    <a:pt x="227" y="1254"/>
                  </a:lnTo>
                  <a:lnTo>
                    <a:pt x="241" y="1244"/>
                  </a:lnTo>
                  <a:lnTo>
                    <a:pt x="244" y="1237"/>
                  </a:lnTo>
                  <a:lnTo>
                    <a:pt x="242" y="1216"/>
                  </a:lnTo>
                  <a:lnTo>
                    <a:pt x="248" y="1202"/>
                  </a:lnTo>
                  <a:lnTo>
                    <a:pt x="258" y="1192"/>
                  </a:lnTo>
                  <a:lnTo>
                    <a:pt x="258" y="1192"/>
                  </a:lnTo>
                  <a:lnTo>
                    <a:pt x="275" y="1193"/>
                  </a:lnTo>
                  <a:lnTo>
                    <a:pt x="288" y="1209"/>
                  </a:lnTo>
                  <a:lnTo>
                    <a:pt x="305" y="1218"/>
                  </a:lnTo>
                  <a:lnTo>
                    <a:pt x="370" y="1238"/>
                  </a:lnTo>
                  <a:lnTo>
                    <a:pt x="389" y="1256"/>
                  </a:lnTo>
                  <a:lnTo>
                    <a:pt x="403" y="1279"/>
                  </a:lnTo>
                  <a:lnTo>
                    <a:pt x="389" y="1259"/>
                  </a:lnTo>
                  <a:lnTo>
                    <a:pt x="367" y="1240"/>
                  </a:lnTo>
                  <a:lnTo>
                    <a:pt x="350" y="1241"/>
                  </a:lnTo>
                  <a:lnTo>
                    <a:pt x="348" y="1234"/>
                  </a:lnTo>
                  <a:lnTo>
                    <a:pt x="341" y="1233"/>
                  </a:lnTo>
                  <a:lnTo>
                    <a:pt x="339" y="1237"/>
                  </a:lnTo>
                  <a:lnTo>
                    <a:pt x="334" y="1232"/>
                  </a:lnTo>
                  <a:lnTo>
                    <a:pt x="332" y="1235"/>
                  </a:lnTo>
                  <a:lnTo>
                    <a:pt x="333" y="1229"/>
                  </a:lnTo>
                  <a:lnTo>
                    <a:pt x="322" y="1229"/>
                  </a:lnTo>
                  <a:lnTo>
                    <a:pt x="314" y="1223"/>
                  </a:lnTo>
                  <a:lnTo>
                    <a:pt x="335" y="1244"/>
                  </a:lnTo>
                  <a:lnTo>
                    <a:pt x="344" y="1242"/>
                  </a:lnTo>
                  <a:lnTo>
                    <a:pt x="353" y="1247"/>
                  </a:lnTo>
                  <a:lnTo>
                    <a:pt x="350" y="1247"/>
                  </a:lnTo>
                  <a:lnTo>
                    <a:pt x="361" y="1249"/>
                  </a:lnTo>
                  <a:lnTo>
                    <a:pt x="374" y="1261"/>
                  </a:lnTo>
                  <a:lnTo>
                    <a:pt x="379" y="1259"/>
                  </a:lnTo>
                  <a:lnTo>
                    <a:pt x="381" y="1267"/>
                  </a:lnTo>
                  <a:lnTo>
                    <a:pt x="387" y="1274"/>
                  </a:lnTo>
                  <a:lnTo>
                    <a:pt x="411" y="1286"/>
                  </a:lnTo>
                  <a:lnTo>
                    <a:pt x="457" y="1302"/>
                  </a:lnTo>
                  <a:lnTo>
                    <a:pt x="448" y="1308"/>
                  </a:lnTo>
                  <a:lnTo>
                    <a:pt x="450" y="1318"/>
                  </a:lnTo>
                  <a:lnTo>
                    <a:pt x="455" y="1319"/>
                  </a:lnTo>
                  <a:lnTo>
                    <a:pt x="463" y="1336"/>
                  </a:lnTo>
                  <a:lnTo>
                    <a:pt x="477" y="1341"/>
                  </a:lnTo>
                  <a:lnTo>
                    <a:pt x="473" y="1344"/>
                  </a:lnTo>
                  <a:lnTo>
                    <a:pt x="480" y="1344"/>
                  </a:lnTo>
                  <a:lnTo>
                    <a:pt x="505" y="1370"/>
                  </a:lnTo>
                  <a:lnTo>
                    <a:pt x="507" y="1378"/>
                  </a:lnTo>
                  <a:lnTo>
                    <a:pt x="517" y="1384"/>
                  </a:lnTo>
                  <a:lnTo>
                    <a:pt x="518" y="1387"/>
                  </a:lnTo>
                  <a:lnTo>
                    <a:pt x="507" y="1382"/>
                  </a:lnTo>
                  <a:lnTo>
                    <a:pt x="514" y="1392"/>
                  </a:lnTo>
                  <a:lnTo>
                    <a:pt x="514" y="1397"/>
                  </a:lnTo>
                  <a:lnTo>
                    <a:pt x="515" y="1393"/>
                  </a:lnTo>
                  <a:lnTo>
                    <a:pt x="522" y="1393"/>
                  </a:lnTo>
                  <a:lnTo>
                    <a:pt x="544" y="1405"/>
                  </a:lnTo>
                  <a:lnTo>
                    <a:pt x="552" y="1414"/>
                  </a:lnTo>
                  <a:lnTo>
                    <a:pt x="557" y="1425"/>
                  </a:lnTo>
                  <a:lnTo>
                    <a:pt x="552" y="1433"/>
                  </a:lnTo>
                  <a:lnTo>
                    <a:pt x="548" y="1434"/>
                  </a:lnTo>
                  <a:lnTo>
                    <a:pt x="549" y="1449"/>
                  </a:lnTo>
                  <a:lnTo>
                    <a:pt x="555" y="1449"/>
                  </a:lnTo>
                  <a:lnTo>
                    <a:pt x="559" y="1455"/>
                  </a:lnTo>
                  <a:lnTo>
                    <a:pt x="555" y="1468"/>
                  </a:lnTo>
                  <a:lnTo>
                    <a:pt x="558" y="1467"/>
                  </a:lnTo>
                  <a:lnTo>
                    <a:pt x="557" y="1461"/>
                  </a:lnTo>
                  <a:lnTo>
                    <a:pt x="578" y="1441"/>
                  </a:lnTo>
                  <a:lnTo>
                    <a:pt x="586" y="1440"/>
                  </a:lnTo>
                  <a:lnTo>
                    <a:pt x="580" y="1436"/>
                  </a:lnTo>
                  <a:lnTo>
                    <a:pt x="587" y="1427"/>
                  </a:lnTo>
                  <a:lnTo>
                    <a:pt x="584" y="1425"/>
                  </a:lnTo>
                  <a:lnTo>
                    <a:pt x="586" y="1414"/>
                  </a:lnTo>
                  <a:lnTo>
                    <a:pt x="614" y="1353"/>
                  </a:lnTo>
                  <a:lnTo>
                    <a:pt x="625" y="1311"/>
                  </a:lnTo>
                  <a:lnTo>
                    <a:pt x="633" y="1303"/>
                  </a:lnTo>
                  <a:lnTo>
                    <a:pt x="632" y="1291"/>
                  </a:lnTo>
                  <a:lnTo>
                    <a:pt x="619" y="1286"/>
                  </a:lnTo>
                  <a:lnTo>
                    <a:pt x="626" y="1283"/>
                  </a:lnTo>
                  <a:lnTo>
                    <a:pt x="628" y="1273"/>
                  </a:lnTo>
                  <a:lnTo>
                    <a:pt x="622" y="1272"/>
                  </a:lnTo>
                  <a:lnTo>
                    <a:pt x="611" y="1280"/>
                  </a:lnTo>
                  <a:lnTo>
                    <a:pt x="600" y="1280"/>
                  </a:lnTo>
                  <a:lnTo>
                    <a:pt x="587" y="1275"/>
                  </a:lnTo>
                  <a:lnTo>
                    <a:pt x="572" y="1259"/>
                  </a:lnTo>
                  <a:lnTo>
                    <a:pt x="567" y="1242"/>
                  </a:lnTo>
                  <a:lnTo>
                    <a:pt x="542" y="1200"/>
                  </a:lnTo>
                  <a:lnTo>
                    <a:pt x="534" y="1172"/>
                  </a:lnTo>
                  <a:lnTo>
                    <a:pt x="543" y="1162"/>
                  </a:lnTo>
                  <a:lnTo>
                    <a:pt x="546" y="1125"/>
                  </a:lnTo>
                  <a:lnTo>
                    <a:pt x="536" y="1126"/>
                  </a:lnTo>
                  <a:lnTo>
                    <a:pt x="534" y="1131"/>
                  </a:lnTo>
                  <a:lnTo>
                    <a:pt x="538" y="1134"/>
                  </a:lnTo>
                  <a:lnTo>
                    <a:pt x="530" y="1137"/>
                  </a:lnTo>
                  <a:lnTo>
                    <a:pt x="515" y="1128"/>
                  </a:lnTo>
                  <a:lnTo>
                    <a:pt x="501" y="1110"/>
                  </a:lnTo>
                  <a:lnTo>
                    <a:pt x="490" y="1104"/>
                  </a:lnTo>
                  <a:lnTo>
                    <a:pt x="489" y="1101"/>
                  </a:lnTo>
                  <a:lnTo>
                    <a:pt x="477" y="1104"/>
                  </a:lnTo>
                  <a:lnTo>
                    <a:pt x="446" y="1080"/>
                  </a:lnTo>
                  <a:lnTo>
                    <a:pt x="440" y="1085"/>
                  </a:lnTo>
                  <a:lnTo>
                    <a:pt x="445" y="1095"/>
                  </a:lnTo>
                  <a:lnTo>
                    <a:pt x="433" y="1100"/>
                  </a:lnTo>
                  <a:lnTo>
                    <a:pt x="439" y="1090"/>
                  </a:lnTo>
                  <a:lnTo>
                    <a:pt x="431" y="1100"/>
                  </a:lnTo>
                  <a:lnTo>
                    <a:pt x="432" y="1110"/>
                  </a:lnTo>
                  <a:lnTo>
                    <a:pt x="439" y="1123"/>
                  </a:lnTo>
                  <a:lnTo>
                    <a:pt x="442" y="1123"/>
                  </a:lnTo>
                  <a:lnTo>
                    <a:pt x="441" y="1126"/>
                  </a:lnTo>
                  <a:lnTo>
                    <a:pt x="436" y="1128"/>
                  </a:lnTo>
                  <a:lnTo>
                    <a:pt x="427" y="1111"/>
                  </a:lnTo>
                  <a:lnTo>
                    <a:pt x="427" y="1041"/>
                  </a:lnTo>
                  <a:lnTo>
                    <a:pt x="438" y="994"/>
                  </a:lnTo>
                  <a:lnTo>
                    <a:pt x="441" y="992"/>
                  </a:lnTo>
                  <a:lnTo>
                    <a:pt x="445" y="997"/>
                  </a:lnTo>
                  <a:lnTo>
                    <a:pt x="438" y="1001"/>
                  </a:lnTo>
                  <a:lnTo>
                    <a:pt x="439" y="1010"/>
                  </a:lnTo>
                  <a:lnTo>
                    <a:pt x="453" y="1015"/>
                  </a:lnTo>
                  <a:lnTo>
                    <a:pt x="469" y="1010"/>
                  </a:lnTo>
                  <a:lnTo>
                    <a:pt x="481" y="994"/>
                  </a:lnTo>
                  <a:lnTo>
                    <a:pt x="475" y="973"/>
                  </a:lnTo>
                  <a:lnTo>
                    <a:pt x="469" y="968"/>
                  </a:lnTo>
                  <a:lnTo>
                    <a:pt x="465" y="945"/>
                  </a:lnTo>
                  <a:lnTo>
                    <a:pt x="454" y="945"/>
                  </a:lnTo>
                  <a:lnTo>
                    <a:pt x="462" y="902"/>
                  </a:lnTo>
                  <a:lnTo>
                    <a:pt x="475" y="882"/>
                  </a:lnTo>
                  <a:lnTo>
                    <a:pt x="461" y="860"/>
                  </a:lnTo>
                  <a:lnTo>
                    <a:pt x="466" y="839"/>
                  </a:lnTo>
                  <a:lnTo>
                    <a:pt x="476" y="824"/>
                  </a:lnTo>
                  <a:close/>
                  <a:moveTo>
                    <a:pt x="1130" y="124"/>
                  </a:moveTo>
                  <a:lnTo>
                    <a:pt x="1149" y="141"/>
                  </a:lnTo>
                  <a:lnTo>
                    <a:pt x="1136" y="130"/>
                  </a:lnTo>
                  <a:lnTo>
                    <a:pt x="1132" y="132"/>
                  </a:lnTo>
                  <a:lnTo>
                    <a:pt x="1124" y="173"/>
                  </a:lnTo>
                  <a:lnTo>
                    <a:pt x="1130" y="192"/>
                  </a:lnTo>
                  <a:lnTo>
                    <a:pt x="1123" y="200"/>
                  </a:lnTo>
                  <a:lnTo>
                    <a:pt x="1117" y="198"/>
                  </a:lnTo>
                  <a:lnTo>
                    <a:pt x="1121" y="192"/>
                  </a:lnTo>
                  <a:lnTo>
                    <a:pt x="1114" y="195"/>
                  </a:lnTo>
                  <a:lnTo>
                    <a:pt x="1103" y="187"/>
                  </a:lnTo>
                  <a:lnTo>
                    <a:pt x="1100" y="178"/>
                  </a:lnTo>
                  <a:lnTo>
                    <a:pt x="1097" y="178"/>
                  </a:lnTo>
                  <a:lnTo>
                    <a:pt x="1096" y="181"/>
                  </a:lnTo>
                  <a:lnTo>
                    <a:pt x="1093" y="179"/>
                  </a:lnTo>
                  <a:lnTo>
                    <a:pt x="1076" y="157"/>
                  </a:lnTo>
                  <a:lnTo>
                    <a:pt x="1086" y="129"/>
                  </a:lnTo>
                  <a:lnTo>
                    <a:pt x="1097" y="119"/>
                  </a:lnTo>
                  <a:lnTo>
                    <a:pt x="1107" y="118"/>
                  </a:lnTo>
                  <a:lnTo>
                    <a:pt x="1130" y="124"/>
                  </a:lnTo>
                  <a:close/>
                  <a:moveTo>
                    <a:pt x="828" y="61"/>
                  </a:moveTo>
                  <a:lnTo>
                    <a:pt x="834" y="58"/>
                  </a:lnTo>
                  <a:lnTo>
                    <a:pt x="839" y="48"/>
                  </a:lnTo>
                  <a:lnTo>
                    <a:pt x="857" y="85"/>
                  </a:lnTo>
                  <a:lnTo>
                    <a:pt x="858" y="102"/>
                  </a:lnTo>
                  <a:lnTo>
                    <a:pt x="833" y="102"/>
                  </a:lnTo>
                  <a:lnTo>
                    <a:pt x="820" y="115"/>
                  </a:lnTo>
                  <a:lnTo>
                    <a:pt x="808" y="120"/>
                  </a:lnTo>
                  <a:lnTo>
                    <a:pt x="791" y="117"/>
                  </a:lnTo>
                  <a:lnTo>
                    <a:pt x="764" y="134"/>
                  </a:lnTo>
                  <a:lnTo>
                    <a:pt x="749" y="148"/>
                  </a:lnTo>
                  <a:lnTo>
                    <a:pt x="727" y="146"/>
                  </a:lnTo>
                  <a:lnTo>
                    <a:pt x="724" y="143"/>
                  </a:lnTo>
                  <a:lnTo>
                    <a:pt x="724" y="135"/>
                  </a:lnTo>
                  <a:lnTo>
                    <a:pt x="718" y="129"/>
                  </a:lnTo>
                  <a:lnTo>
                    <a:pt x="719" y="135"/>
                  </a:lnTo>
                  <a:lnTo>
                    <a:pt x="712" y="137"/>
                  </a:lnTo>
                  <a:lnTo>
                    <a:pt x="720" y="151"/>
                  </a:lnTo>
                  <a:lnTo>
                    <a:pt x="705" y="150"/>
                  </a:lnTo>
                  <a:lnTo>
                    <a:pt x="704" y="130"/>
                  </a:lnTo>
                  <a:lnTo>
                    <a:pt x="714" y="63"/>
                  </a:lnTo>
                  <a:lnTo>
                    <a:pt x="711" y="30"/>
                  </a:lnTo>
                  <a:lnTo>
                    <a:pt x="748" y="9"/>
                  </a:lnTo>
                  <a:lnTo>
                    <a:pt x="782" y="0"/>
                  </a:lnTo>
                  <a:lnTo>
                    <a:pt x="793" y="0"/>
                  </a:lnTo>
                  <a:lnTo>
                    <a:pt x="826" y="21"/>
                  </a:lnTo>
                  <a:lnTo>
                    <a:pt x="824" y="25"/>
                  </a:lnTo>
                  <a:lnTo>
                    <a:pt x="834" y="36"/>
                  </a:lnTo>
                  <a:lnTo>
                    <a:pt x="835" y="49"/>
                  </a:lnTo>
                  <a:lnTo>
                    <a:pt x="828" y="61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3" name="Freeform 169"/>
            <p:cNvSpPr>
              <a:spLocks/>
            </p:cNvSpPr>
            <p:nvPr/>
          </p:nvSpPr>
          <p:spPr bwMode="auto">
            <a:xfrm>
              <a:off x="511" y="2813"/>
              <a:ext cx="417" cy="213"/>
            </a:xfrm>
            <a:custGeom>
              <a:avLst/>
              <a:gdLst/>
              <a:ahLst/>
              <a:cxnLst>
                <a:cxn ang="0">
                  <a:pos x="196" y="5"/>
                </a:cxn>
                <a:cxn ang="0">
                  <a:pos x="236" y="20"/>
                </a:cxn>
                <a:cxn ang="0">
                  <a:pos x="287" y="82"/>
                </a:cxn>
                <a:cxn ang="0">
                  <a:pos x="316" y="130"/>
                </a:cxn>
                <a:cxn ang="0">
                  <a:pos x="351" y="165"/>
                </a:cxn>
                <a:cxn ang="0">
                  <a:pos x="425" y="171"/>
                </a:cxn>
                <a:cxn ang="0">
                  <a:pos x="484" y="167"/>
                </a:cxn>
                <a:cxn ang="0">
                  <a:pos x="534" y="158"/>
                </a:cxn>
                <a:cxn ang="0">
                  <a:pos x="593" y="145"/>
                </a:cxn>
                <a:cxn ang="0">
                  <a:pos x="650" y="145"/>
                </a:cxn>
                <a:cxn ang="0">
                  <a:pos x="698" y="153"/>
                </a:cxn>
                <a:cxn ang="0">
                  <a:pos x="750" y="150"/>
                </a:cxn>
                <a:cxn ang="0">
                  <a:pos x="803" y="129"/>
                </a:cxn>
                <a:cxn ang="0">
                  <a:pos x="842" y="117"/>
                </a:cxn>
                <a:cxn ang="0">
                  <a:pos x="983" y="111"/>
                </a:cxn>
                <a:cxn ang="0">
                  <a:pos x="1073" y="123"/>
                </a:cxn>
                <a:cxn ang="0">
                  <a:pos x="1103" y="144"/>
                </a:cxn>
                <a:cxn ang="0">
                  <a:pos x="1074" y="254"/>
                </a:cxn>
                <a:cxn ang="0">
                  <a:pos x="1083" y="290"/>
                </a:cxn>
                <a:cxn ang="0">
                  <a:pos x="1109" y="351"/>
                </a:cxn>
                <a:cxn ang="0">
                  <a:pos x="1066" y="376"/>
                </a:cxn>
                <a:cxn ang="0">
                  <a:pos x="1042" y="411"/>
                </a:cxn>
                <a:cxn ang="0">
                  <a:pos x="987" y="442"/>
                </a:cxn>
                <a:cxn ang="0">
                  <a:pos x="923" y="443"/>
                </a:cxn>
                <a:cxn ang="0">
                  <a:pos x="845" y="445"/>
                </a:cxn>
                <a:cxn ang="0">
                  <a:pos x="810" y="427"/>
                </a:cxn>
                <a:cxn ang="0">
                  <a:pos x="770" y="429"/>
                </a:cxn>
                <a:cxn ang="0">
                  <a:pos x="753" y="429"/>
                </a:cxn>
                <a:cxn ang="0">
                  <a:pos x="728" y="449"/>
                </a:cxn>
                <a:cxn ang="0">
                  <a:pos x="683" y="424"/>
                </a:cxn>
                <a:cxn ang="0">
                  <a:pos x="646" y="427"/>
                </a:cxn>
                <a:cxn ang="0">
                  <a:pos x="645" y="463"/>
                </a:cxn>
                <a:cxn ang="0">
                  <a:pos x="589" y="476"/>
                </a:cxn>
                <a:cxn ang="0">
                  <a:pos x="584" y="504"/>
                </a:cxn>
                <a:cxn ang="0">
                  <a:pos x="571" y="539"/>
                </a:cxn>
                <a:cxn ang="0">
                  <a:pos x="557" y="558"/>
                </a:cxn>
                <a:cxn ang="0">
                  <a:pos x="520" y="556"/>
                </a:cxn>
                <a:cxn ang="0">
                  <a:pos x="480" y="547"/>
                </a:cxn>
                <a:cxn ang="0">
                  <a:pos x="455" y="505"/>
                </a:cxn>
                <a:cxn ang="0">
                  <a:pos x="388" y="489"/>
                </a:cxn>
                <a:cxn ang="0">
                  <a:pos x="377" y="519"/>
                </a:cxn>
                <a:cxn ang="0">
                  <a:pos x="350" y="516"/>
                </a:cxn>
                <a:cxn ang="0">
                  <a:pos x="290" y="527"/>
                </a:cxn>
                <a:cxn ang="0">
                  <a:pos x="288" y="541"/>
                </a:cxn>
                <a:cxn ang="0">
                  <a:pos x="263" y="564"/>
                </a:cxn>
                <a:cxn ang="0">
                  <a:pos x="205" y="508"/>
                </a:cxn>
                <a:cxn ang="0">
                  <a:pos x="173" y="540"/>
                </a:cxn>
                <a:cxn ang="0">
                  <a:pos x="141" y="557"/>
                </a:cxn>
                <a:cxn ang="0">
                  <a:pos x="123" y="525"/>
                </a:cxn>
                <a:cxn ang="0">
                  <a:pos x="61" y="499"/>
                </a:cxn>
                <a:cxn ang="0">
                  <a:pos x="20" y="477"/>
                </a:cxn>
                <a:cxn ang="0">
                  <a:pos x="0" y="454"/>
                </a:cxn>
                <a:cxn ang="0">
                  <a:pos x="29" y="430"/>
                </a:cxn>
                <a:cxn ang="0">
                  <a:pos x="66" y="399"/>
                </a:cxn>
                <a:cxn ang="0">
                  <a:pos x="79" y="350"/>
                </a:cxn>
                <a:cxn ang="0">
                  <a:pos x="37" y="291"/>
                </a:cxn>
                <a:cxn ang="0">
                  <a:pos x="42" y="242"/>
                </a:cxn>
                <a:cxn ang="0">
                  <a:pos x="55" y="140"/>
                </a:cxn>
                <a:cxn ang="0">
                  <a:pos x="68" y="117"/>
                </a:cxn>
              </a:cxnLst>
              <a:rect l="0" t="0" r="r" b="b"/>
              <a:pathLst>
                <a:path w="1109" h="564">
                  <a:moveTo>
                    <a:pt x="81" y="81"/>
                  </a:moveTo>
                  <a:lnTo>
                    <a:pt x="152" y="41"/>
                  </a:lnTo>
                  <a:lnTo>
                    <a:pt x="172" y="9"/>
                  </a:lnTo>
                  <a:lnTo>
                    <a:pt x="190" y="16"/>
                  </a:lnTo>
                  <a:lnTo>
                    <a:pt x="196" y="5"/>
                  </a:lnTo>
                  <a:lnTo>
                    <a:pt x="207" y="0"/>
                  </a:lnTo>
                  <a:lnTo>
                    <a:pt x="217" y="8"/>
                  </a:lnTo>
                  <a:lnTo>
                    <a:pt x="222" y="7"/>
                  </a:lnTo>
                  <a:lnTo>
                    <a:pt x="228" y="16"/>
                  </a:lnTo>
                  <a:lnTo>
                    <a:pt x="236" y="20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69" y="37"/>
                  </a:lnTo>
                  <a:lnTo>
                    <a:pt x="289" y="74"/>
                  </a:lnTo>
                  <a:lnTo>
                    <a:pt x="287" y="82"/>
                  </a:lnTo>
                  <a:lnTo>
                    <a:pt x="293" y="88"/>
                  </a:lnTo>
                  <a:lnTo>
                    <a:pt x="303" y="90"/>
                  </a:lnTo>
                  <a:lnTo>
                    <a:pt x="308" y="101"/>
                  </a:lnTo>
                  <a:lnTo>
                    <a:pt x="303" y="122"/>
                  </a:lnTo>
                  <a:lnTo>
                    <a:pt x="316" y="130"/>
                  </a:lnTo>
                  <a:lnTo>
                    <a:pt x="324" y="119"/>
                  </a:lnTo>
                  <a:lnTo>
                    <a:pt x="327" y="125"/>
                  </a:lnTo>
                  <a:lnTo>
                    <a:pt x="325" y="143"/>
                  </a:lnTo>
                  <a:lnTo>
                    <a:pt x="341" y="148"/>
                  </a:lnTo>
                  <a:lnTo>
                    <a:pt x="351" y="165"/>
                  </a:lnTo>
                  <a:lnTo>
                    <a:pt x="365" y="164"/>
                  </a:lnTo>
                  <a:lnTo>
                    <a:pt x="375" y="171"/>
                  </a:lnTo>
                  <a:lnTo>
                    <a:pt x="395" y="176"/>
                  </a:lnTo>
                  <a:lnTo>
                    <a:pt x="399" y="168"/>
                  </a:lnTo>
                  <a:lnTo>
                    <a:pt x="425" y="171"/>
                  </a:lnTo>
                  <a:lnTo>
                    <a:pt x="435" y="159"/>
                  </a:lnTo>
                  <a:lnTo>
                    <a:pt x="447" y="160"/>
                  </a:lnTo>
                  <a:lnTo>
                    <a:pt x="456" y="171"/>
                  </a:lnTo>
                  <a:lnTo>
                    <a:pt x="468" y="175"/>
                  </a:lnTo>
                  <a:lnTo>
                    <a:pt x="484" y="167"/>
                  </a:lnTo>
                  <a:lnTo>
                    <a:pt x="497" y="169"/>
                  </a:lnTo>
                  <a:lnTo>
                    <a:pt x="503" y="156"/>
                  </a:lnTo>
                  <a:lnTo>
                    <a:pt x="508" y="155"/>
                  </a:lnTo>
                  <a:lnTo>
                    <a:pt x="524" y="163"/>
                  </a:lnTo>
                  <a:lnTo>
                    <a:pt x="534" y="158"/>
                  </a:lnTo>
                  <a:lnTo>
                    <a:pt x="558" y="176"/>
                  </a:lnTo>
                  <a:lnTo>
                    <a:pt x="575" y="177"/>
                  </a:lnTo>
                  <a:lnTo>
                    <a:pt x="590" y="169"/>
                  </a:lnTo>
                  <a:lnTo>
                    <a:pt x="598" y="158"/>
                  </a:lnTo>
                  <a:lnTo>
                    <a:pt x="593" y="145"/>
                  </a:lnTo>
                  <a:lnTo>
                    <a:pt x="612" y="132"/>
                  </a:lnTo>
                  <a:lnTo>
                    <a:pt x="616" y="140"/>
                  </a:lnTo>
                  <a:lnTo>
                    <a:pt x="627" y="146"/>
                  </a:lnTo>
                  <a:lnTo>
                    <a:pt x="633" y="131"/>
                  </a:lnTo>
                  <a:lnTo>
                    <a:pt x="650" y="145"/>
                  </a:lnTo>
                  <a:lnTo>
                    <a:pt x="657" y="138"/>
                  </a:lnTo>
                  <a:lnTo>
                    <a:pt x="662" y="148"/>
                  </a:lnTo>
                  <a:lnTo>
                    <a:pt x="684" y="160"/>
                  </a:lnTo>
                  <a:lnTo>
                    <a:pt x="693" y="152"/>
                  </a:lnTo>
                  <a:lnTo>
                    <a:pt x="698" y="153"/>
                  </a:lnTo>
                  <a:lnTo>
                    <a:pt x="704" y="142"/>
                  </a:lnTo>
                  <a:lnTo>
                    <a:pt x="712" y="140"/>
                  </a:lnTo>
                  <a:lnTo>
                    <a:pt x="725" y="148"/>
                  </a:lnTo>
                  <a:lnTo>
                    <a:pt x="739" y="166"/>
                  </a:lnTo>
                  <a:lnTo>
                    <a:pt x="750" y="150"/>
                  </a:lnTo>
                  <a:lnTo>
                    <a:pt x="768" y="158"/>
                  </a:lnTo>
                  <a:lnTo>
                    <a:pt x="780" y="154"/>
                  </a:lnTo>
                  <a:lnTo>
                    <a:pt x="782" y="145"/>
                  </a:lnTo>
                  <a:lnTo>
                    <a:pt x="793" y="132"/>
                  </a:lnTo>
                  <a:lnTo>
                    <a:pt x="803" y="129"/>
                  </a:lnTo>
                  <a:lnTo>
                    <a:pt x="805" y="118"/>
                  </a:lnTo>
                  <a:lnTo>
                    <a:pt x="829" y="109"/>
                  </a:lnTo>
                  <a:lnTo>
                    <a:pt x="841" y="109"/>
                  </a:lnTo>
                  <a:lnTo>
                    <a:pt x="844" y="114"/>
                  </a:lnTo>
                  <a:lnTo>
                    <a:pt x="842" y="117"/>
                  </a:lnTo>
                  <a:lnTo>
                    <a:pt x="848" y="126"/>
                  </a:lnTo>
                  <a:lnTo>
                    <a:pt x="936" y="135"/>
                  </a:lnTo>
                  <a:lnTo>
                    <a:pt x="943" y="80"/>
                  </a:lnTo>
                  <a:lnTo>
                    <a:pt x="989" y="87"/>
                  </a:lnTo>
                  <a:lnTo>
                    <a:pt x="983" y="111"/>
                  </a:lnTo>
                  <a:lnTo>
                    <a:pt x="1008" y="125"/>
                  </a:lnTo>
                  <a:lnTo>
                    <a:pt x="1035" y="123"/>
                  </a:lnTo>
                  <a:lnTo>
                    <a:pt x="1048" y="111"/>
                  </a:lnTo>
                  <a:lnTo>
                    <a:pt x="1062" y="124"/>
                  </a:lnTo>
                  <a:lnTo>
                    <a:pt x="1073" y="123"/>
                  </a:lnTo>
                  <a:lnTo>
                    <a:pt x="1078" y="126"/>
                  </a:lnTo>
                  <a:lnTo>
                    <a:pt x="1073" y="137"/>
                  </a:lnTo>
                  <a:lnTo>
                    <a:pt x="1080" y="143"/>
                  </a:lnTo>
                  <a:lnTo>
                    <a:pt x="1103" y="144"/>
                  </a:lnTo>
                  <a:lnTo>
                    <a:pt x="1103" y="144"/>
                  </a:lnTo>
                  <a:lnTo>
                    <a:pt x="1097" y="162"/>
                  </a:lnTo>
                  <a:lnTo>
                    <a:pt x="1103" y="193"/>
                  </a:lnTo>
                  <a:lnTo>
                    <a:pt x="1087" y="210"/>
                  </a:lnTo>
                  <a:lnTo>
                    <a:pt x="1079" y="250"/>
                  </a:lnTo>
                  <a:lnTo>
                    <a:pt x="1074" y="254"/>
                  </a:lnTo>
                  <a:lnTo>
                    <a:pt x="1066" y="252"/>
                  </a:lnTo>
                  <a:lnTo>
                    <a:pt x="1036" y="257"/>
                  </a:lnTo>
                  <a:lnTo>
                    <a:pt x="1044" y="278"/>
                  </a:lnTo>
                  <a:lnTo>
                    <a:pt x="1072" y="292"/>
                  </a:lnTo>
                  <a:lnTo>
                    <a:pt x="1083" y="290"/>
                  </a:lnTo>
                  <a:lnTo>
                    <a:pt x="1100" y="272"/>
                  </a:lnTo>
                  <a:lnTo>
                    <a:pt x="1097" y="306"/>
                  </a:lnTo>
                  <a:lnTo>
                    <a:pt x="1086" y="336"/>
                  </a:lnTo>
                  <a:lnTo>
                    <a:pt x="1106" y="344"/>
                  </a:lnTo>
                  <a:lnTo>
                    <a:pt x="1109" y="351"/>
                  </a:lnTo>
                  <a:lnTo>
                    <a:pt x="1108" y="369"/>
                  </a:lnTo>
                  <a:lnTo>
                    <a:pt x="1108" y="369"/>
                  </a:lnTo>
                  <a:lnTo>
                    <a:pt x="1079" y="368"/>
                  </a:lnTo>
                  <a:lnTo>
                    <a:pt x="1073" y="375"/>
                  </a:lnTo>
                  <a:lnTo>
                    <a:pt x="1066" y="376"/>
                  </a:lnTo>
                  <a:lnTo>
                    <a:pt x="1064" y="371"/>
                  </a:lnTo>
                  <a:lnTo>
                    <a:pt x="1045" y="372"/>
                  </a:lnTo>
                  <a:lnTo>
                    <a:pt x="1041" y="389"/>
                  </a:lnTo>
                  <a:lnTo>
                    <a:pt x="1045" y="394"/>
                  </a:lnTo>
                  <a:lnTo>
                    <a:pt x="1042" y="411"/>
                  </a:lnTo>
                  <a:lnTo>
                    <a:pt x="1023" y="414"/>
                  </a:lnTo>
                  <a:lnTo>
                    <a:pt x="1019" y="420"/>
                  </a:lnTo>
                  <a:lnTo>
                    <a:pt x="1012" y="418"/>
                  </a:lnTo>
                  <a:lnTo>
                    <a:pt x="1001" y="444"/>
                  </a:lnTo>
                  <a:lnTo>
                    <a:pt x="987" y="442"/>
                  </a:lnTo>
                  <a:lnTo>
                    <a:pt x="980" y="437"/>
                  </a:lnTo>
                  <a:lnTo>
                    <a:pt x="978" y="442"/>
                  </a:lnTo>
                  <a:lnTo>
                    <a:pt x="947" y="437"/>
                  </a:lnTo>
                  <a:lnTo>
                    <a:pt x="942" y="444"/>
                  </a:lnTo>
                  <a:lnTo>
                    <a:pt x="923" y="443"/>
                  </a:lnTo>
                  <a:lnTo>
                    <a:pt x="917" y="455"/>
                  </a:lnTo>
                  <a:lnTo>
                    <a:pt x="873" y="448"/>
                  </a:lnTo>
                  <a:lnTo>
                    <a:pt x="856" y="452"/>
                  </a:lnTo>
                  <a:lnTo>
                    <a:pt x="855" y="447"/>
                  </a:lnTo>
                  <a:lnTo>
                    <a:pt x="845" y="445"/>
                  </a:lnTo>
                  <a:lnTo>
                    <a:pt x="843" y="437"/>
                  </a:lnTo>
                  <a:lnTo>
                    <a:pt x="829" y="442"/>
                  </a:lnTo>
                  <a:lnTo>
                    <a:pt x="819" y="436"/>
                  </a:lnTo>
                  <a:lnTo>
                    <a:pt x="810" y="437"/>
                  </a:lnTo>
                  <a:lnTo>
                    <a:pt x="810" y="427"/>
                  </a:lnTo>
                  <a:lnTo>
                    <a:pt x="793" y="435"/>
                  </a:lnTo>
                  <a:lnTo>
                    <a:pt x="794" y="440"/>
                  </a:lnTo>
                  <a:lnTo>
                    <a:pt x="787" y="444"/>
                  </a:lnTo>
                  <a:lnTo>
                    <a:pt x="784" y="423"/>
                  </a:lnTo>
                  <a:lnTo>
                    <a:pt x="770" y="429"/>
                  </a:lnTo>
                  <a:lnTo>
                    <a:pt x="770" y="438"/>
                  </a:lnTo>
                  <a:lnTo>
                    <a:pt x="767" y="440"/>
                  </a:lnTo>
                  <a:lnTo>
                    <a:pt x="764" y="435"/>
                  </a:lnTo>
                  <a:lnTo>
                    <a:pt x="761" y="437"/>
                  </a:lnTo>
                  <a:lnTo>
                    <a:pt x="753" y="429"/>
                  </a:lnTo>
                  <a:lnTo>
                    <a:pt x="745" y="435"/>
                  </a:lnTo>
                  <a:lnTo>
                    <a:pt x="745" y="439"/>
                  </a:lnTo>
                  <a:lnTo>
                    <a:pt x="732" y="443"/>
                  </a:lnTo>
                  <a:lnTo>
                    <a:pt x="729" y="440"/>
                  </a:lnTo>
                  <a:lnTo>
                    <a:pt x="728" y="449"/>
                  </a:lnTo>
                  <a:lnTo>
                    <a:pt x="723" y="450"/>
                  </a:lnTo>
                  <a:lnTo>
                    <a:pt x="715" y="435"/>
                  </a:lnTo>
                  <a:lnTo>
                    <a:pt x="710" y="435"/>
                  </a:lnTo>
                  <a:lnTo>
                    <a:pt x="704" y="419"/>
                  </a:lnTo>
                  <a:lnTo>
                    <a:pt x="683" y="424"/>
                  </a:lnTo>
                  <a:lnTo>
                    <a:pt x="677" y="430"/>
                  </a:lnTo>
                  <a:lnTo>
                    <a:pt x="670" y="421"/>
                  </a:lnTo>
                  <a:lnTo>
                    <a:pt x="668" y="405"/>
                  </a:lnTo>
                  <a:lnTo>
                    <a:pt x="655" y="402"/>
                  </a:lnTo>
                  <a:lnTo>
                    <a:pt x="646" y="427"/>
                  </a:lnTo>
                  <a:lnTo>
                    <a:pt x="658" y="435"/>
                  </a:lnTo>
                  <a:lnTo>
                    <a:pt x="657" y="457"/>
                  </a:lnTo>
                  <a:lnTo>
                    <a:pt x="652" y="458"/>
                  </a:lnTo>
                  <a:lnTo>
                    <a:pt x="649" y="455"/>
                  </a:lnTo>
                  <a:lnTo>
                    <a:pt x="645" y="463"/>
                  </a:lnTo>
                  <a:lnTo>
                    <a:pt x="632" y="461"/>
                  </a:lnTo>
                  <a:lnTo>
                    <a:pt x="618" y="465"/>
                  </a:lnTo>
                  <a:lnTo>
                    <a:pt x="598" y="479"/>
                  </a:lnTo>
                  <a:lnTo>
                    <a:pt x="593" y="486"/>
                  </a:lnTo>
                  <a:lnTo>
                    <a:pt x="589" y="476"/>
                  </a:lnTo>
                  <a:lnTo>
                    <a:pt x="585" y="479"/>
                  </a:lnTo>
                  <a:lnTo>
                    <a:pt x="585" y="484"/>
                  </a:lnTo>
                  <a:lnTo>
                    <a:pt x="578" y="490"/>
                  </a:lnTo>
                  <a:lnTo>
                    <a:pt x="584" y="495"/>
                  </a:lnTo>
                  <a:lnTo>
                    <a:pt x="584" y="504"/>
                  </a:lnTo>
                  <a:lnTo>
                    <a:pt x="580" y="502"/>
                  </a:lnTo>
                  <a:lnTo>
                    <a:pt x="575" y="513"/>
                  </a:lnTo>
                  <a:lnTo>
                    <a:pt x="584" y="524"/>
                  </a:lnTo>
                  <a:lnTo>
                    <a:pt x="578" y="537"/>
                  </a:lnTo>
                  <a:lnTo>
                    <a:pt x="571" y="539"/>
                  </a:lnTo>
                  <a:lnTo>
                    <a:pt x="562" y="548"/>
                  </a:lnTo>
                  <a:lnTo>
                    <a:pt x="564" y="555"/>
                  </a:lnTo>
                  <a:lnTo>
                    <a:pt x="561" y="553"/>
                  </a:lnTo>
                  <a:lnTo>
                    <a:pt x="557" y="558"/>
                  </a:lnTo>
                  <a:lnTo>
                    <a:pt x="557" y="558"/>
                  </a:lnTo>
                  <a:lnTo>
                    <a:pt x="544" y="560"/>
                  </a:lnTo>
                  <a:lnTo>
                    <a:pt x="544" y="554"/>
                  </a:lnTo>
                  <a:lnTo>
                    <a:pt x="540" y="552"/>
                  </a:lnTo>
                  <a:lnTo>
                    <a:pt x="524" y="552"/>
                  </a:lnTo>
                  <a:lnTo>
                    <a:pt x="520" y="556"/>
                  </a:lnTo>
                  <a:lnTo>
                    <a:pt x="516" y="552"/>
                  </a:lnTo>
                  <a:lnTo>
                    <a:pt x="511" y="559"/>
                  </a:lnTo>
                  <a:lnTo>
                    <a:pt x="501" y="553"/>
                  </a:lnTo>
                  <a:lnTo>
                    <a:pt x="498" y="557"/>
                  </a:lnTo>
                  <a:lnTo>
                    <a:pt x="480" y="547"/>
                  </a:lnTo>
                  <a:lnTo>
                    <a:pt x="477" y="541"/>
                  </a:lnTo>
                  <a:lnTo>
                    <a:pt x="482" y="539"/>
                  </a:lnTo>
                  <a:lnTo>
                    <a:pt x="481" y="534"/>
                  </a:lnTo>
                  <a:lnTo>
                    <a:pt x="459" y="516"/>
                  </a:lnTo>
                  <a:lnTo>
                    <a:pt x="455" y="505"/>
                  </a:lnTo>
                  <a:lnTo>
                    <a:pt x="445" y="508"/>
                  </a:lnTo>
                  <a:lnTo>
                    <a:pt x="439" y="495"/>
                  </a:lnTo>
                  <a:lnTo>
                    <a:pt x="427" y="498"/>
                  </a:lnTo>
                  <a:lnTo>
                    <a:pt x="393" y="484"/>
                  </a:lnTo>
                  <a:lnTo>
                    <a:pt x="388" y="489"/>
                  </a:lnTo>
                  <a:lnTo>
                    <a:pt x="381" y="483"/>
                  </a:lnTo>
                  <a:lnTo>
                    <a:pt x="376" y="488"/>
                  </a:lnTo>
                  <a:lnTo>
                    <a:pt x="381" y="504"/>
                  </a:lnTo>
                  <a:lnTo>
                    <a:pt x="375" y="513"/>
                  </a:lnTo>
                  <a:lnTo>
                    <a:pt x="377" y="519"/>
                  </a:lnTo>
                  <a:lnTo>
                    <a:pt x="372" y="523"/>
                  </a:lnTo>
                  <a:lnTo>
                    <a:pt x="365" y="519"/>
                  </a:lnTo>
                  <a:lnTo>
                    <a:pt x="353" y="521"/>
                  </a:lnTo>
                  <a:lnTo>
                    <a:pt x="354" y="517"/>
                  </a:lnTo>
                  <a:lnTo>
                    <a:pt x="350" y="516"/>
                  </a:lnTo>
                  <a:lnTo>
                    <a:pt x="342" y="517"/>
                  </a:lnTo>
                  <a:lnTo>
                    <a:pt x="342" y="523"/>
                  </a:lnTo>
                  <a:lnTo>
                    <a:pt x="332" y="526"/>
                  </a:lnTo>
                  <a:lnTo>
                    <a:pt x="294" y="522"/>
                  </a:lnTo>
                  <a:lnTo>
                    <a:pt x="290" y="527"/>
                  </a:lnTo>
                  <a:lnTo>
                    <a:pt x="287" y="524"/>
                  </a:lnTo>
                  <a:lnTo>
                    <a:pt x="287" y="530"/>
                  </a:lnTo>
                  <a:lnTo>
                    <a:pt x="293" y="536"/>
                  </a:lnTo>
                  <a:lnTo>
                    <a:pt x="286" y="538"/>
                  </a:lnTo>
                  <a:lnTo>
                    <a:pt x="288" y="541"/>
                  </a:lnTo>
                  <a:lnTo>
                    <a:pt x="285" y="548"/>
                  </a:lnTo>
                  <a:lnTo>
                    <a:pt x="281" y="545"/>
                  </a:lnTo>
                  <a:lnTo>
                    <a:pt x="282" y="542"/>
                  </a:lnTo>
                  <a:lnTo>
                    <a:pt x="267" y="538"/>
                  </a:lnTo>
                  <a:lnTo>
                    <a:pt x="263" y="564"/>
                  </a:lnTo>
                  <a:lnTo>
                    <a:pt x="260" y="560"/>
                  </a:lnTo>
                  <a:lnTo>
                    <a:pt x="256" y="564"/>
                  </a:lnTo>
                  <a:lnTo>
                    <a:pt x="256" y="564"/>
                  </a:lnTo>
                  <a:lnTo>
                    <a:pt x="208" y="503"/>
                  </a:lnTo>
                  <a:lnTo>
                    <a:pt x="205" y="508"/>
                  </a:lnTo>
                  <a:lnTo>
                    <a:pt x="196" y="504"/>
                  </a:lnTo>
                  <a:lnTo>
                    <a:pt x="186" y="511"/>
                  </a:lnTo>
                  <a:lnTo>
                    <a:pt x="193" y="523"/>
                  </a:lnTo>
                  <a:lnTo>
                    <a:pt x="176" y="527"/>
                  </a:lnTo>
                  <a:lnTo>
                    <a:pt x="173" y="540"/>
                  </a:lnTo>
                  <a:lnTo>
                    <a:pt x="168" y="541"/>
                  </a:lnTo>
                  <a:lnTo>
                    <a:pt x="160" y="559"/>
                  </a:lnTo>
                  <a:lnTo>
                    <a:pt x="153" y="558"/>
                  </a:lnTo>
                  <a:lnTo>
                    <a:pt x="153" y="558"/>
                  </a:lnTo>
                  <a:lnTo>
                    <a:pt x="141" y="557"/>
                  </a:lnTo>
                  <a:lnTo>
                    <a:pt x="136" y="553"/>
                  </a:lnTo>
                  <a:lnTo>
                    <a:pt x="136" y="545"/>
                  </a:lnTo>
                  <a:lnTo>
                    <a:pt x="130" y="541"/>
                  </a:lnTo>
                  <a:lnTo>
                    <a:pt x="129" y="532"/>
                  </a:lnTo>
                  <a:lnTo>
                    <a:pt x="123" y="525"/>
                  </a:lnTo>
                  <a:lnTo>
                    <a:pt x="96" y="514"/>
                  </a:lnTo>
                  <a:lnTo>
                    <a:pt x="89" y="506"/>
                  </a:lnTo>
                  <a:lnTo>
                    <a:pt x="84" y="508"/>
                  </a:lnTo>
                  <a:lnTo>
                    <a:pt x="68" y="499"/>
                  </a:lnTo>
                  <a:lnTo>
                    <a:pt x="61" y="499"/>
                  </a:lnTo>
                  <a:lnTo>
                    <a:pt x="49" y="516"/>
                  </a:lnTo>
                  <a:lnTo>
                    <a:pt x="47" y="503"/>
                  </a:lnTo>
                  <a:lnTo>
                    <a:pt x="39" y="508"/>
                  </a:lnTo>
                  <a:lnTo>
                    <a:pt x="42" y="483"/>
                  </a:lnTo>
                  <a:lnTo>
                    <a:pt x="20" y="477"/>
                  </a:lnTo>
                  <a:lnTo>
                    <a:pt x="16" y="473"/>
                  </a:lnTo>
                  <a:lnTo>
                    <a:pt x="21" y="469"/>
                  </a:lnTo>
                  <a:lnTo>
                    <a:pt x="3" y="460"/>
                  </a:lnTo>
                  <a:lnTo>
                    <a:pt x="3" y="460"/>
                  </a:lnTo>
                  <a:lnTo>
                    <a:pt x="0" y="454"/>
                  </a:lnTo>
                  <a:lnTo>
                    <a:pt x="4" y="453"/>
                  </a:lnTo>
                  <a:lnTo>
                    <a:pt x="3" y="446"/>
                  </a:lnTo>
                  <a:lnTo>
                    <a:pt x="17" y="429"/>
                  </a:lnTo>
                  <a:lnTo>
                    <a:pt x="24" y="437"/>
                  </a:lnTo>
                  <a:lnTo>
                    <a:pt x="29" y="430"/>
                  </a:lnTo>
                  <a:lnTo>
                    <a:pt x="36" y="432"/>
                  </a:lnTo>
                  <a:lnTo>
                    <a:pt x="45" y="423"/>
                  </a:lnTo>
                  <a:lnTo>
                    <a:pt x="55" y="423"/>
                  </a:lnTo>
                  <a:lnTo>
                    <a:pt x="58" y="410"/>
                  </a:lnTo>
                  <a:lnTo>
                    <a:pt x="66" y="399"/>
                  </a:lnTo>
                  <a:lnTo>
                    <a:pt x="58" y="391"/>
                  </a:lnTo>
                  <a:lnTo>
                    <a:pt x="71" y="375"/>
                  </a:lnTo>
                  <a:lnTo>
                    <a:pt x="71" y="358"/>
                  </a:lnTo>
                  <a:lnTo>
                    <a:pt x="81" y="366"/>
                  </a:lnTo>
                  <a:lnTo>
                    <a:pt x="79" y="350"/>
                  </a:lnTo>
                  <a:lnTo>
                    <a:pt x="62" y="347"/>
                  </a:lnTo>
                  <a:lnTo>
                    <a:pt x="60" y="341"/>
                  </a:lnTo>
                  <a:lnTo>
                    <a:pt x="61" y="310"/>
                  </a:lnTo>
                  <a:lnTo>
                    <a:pt x="67" y="302"/>
                  </a:lnTo>
                  <a:lnTo>
                    <a:pt x="37" y="291"/>
                  </a:lnTo>
                  <a:lnTo>
                    <a:pt x="42" y="286"/>
                  </a:lnTo>
                  <a:lnTo>
                    <a:pt x="42" y="278"/>
                  </a:lnTo>
                  <a:lnTo>
                    <a:pt x="34" y="272"/>
                  </a:lnTo>
                  <a:lnTo>
                    <a:pt x="36" y="251"/>
                  </a:lnTo>
                  <a:lnTo>
                    <a:pt x="42" y="242"/>
                  </a:lnTo>
                  <a:lnTo>
                    <a:pt x="52" y="197"/>
                  </a:lnTo>
                  <a:lnTo>
                    <a:pt x="48" y="174"/>
                  </a:lnTo>
                  <a:lnTo>
                    <a:pt x="39" y="155"/>
                  </a:lnTo>
                  <a:lnTo>
                    <a:pt x="49" y="142"/>
                  </a:lnTo>
                  <a:lnTo>
                    <a:pt x="55" y="140"/>
                  </a:lnTo>
                  <a:lnTo>
                    <a:pt x="65" y="145"/>
                  </a:lnTo>
                  <a:lnTo>
                    <a:pt x="71" y="138"/>
                  </a:lnTo>
                  <a:lnTo>
                    <a:pt x="75" y="129"/>
                  </a:lnTo>
                  <a:lnTo>
                    <a:pt x="68" y="123"/>
                  </a:lnTo>
                  <a:lnTo>
                    <a:pt x="68" y="117"/>
                  </a:lnTo>
                  <a:lnTo>
                    <a:pt x="80" y="107"/>
                  </a:lnTo>
                  <a:lnTo>
                    <a:pt x="85" y="94"/>
                  </a:lnTo>
                  <a:lnTo>
                    <a:pt x="81" y="81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4" name="Freeform 170"/>
            <p:cNvSpPr>
              <a:spLocks/>
            </p:cNvSpPr>
            <p:nvPr/>
          </p:nvSpPr>
          <p:spPr bwMode="auto">
            <a:xfrm>
              <a:off x="627" y="3404"/>
              <a:ext cx="160" cy="136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46" y="0"/>
                </a:cxn>
                <a:cxn ang="0">
                  <a:pos x="59" y="0"/>
                </a:cxn>
                <a:cxn ang="0">
                  <a:pos x="71" y="13"/>
                </a:cxn>
                <a:cxn ang="0">
                  <a:pos x="86" y="16"/>
                </a:cxn>
                <a:cxn ang="0">
                  <a:pos x="113" y="4"/>
                </a:cxn>
                <a:cxn ang="0">
                  <a:pos x="124" y="22"/>
                </a:cxn>
                <a:cxn ang="0">
                  <a:pos x="155" y="28"/>
                </a:cxn>
                <a:cxn ang="0">
                  <a:pos x="214" y="24"/>
                </a:cxn>
                <a:cxn ang="0">
                  <a:pos x="250" y="34"/>
                </a:cxn>
                <a:cxn ang="0">
                  <a:pos x="250" y="55"/>
                </a:cxn>
                <a:cxn ang="0">
                  <a:pos x="279" y="57"/>
                </a:cxn>
                <a:cxn ang="0">
                  <a:pos x="310" y="52"/>
                </a:cxn>
                <a:cxn ang="0">
                  <a:pos x="331" y="57"/>
                </a:cxn>
                <a:cxn ang="0">
                  <a:pos x="351" y="67"/>
                </a:cxn>
                <a:cxn ang="0">
                  <a:pos x="360" y="62"/>
                </a:cxn>
                <a:cxn ang="0">
                  <a:pos x="376" y="77"/>
                </a:cxn>
                <a:cxn ang="0">
                  <a:pos x="391" y="77"/>
                </a:cxn>
                <a:cxn ang="0">
                  <a:pos x="398" y="84"/>
                </a:cxn>
                <a:cxn ang="0">
                  <a:pos x="419" y="95"/>
                </a:cxn>
                <a:cxn ang="0">
                  <a:pos x="425" y="122"/>
                </a:cxn>
                <a:cxn ang="0">
                  <a:pos x="407" y="127"/>
                </a:cxn>
                <a:cxn ang="0">
                  <a:pos x="384" y="136"/>
                </a:cxn>
                <a:cxn ang="0">
                  <a:pos x="337" y="137"/>
                </a:cxn>
                <a:cxn ang="0">
                  <a:pos x="323" y="162"/>
                </a:cxn>
                <a:cxn ang="0">
                  <a:pos x="302" y="170"/>
                </a:cxn>
                <a:cxn ang="0">
                  <a:pos x="294" y="185"/>
                </a:cxn>
                <a:cxn ang="0">
                  <a:pos x="275" y="193"/>
                </a:cxn>
                <a:cxn ang="0">
                  <a:pos x="306" y="223"/>
                </a:cxn>
                <a:cxn ang="0">
                  <a:pos x="300" y="254"/>
                </a:cxn>
                <a:cxn ang="0">
                  <a:pos x="289" y="273"/>
                </a:cxn>
                <a:cxn ang="0">
                  <a:pos x="261" y="313"/>
                </a:cxn>
                <a:cxn ang="0">
                  <a:pos x="224" y="350"/>
                </a:cxn>
                <a:cxn ang="0">
                  <a:pos x="185" y="351"/>
                </a:cxn>
                <a:cxn ang="0">
                  <a:pos x="179" y="360"/>
                </a:cxn>
                <a:cxn ang="0">
                  <a:pos x="156" y="355"/>
                </a:cxn>
                <a:cxn ang="0">
                  <a:pos x="142" y="359"/>
                </a:cxn>
                <a:cxn ang="0">
                  <a:pos x="125" y="335"/>
                </a:cxn>
                <a:cxn ang="0">
                  <a:pos x="103" y="335"/>
                </a:cxn>
                <a:cxn ang="0">
                  <a:pos x="91" y="324"/>
                </a:cxn>
                <a:cxn ang="0">
                  <a:pos x="97" y="320"/>
                </a:cxn>
                <a:cxn ang="0">
                  <a:pos x="103" y="293"/>
                </a:cxn>
                <a:cxn ang="0">
                  <a:pos x="87" y="259"/>
                </a:cxn>
                <a:cxn ang="0">
                  <a:pos x="83" y="239"/>
                </a:cxn>
                <a:cxn ang="0">
                  <a:pos x="86" y="222"/>
                </a:cxn>
                <a:cxn ang="0">
                  <a:pos x="96" y="218"/>
                </a:cxn>
                <a:cxn ang="0">
                  <a:pos x="76" y="204"/>
                </a:cxn>
                <a:cxn ang="0">
                  <a:pos x="62" y="195"/>
                </a:cxn>
                <a:cxn ang="0">
                  <a:pos x="54" y="184"/>
                </a:cxn>
                <a:cxn ang="0">
                  <a:pos x="66" y="175"/>
                </a:cxn>
                <a:cxn ang="0">
                  <a:pos x="63" y="164"/>
                </a:cxn>
                <a:cxn ang="0">
                  <a:pos x="56" y="147"/>
                </a:cxn>
                <a:cxn ang="0">
                  <a:pos x="25" y="150"/>
                </a:cxn>
                <a:cxn ang="0">
                  <a:pos x="32" y="135"/>
                </a:cxn>
                <a:cxn ang="0">
                  <a:pos x="30" y="123"/>
                </a:cxn>
                <a:cxn ang="0">
                  <a:pos x="14" y="119"/>
                </a:cxn>
                <a:cxn ang="0">
                  <a:pos x="14" y="90"/>
                </a:cxn>
                <a:cxn ang="0">
                  <a:pos x="23" y="59"/>
                </a:cxn>
                <a:cxn ang="0">
                  <a:pos x="39" y="56"/>
                </a:cxn>
                <a:cxn ang="0">
                  <a:pos x="28" y="39"/>
                </a:cxn>
                <a:cxn ang="0">
                  <a:pos x="11" y="21"/>
                </a:cxn>
              </a:cxnLst>
              <a:rect l="0" t="0" r="r" b="b"/>
              <a:pathLst>
                <a:path w="425" h="360">
                  <a:moveTo>
                    <a:pt x="11" y="21"/>
                  </a:moveTo>
                  <a:lnTo>
                    <a:pt x="31" y="9"/>
                  </a:lnTo>
                  <a:lnTo>
                    <a:pt x="41" y="12"/>
                  </a:lnTo>
                  <a:lnTo>
                    <a:pt x="46" y="0"/>
                  </a:lnTo>
                  <a:lnTo>
                    <a:pt x="54" y="4"/>
                  </a:lnTo>
                  <a:lnTo>
                    <a:pt x="59" y="0"/>
                  </a:lnTo>
                  <a:lnTo>
                    <a:pt x="66" y="3"/>
                  </a:lnTo>
                  <a:lnTo>
                    <a:pt x="71" y="13"/>
                  </a:lnTo>
                  <a:lnTo>
                    <a:pt x="80" y="19"/>
                  </a:lnTo>
                  <a:lnTo>
                    <a:pt x="86" y="16"/>
                  </a:lnTo>
                  <a:lnTo>
                    <a:pt x="88" y="3"/>
                  </a:lnTo>
                  <a:lnTo>
                    <a:pt x="113" y="4"/>
                  </a:lnTo>
                  <a:lnTo>
                    <a:pt x="122" y="8"/>
                  </a:lnTo>
                  <a:lnTo>
                    <a:pt x="124" y="22"/>
                  </a:lnTo>
                  <a:lnTo>
                    <a:pt x="141" y="29"/>
                  </a:lnTo>
                  <a:lnTo>
                    <a:pt x="155" y="28"/>
                  </a:lnTo>
                  <a:lnTo>
                    <a:pt x="161" y="22"/>
                  </a:lnTo>
                  <a:lnTo>
                    <a:pt x="214" y="24"/>
                  </a:lnTo>
                  <a:lnTo>
                    <a:pt x="214" y="24"/>
                  </a:lnTo>
                  <a:lnTo>
                    <a:pt x="250" y="34"/>
                  </a:lnTo>
                  <a:lnTo>
                    <a:pt x="253" y="40"/>
                  </a:lnTo>
                  <a:lnTo>
                    <a:pt x="250" y="55"/>
                  </a:lnTo>
                  <a:lnTo>
                    <a:pt x="256" y="59"/>
                  </a:lnTo>
                  <a:lnTo>
                    <a:pt x="279" y="57"/>
                  </a:lnTo>
                  <a:lnTo>
                    <a:pt x="287" y="48"/>
                  </a:lnTo>
                  <a:lnTo>
                    <a:pt x="310" y="52"/>
                  </a:lnTo>
                  <a:lnTo>
                    <a:pt x="323" y="60"/>
                  </a:lnTo>
                  <a:lnTo>
                    <a:pt x="331" y="57"/>
                  </a:lnTo>
                  <a:lnTo>
                    <a:pt x="340" y="67"/>
                  </a:lnTo>
                  <a:lnTo>
                    <a:pt x="351" y="67"/>
                  </a:lnTo>
                  <a:lnTo>
                    <a:pt x="357" y="72"/>
                  </a:lnTo>
                  <a:lnTo>
                    <a:pt x="360" y="62"/>
                  </a:lnTo>
                  <a:lnTo>
                    <a:pt x="369" y="63"/>
                  </a:lnTo>
                  <a:lnTo>
                    <a:pt x="376" y="77"/>
                  </a:lnTo>
                  <a:lnTo>
                    <a:pt x="383" y="72"/>
                  </a:lnTo>
                  <a:lnTo>
                    <a:pt x="391" y="77"/>
                  </a:lnTo>
                  <a:lnTo>
                    <a:pt x="391" y="77"/>
                  </a:lnTo>
                  <a:lnTo>
                    <a:pt x="398" y="84"/>
                  </a:lnTo>
                  <a:lnTo>
                    <a:pt x="415" y="90"/>
                  </a:lnTo>
                  <a:lnTo>
                    <a:pt x="419" y="95"/>
                  </a:lnTo>
                  <a:lnTo>
                    <a:pt x="423" y="103"/>
                  </a:lnTo>
                  <a:lnTo>
                    <a:pt x="425" y="122"/>
                  </a:lnTo>
                  <a:lnTo>
                    <a:pt x="425" y="122"/>
                  </a:lnTo>
                  <a:lnTo>
                    <a:pt x="407" y="127"/>
                  </a:lnTo>
                  <a:lnTo>
                    <a:pt x="401" y="135"/>
                  </a:lnTo>
                  <a:lnTo>
                    <a:pt x="384" y="136"/>
                  </a:lnTo>
                  <a:lnTo>
                    <a:pt x="375" y="140"/>
                  </a:lnTo>
                  <a:lnTo>
                    <a:pt x="337" y="137"/>
                  </a:lnTo>
                  <a:lnTo>
                    <a:pt x="327" y="150"/>
                  </a:lnTo>
                  <a:lnTo>
                    <a:pt x="323" y="162"/>
                  </a:lnTo>
                  <a:lnTo>
                    <a:pt x="309" y="171"/>
                  </a:lnTo>
                  <a:lnTo>
                    <a:pt x="302" y="170"/>
                  </a:lnTo>
                  <a:lnTo>
                    <a:pt x="295" y="176"/>
                  </a:lnTo>
                  <a:lnTo>
                    <a:pt x="294" y="185"/>
                  </a:lnTo>
                  <a:lnTo>
                    <a:pt x="278" y="189"/>
                  </a:lnTo>
                  <a:lnTo>
                    <a:pt x="275" y="193"/>
                  </a:lnTo>
                  <a:lnTo>
                    <a:pt x="287" y="200"/>
                  </a:lnTo>
                  <a:lnTo>
                    <a:pt x="306" y="223"/>
                  </a:lnTo>
                  <a:lnTo>
                    <a:pt x="298" y="227"/>
                  </a:lnTo>
                  <a:lnTo>
                    <a:pt x="300" y="254"/>
                  </a:lnTo>
                  <a:lnTo>
                    <a:pt x="289" y="273"/>
                  </a:lnTo>
                  <a:lnTo>
                    <a:pt x="289" y="273"/>
                  </a:lnTo>
                  <a:lnTo>
                    <a:pt x="286" y="290"/>
                  </a:lnTo>
                  <a:lnTo>
                    <a:pt x="261" y="313"/>
                  </a:lnTo>
                  <a:lnTo>
                    <a:pt x="248" y="343"/>
                  </a:lnTo>
                  <a:lnTo>
                    <a:pt x="224" y="350"/>
                  </a:lnTo>
                  <a:lnTo>
                    <a:pt x="213" y="357"/>
                  </a:lnTo>
                  <a:lnTo>
                    <a:pt x="185" y="351"/>
                  </a:lnTo>
                  <a:lnTo>
                    <a:pt x="179" y="360"/>
                  </a:lnTo>
                  <a:lnTo>
                    <a:pt x="179" y="360"/>
                  </a:lnTo>
                  <a:lnTo>
                    <a:pt x="172" y="352"/>
                  </a:lnTo>
                  <a:lnTo>
                    <a:pt x="156" y="355"/>
                  </a:lnTo>
                  <a:lnTo>
                    <a:pt x="152" y="360"/>
                  </a:lnTo>
                  <a:lnTo>
                    <a:pt x="142" y="359"/>
                  </a:lnTo>
                  <a:lnTo>
                    <a:pt x="129" y="350"/>
                  </a:lnTo>
                  <a:lnTo>
                    <a:pt x="125" y="335"/>
                  </a:lnTo>
                  <a:lnTo>
                    <a:pt x="111" y="332"/>
                  </a:lnTo>
                  <a:lnTo>
                    <a:pt x="103" y="335"/>
                  </a:lnTo>
                  <a:lnTo>
                    <a:pt x="94" y="331"/>
                  </a:lnTo>
                  <a:lnTo>
                    <a:pt x="91" y="324"/>
                  </a:lnTo>
                  <a:lnTo>
                    <a:pt x="91" y="324"/>
                  </a:lnTo>
                  <a:lnTo>
                    <a:pt x="97" y="320"/>
                  </a:lnTo>
                  <a:lnTo>
                    <a:pt x="104" y="300"/>
                  </a:lnTo>
                  <a:lnTo>
                    <a:pt x="103" y="293"/>
                  </a:lnTo>
                  <a:lnTo>
                    <a:pt x="93" y="283"/>
                  </a:lnTo>
                  <a:lnTo>
                    <a:pt x="87" y="259"/>
                  </a:lnTo>
                  <a:lnTo>
                    <a:pt x="90" y="252"/>
                  </a:lnTo>
                  <a:lnTo>
                    <a:pt x="83" y="239"/>
                  </a:lnTo>
                  <a:lnTo>
                    <a:pt x="89" y="231"/>
                  </a:lnTo>
                  <a:lnTo>
                    <a:pt x="86" y="222"/>
                  </a:lnTo>
                  <a:lnTo>
                    <a:pt x="94" y="223"/>
                  </a:lnTo>
                  <a:lnTo>
                    <a:pt x="96" y="218"/>
                  </a:lnTo>
                  <a:lnTo>
                    <a:pt x="82" y="213"/>
                  </a:lnTo>
                  <a:lnTo>
                    <a:pt x="76" y="204"/>
                  </a:lnTo>
                  <a:lnTo>
                    <a:pt x="70" y="205"/>
                  </a:lnTo>
                  <a:lnTo>
                    <a:pt x="62" y="195"/>
                  </a:lnTo>
                  <a:lnTo>
                    <a:pt x="64" y="189"/>
                  </a:lnTo>
                  <a:lnTo>
                    <a:pt x="54" y="184"/>
                  </a:lnTo>
                  <a:lnTo>
                    <a:pt x="57" y="172"/>
                  </a:lnTo>
                  <a:lnTo>
                    <a:pt x="66" y="175"/>
                  </a:lnTo>
                  <a:lnTo>
                    <a:pt x="69" y="171"/>
                  </a:lnTo>
                  <a:lnTo>
                    <a:pt x="63" y="164"/>
                  </a:lnTo>
                  <a:lnTo>
                    <a:pt x="65" y="154"/>
                  </a:lnTo>
                  <a:lnTo>
                    <a:pt x="56" y="147"/>
                  </a:lnTo>
                  <a:lnTo>
                    <a:pt x="45" y="157"/>
                  </a:lnTo>
                  <a:lnTo>
                    <a:pt x="25" y="150"/>
                  </a:lnTo>
                  <a:lnTo>
                    <a:pt x="24" y="140"/>
                  </a:lnTo>
                  <a:lnTo>
                    <a:pt x="32" y="135"/>
                  </a:lnTo>
                  <a:lnTo>
                    <a:pt x="32" y="128"/>
                  </a:lnTo>
                  <a:lnTo>
                    <a:pt x="30" y="123"/>
                  </a:lnTo>
                  <a:lnTo>
                    <a:pt x="14" y="119"/>
                  </a:lnTo>
                  <a:lnTo>
                    <a:pt x="14" y="119"/>
                  </a:lnTo>
                  <a:lnTo>
                    <a:pt x="17" y="108"/>
                  </a:lnTo>
                  <a:lnTo>
                    <a:pt x="14" y="90"/>
                  </a:lnTo>
                  <a:lnTo>
                    <a:pt x="0" y="65"/>
                  </a:lnTo>
                  <a:lnTo>
                    <a:pt x="23" y="59"/>
                  </a:lnTo>
                  <a:lnTo>
                    <a:pt x="30" y="64"/>
                  </a:lnTo>
                  <a:lnTo>
                    <a:pt x="39" y="56"/>
                  </a:lnTo>
                  <a:lnTo>
                    <a:pt x="27" y="49"/>
                  </a:lnTo>
                  <a:lnTo>
                    <a:pt x="28" y="39"/>
                  </a:lnTo>
                  <a:lnTo>
                    <a:pt x="25" y="30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FF66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5" name="Freeform 171"/>
            <p:cNvSpPr>
              <a:spLocks/>
            </p:cNvSpPr>
            <p:nvPr/>
          </p:nvSpPr>
          <p:spPr bwMode="auto">
            <a:xfrm>
              <a:off x="599" y="2995"/>
              <a:ext cx="130" cy="153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48" y="62"/>
                </a:cxn>
                <a:cxn ang="0">
                  <a:pos x="53" y="55"/>
                </a:cxn>
                <a:cxn ang="0">
                  <a:pos x="54" y="41"/>
                </a:cxn>
                <a:cxn ang="0">
                  <a:pos x="99" y="43"/>
                </a:cxn>
                <a:cxn ang="0">
                  <a:pos x="117" y="33"/>
                </a:cxn>
                <a:cxn ang="0">
                  <a:pos x="132" y="36"/>
                </a:cxn>
                <a:cxn ang="0">
                  <a:pos x="142" y="30"/>
                </a:cxn>
                <a:cxn ang="0">
                  <a:pos x="148" y="0"/>
                </a:cxn>
                <a:cxn ang="0">
                  <a:pos x="194" y="15"/>
                </a:cxn>
                <a:cxn ang="0">
                  <a:pos x="222" y="22"/>
                </a:cxn>
                <a:cxn ang="0">
                  <a:pos x="249" y="56"/>
                </a:cxn>
                <a:cxn ang="0">
                  <a:pos x="265" y="74"/>
                </a:cxn>
                <a:cxn ang="0">
                  <a:pos x="283" y="69"/>
                </a:cxn>
                <a:cxn ang="0">
                  <a:pos x="307" y="69"/>
                </a:cxn>
                <a:cxn ang="0">
                  <a:pos x="324" y="75"/>
                </a:cxn>
                <a:cxn ang="0">
                  <a:pos x="336" y="93"/>
                </a:cxn>
                <a:cxn ang="0">
                  <a:pos x="330" y="117"/>
                </a:cxn>
                <a:cxn ang="0">
                  <a:pos x="319" y="143"/>
                </a:cxn>
                <a:cxn ang="0">
                  <a:pos x="292" y="182"/>
                </a:cxn>
                <a:cxn ang="0">
                  <a:pos x="298" y="228"/>
                </a:cxn>
                <a:cxn ang="0">
                  <a:pos x="287" y="235"/>
                </a:cxn>
                <a:cxn ang="0">
                  <a:pos x="277" y="241"/>
                </a:cxn>
                <a:cxn ang="0">
                  <a:pos x="275" y="276"/>
                </a:cxn>
                <a:cxn ang="0">
                  <a:pos x="274" y="288"/>
                </a:cxn>
                <a:cxn ang="0">
                  <a:pos x="255" y="296"/>
                </a:cxn>
                <a:cxn ang="0">
                  <a:pos x="244" y="295"/>
                </a:cxn>
                <a:cxn ang="0">
                  <a:pos x="228" y="305"/>
                </a:cxn>
                <a:cxn ang="0">
                  <a:pos x="205" y="322"/>
                </a:cxn>
                <a:cxn ang="0">
                  <a:pos x="195" y="332"/>
                </a:cxn>
                <a:cxn ang="0">
                  <a:pos x="188" y="357"/>
                </a:cxn>
                <a:cxn ang="0">
                  <a:pos x="186" y="370"/>
                </a:cxn>
                <a:cxn ang="0">
                  <a:pos x="182" y="391"/>
                </a:cxn>
                <a:cxn ang="0">
                  <a:pos x="171" y="407"/>
                </a:cxn>
                <a:cxn ang="0">
                  <a:pos x="142" y="404"/>
                </a:cxn>
                <a:cxn ang="0">
                  <a:pos x="113" y="405"/>
                </a:cxn>
                <a:cxn ang="0">
                  <a:pos x="96" y="382"/>
                </a:cxn>
                <a:cxn ang="0">
                  <a:pos x="86" y="370"/>
                </a:cxn>
                <a:cxn ang="0">
                  <a:pos x="74" y="352"/>
                </a:cxn>
                <a:cxn ang="0">
                  <a:pos x="83" y="333"/>
                </a:cxn>
                <a:cxn ang="0">
                  <a:pos x="85" y="310"/>
                </a:cxn>
                <a:cxn ang="0">
                  <a:pos x="77" y="293"/>
                </a:cxn>
                <a:cxn ang="0">
                  <a:pos x="87" y="271"/>
                </a:cxn>
                <a:cxn ang="0">
                  <a:pos x="70" y="279"/>
                </a:cxn>
                <a:cxn ang="0">
                  <a:pos x="45" y="235"/>
                </a:cxn>
                <a:cxn ang="0">
                  <a:pos x="21" y="204"/>
                </a:cxn>
                <a:cxn ang="0">
                  <a:pos x="6" y="188"/>
                </a:cxn>
                <a:cxn ang="0">
                  <a:pos x="13" y="178"/>
                </a:cxn>
                <a:cxn ang="0">
                  <a:pos x="19" y="166"/>
                </a:cxn>
                <a:cxn ang="0">
                  <a:pos x="21" y="136"/>
                </a:cxn>
                <a:cxn ang="0">
                  <a:pos x="0" y="126"/>
                </a:cxn>
                <a:cxn ang="0">
                  <a:pos x="11" y="99"/>
                </a:cxn>
                <a:cxn ang="0">
                  <a:pos x="25" y="96"/>
                </a:cxn>
              </a:cxnLst>
              <a:rect l="0" t="0" r="r" b="b"/>
              <a:pathLst>
                <a:path w="345" h="407">
                  <a:moveTo>
                    <a:pt x="23" y="81"/>
                  </a:moveTo>
                  <a:lnTo>
                    <a:pt x="27" y="77"/>
                  </a:lnTo>
                  <a:lnTo>
                    <a:pt x="30" y="81"/>
                  </a:lnTo>
                  <a:lnTo>
                    <a:pt x="34" y="55"/>
                  </a:lnTo>
                  <a:lnTo>
                    <a:pt x="49" y="59"/>
                  </a:lnTo>
                  <a:lnTo>
                    <a:pt x="48" y="62"/>
                  </a:lnTo>
                  <a:lnTo>
                    <a:pt x="52" y="65"/>
                  </a:lnTo>
                  <a:lnTo>
                    <a:pt x="55" y="58"/>
                  </a:lnTo>
                  <a:lnTo>
                    <a:pt x="53" y="55"/>
                  </a:lnTo>
                  <a:lnTo>
                    <a:pt x="60" y="53"/>
                  </a:lnTo>
                  <a:lnTo>
                    <a:pt x="54" y="47"/>
                  </a:lnTo>
                  <a:lnTo>
                    <a:pt x="54" y="41"/>
                  </a:lnTo>
                  <a:lnTo>
                    <a:pt x="57" y="44"/>
                  </a:lnTo>
                  <a:lnTo>
                    <a:pt x="61" y="39"/>
                  </a:lnTo>
                  <a:lnTo>
                    <a:pt x="99" y="43"/>
                  </a:lnTo>
                  <a:lnTo>
                    <a:pt x="109" y="40"/>
                  </a:lnTo>
                  <a:lnTo>
                    <a:pt x="109" y="34"/>
                  </a:lnTo>
                  <a:lnTo>
                    <a:pt x="117" y="33"/>
                  </a:lnTo>
                  <a:lnTo>
                    <a:pt x="121" y="34"/>
                  </a:lnTo>
                  <a:lnTo>
                    <a:pt x="120" y="38"/>
                  </a:lnTo>
                  <a:lnTo>
                    <a:pt x="132" y="36"/>
                  </a:lnTo>
                  <a:lnTo>
                    <a:pt x="139" y="40"/>
                  </a:lnTo>
                  <a:lnTo>
                    <a:pt x="144" y="36"/>
                  </a:lnTo>
                  <a:lnTo>
                    <a:pt x="142" y="30"/>
                  </a:lnTo>
                  <a:lnTo>
                    <a:pt x="148" y="21"/>
                  </a:lnTo>
                  <a:lnTo>
                    <a:pt x="143" y="5"/>
                  </a:lnTo>
                  <a:lnTo>
                    <a:pt x="148" y="0"/>
                  </a:lnTo>
                  <a:lnTo>
                    <a:pt x="155" y="6"/>
                  </a:lnTo>
                  <a:lnTo>
                    <a:pt x="160" y="1"/>
                  </a:lnTo>
                  <a:lnTo>
                    <a:pt x="194" y="15"/>
                  </a:lnTo>
                  <a:lnTo>
                    <a:pt x="206" y="12"/>
                  </a:lnTo>
                  <a:lnTo>
                    <a:pt x="212" y="25"/>
                  </a:lnTo>
                  <a:lnTo>
                    <a:pt x="222" y="22"/>
                  </a:lnTo>
                  <a:lnTo>
                    <a:pt x="226" y="33"/>
                  </a:lnTo>
                  <a:lnTo>
                    <a:pt x="248" y="51"/>
                  </a:lnTo>
                  <a:lnTo>
                    <a:pt x="249" y="56"/>
                  </a:lnTo>
                  <a:lnTo>
                    <a:pt x="244" y="58"/>
                  </a:lnTo>
                  <a:lnTo>
                    <a:pt x="247" y="64"/>
                  </a:lnTo>
                  <a:lnTo>
                    <a:pt x="265" y="74"/>
                  </a:lnTo>
                  <a:lnTo>
                    <a:pt x="268" y="70"/>
                  </a:lnTo>
                  <a:lnTo>
                    <a:pt x="278" y="76"/>
                  </a:lnTo>
                  <a:lnTo>
                    <a:pt x="283" y="69"/>
                  </a:lnTo>
                  <a:lnTo>
                    <a:pt x="287" y="73"/>
                  </a:lnTo>
                  <a:lnTo>
                    <a:pt x="291" y="69"/>
                  </a:lnTo>
                  <a:lnTo>
                    <a:pt x="307" y="69"/>
                  </a:lnTo>
                  <a:lnTo>
                    <a:pt x="311" y="71"/>
                  </a:lnTo>
                  <a:lnTo>
                    <a:pt x="311" y="77"/>
                  </a:lnTo>
                  <a:lnTo>
                    <a:pt x="324" y="75"/>
                  </a:lnTo>
                  <a:lnTo>
                    <a:pt x="324" y="75"/>
                  </a:lnTo>
                  <a:lnTo>
                    <a:pt x="334" y="79"/>
                  </a:lnTo>
                  <a:lnTo>
                    <a:pt x="336" y="93"/>
                  </a:lnTo>
                  <a:lnTo>
                    <a:pt x="345" y="105"/>
                  </a:lnTo>
                  <a:lnTo>
                    <a:pt x="339" y="114"/>
                  </a:lnTo>
                  <a:lnTo>
                    <a:pt x="330" y="117"/>
                  </a:lnTo>
                  <a:lnTo>
                    <a:pt x="321" y="131"/>
                  </a:lnTo>
                  <a:lnTo>
                    <a:pt x="315" y="134"/>
                  </a:lnTo>
                  <a:lnTo>
                    <a:pt x="319" y="143"/>
                  </a:lnTo>
                  <a:lnTo>
                    <a:pt x="304" y="154"/>
                  </a:lnTo>
                  <a:lnTo>
                    <a:pt x="305" y="172"/>
                  </a:lnTo>
                  <a:lnTo>
                    <a:pt x="292" y="182"/>
                  </a:lnTo>
                  <a:lnTo>
                    <a:pt x="299" y="199"/>
                  </a:lnTo>
                  <a:lnTo>
                    <a:pt x="291" y="215"/>
                  </a:lnTo>
                  <a:lnTo>
                    <a:pt x="298" y="228"/>
                  </a:lnTo>
                  <a:lnTo>
                    <a:pt x="296" y="233"/>
                  </a:lnTo>
                  <a:lnTo>
                    <a:pt x="289" y="230"/>
                  </a:lnTo>
                  <a:lnTo>
                    <a:pt x="287" y="235"/>
                  </a:lnTo>
                  <a:lnTo>
                    <a:pt x="283" y="231"/>
                  </a:lnTo>
                  <a:lnTo>
                    <a:pt x="284" y="239"/>
                  </a:lnTo>
                  <a:lnTo>
                    <a:pt x="277" y="241"/>
                  </a:lnTo>
                  <a:lnTo>
                    <a:pt x="279" y="248"/>
                  </a:lnTo>
                  <a:lnTo>
                    <a:pt x="273" y="252"/>
                  </a:lnTo>
                  <a:lnTo>
                    <a:pt x="275" y="276"/>
                  </a:lnTo>
                  <a:lnTo>
                    <a:pt x="281" y="284"/>
                  </a:lnTo>
                  <a:lnTo>
                    <a:pt x="281" y="284"/>
                  </a:lnTo>
                  <a:lnTo>
                    <a:pt x="274" y="288"/>
                  </a:lnTo>
                  <a:lnTo>
                    <a:pt x="252" y="286"/>
                  </a:lnTo>
                  <a:lnTo>
                    <a:pt x="261" y="292"/>
                  </a:lnTo>
                  <a:lnTo>
                    <a:pt x="255" y="296"/>
                  </a:lnTo>
                  <a:lnTo>
                    <a:pt x="255" y="301"/>
                  </a:lnTo>
                  <a:lnTo>
                    <a:pt x="250" y="302"/>
                  </a:lnTo>
                  <a:lnTo>
                    <a:pt x="244" y="295"/>
                  </a:lnTo>
                  <a:lnTo>
                    <a:pt x="240" y="297"/>
                  </a:lnTo>
                  <a:lnTo>
                    <a:pt x="233" y="304"/>
                  </a:lnTo>
                  <a:lnTo>
                    <a:pt x="228" y="305"/>
                  </a:lnTo>
                  <a:lnTo>
                    <a:pt x="220" y="316"/>
                  </a:lnTo>
                  <a:lnTo>
                    <a:pt x="218" y="314"/>
                  </a:lnTo>
                  <a:lnTo>
                    <a:pt x="205" y="322"/>
                  </a:lnTo>
                  <a:lnTo>
                    <a:pt x="205" y="327"/>
                  </a:lnTo>
                  <a:lnTo>
                    <a:pt x="200" y="326"/>
                  </a:lnTo>
                  <a:lnTo>
                    <a:pt x="195" y="332"/>
                  </a:lnTo>
                  <a:lnTo>
                    <a:pt x="201" y="342"/>
                  </a:lnTo>
                  <a:lnTo>
                    <a:pt x="190" y="346"/>
                  </a:lnTo>
                  <a:lnTo>
                    <a:pt x="188" y="357"/>
                  </a:lnTo>
                  <a:lnTo>
                    <a:pt x="184" y="357"/>
                  </a:lnTo>
                  <a:lnTo>
                    <a:pt x="186" y="370"/>
                  </a:lnTo>
                  <a:lnTo>
                    <a:pt x="186" y="370"/>
                  </a:lnTo>
                  <a:lnTo>
                    <a:pt x="178" y="382"/>
                  </a:lnTo>
                  <a:lnTo>
                    <a:pt x="179" y="391"/>
                  </a:lnTo>
                  <a:lnTo>
                    <a:pt x="182" y="391"/>
                  </a:lnTo>
                  <a:lnTo>
                    <a:pt x="176" y="400"/>
                  </a:lnTo>
                  <a:lnTo>
                    <a:pt x="178" y="405"/>
                  </a:lnTo>
                  <a:lnTo>
                    <a:pt x="171" y="407"/>
                  </a:lnTo>
                  <a:lnTo>
                    <a:pt x="159" y="398"/>
                  </a:lnTo>
                  <a:lnTo>
                    <a:pt x="154" y="404"/>
                  </a:lnTo>
                  <a:lnTo>
                    <a:pt x="142" y="404"/>
                  </a:lnTo>
                  <a:lnTo>
                    <a:pt x="134" y="396"/>
                  </a:lnTo>
                  <a:lnTo>
                    <a:pt x="127" y="395"/>
                  </a:lnTo>
                  <a:lnTo>
                    <a:pt x="113" y="405"/>
                  </a:lnTo>
                  <a:lnTo>
                    <a:pt x="107" y="403"/>
                  </a:lnTo>
                  <a:lnTo>
                    <a:pt x="105" y="391"/>
                  </a:lnTo>
                  <a:lnTo>
                    <a:pt x="96" y="382"/>
                  </a:lnTo>
                  <a:lnTo>
                    <a:pt x="96" y="382"/>
                  </a:lnTo>
                  <a:lnTo>
                    <a:pt x="86" y="370"/>
                  </a:lnTo>
                  <a:lnTo>
                    <a:pt x="86" y="370"/>
                  </a:lnTo>
                  <a:lnTo>
                    <a:pt x="81" y="363"/>
                  </a:lnTo>
                  <a:lnTo>
                    <a:pt x="77" y="364"/>
                  </a:lnTo>
                  <a:lnTo>
                    <a:pt x="74" y="352"/>
                  </a:lnTo>
                  <a:lnTo>
                    <a:pt x="78" y="341"/>
                  </a:lnTo>
                  <a:lnTo>
                    <a:pt x="70" y="337"/>
                  </a:lnTo>
                  <a:lnTo>
                    <a:pt x="83" y="333"/>
                  </a:lnTo>
                  <a:lnTo>
                    <a:pt x="86" y="328"/>
                  </a:lnTo>
                  <a:lnTo>
                    <a:pt x="81" y="316"/>
                  </a:lnTo>
                  <a:lnTo>
                    <a:pt x="85" y="310"/>
                  </a:lnTo>
                  <a:lnTo>
                    <a:pt x="80" y="308"/>
                  </a:lnTo>
                  <a:lnTo>
                    <a:pt x="77" y="302"/>
                  </a:lnTo>
                  <a:lnTo>
                    <a:pt x="77" y="293"/>
                  </a:lnTo>
                  <a:lnTo>
                    <a:pt x="84" y="294"/>
                  </a:lnTo>
                  <a:lnTo>
                    <a:pt x="90" y="285"/>
                  </a:lnTo>
                  <a:lnTo>
                    <a:pt x="87" y="271"/>
                  </a:lnTo>
                  <a:lnTo>
                    <a:pt x="80" y="271"/>
                  </a:lnTo>
                  <a:lnTo>
                    <a:pt x="77" y="277"/>
                  </a:lnTo>
                  <a:lnTo>
                    <a:pt x="70" y="279"/>
                  </a:lnTo>
                  <a:lnTo>
                    <a:pt x="63" y="277"/>
                  </a:lnTo>
                  <a:lnTo>
                    <a:pt x="47" y="259"/>
                  </a:lnTo>
                  <a:lnTo>
                    <a:pt x="45" y="235"/>
                  </a:lnTo>
                  <a:lnTo>
                    <a:pt x="34" y="226"/>
                  </a:lnTo>
                  <a:lnTo>
                    <a:pt x="28" y="212"/>
                  </a:lnTo>
                  <a:lnTo>
                    <a:pt x="21" y="204"/>
                  </a:lnTo>
                  <a:lnTo>
                    <a:pt x="4" y="198"/>
                  </a:lnTo>
                  <a:lnTo>
                    <a:pt x="11" y="188"/>
                  </a:lnTo>
                  <a:lnTo>
                    <a:pt x="6" y="188"/>
                  </a:lnTo>
                  <a:lnTo>
                    <a:pt x="5" y="183"/>
                  </a:lnTo>
                  <a:lnTo>
                    <a:pt x="18" y="183"/>
                  </a:lnTo>
                  <a:lnTo>
                    <a:pt x="13" y="178"/>
                  </a:lnTo>
                  <a:lnTo>
                    <a:pt x="1" y="179"/>
                  </a:lnTo>
                  <a:lnTo>
                    <a:pt x="2" y="173"/>
                  </a:lnTo>
                  <a:lnTo>
                    <a:pt x="19" y="166"/>
                  </a:lnTo>
                  <a:lnTo>
                    <a:pt x="22" y="155"/>
                  </a:lnTo>
                  <a:lnTo>
                    <a:pt x="33" y="154"/>
                  </a:lnTo>
                  <a:lnTo>
                    <a:pt x="21" y="136"/>
                  </a:lnTo>
                  <a:lnTo>
                    <a:pt x="10" y="136"/>
                  </a:lnTo>
                  <a:lnTo>
                    <a:pt x="6" y="127"/>
                  </a:lnTo>
                  <a:lnTo>
                    <a:pt x="0" y="126"/>
                  </a:lnTo>
                  <a:lnTo>
                    <a:pt x="11" y="114"/>
                  </a:lnTo>
                  <a:lnTo>
                    <a:pt x="6" y="108"/>
                  </a:lnTo>
                  <a:lnTo>
                    <a:pt x="11" y="99"/>
                  </a:lnTo>
                  <a:lnTo>
                    <a:pt x="17" y="101"/>
                  </a:lnTo>
                  <a:lnTo>
                    <a:pt x="20" y="95"/>
                  </a:lnTo>
                  <a:lnTo>
                    <a:pt x="25" y="96"/>
                  </a:lnTo>
                  <a:lnTo>
                    <a:pt x="27" y="91"/>
                  </a:lnTo>
                  <a:lnTo>
                    <a:pt x="23" y="81"/>
                  </a:lnTo>
                  <a:close/>
                </a:path>
              </a:pathLst>
            </a:custGeom>
            <a:solidFill>
              <a:srgbClr val="92D05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6" name="Freeform 172"/>
            <p:cNvSpPr>
              <a:spLocks/>
            </p:cNvSpPr>
            <p:nvPr/>
          </p:nvSpPr>
          <p:spPr bwMode="auto">
            <a:xfrm>
              <a:off x="3741" y="3544"/>
              <a:ext cx="147" cy="93"/>
            </a:xfrm>
            <a:custGeom>
              <a:avLst/>
              <a:gdLst/>
              <a:ahLst/>
              <a:cxnLst>
                <a:cxn ang="0">
                  <a:pos x="86" y="36"/>
                </a:cxn>
                <a:cxn ang="0">
                  <a:pos x="119" y="22"/>
                </a:cxn>
                <a:cxn ang="0">
                  <a:pos x="130" y="26"/>
                </a:cxn>
                <a:cxn ang="0">
                  <a:pos x="134" y="14"/>
                </a:cxn>
                <a:cxn ang="0">
                  <a:pos x="146" y="0"/>
                </a:cxn>
                <a:cxn ang="0">
                  <a:pos x="167" y="23"/>
                </a:cxn>
                <a:cxn ang="0">
                  <a:pos x="182" y="24"/>
                </a:cxn>
                <a:cxn ang="0">
                  <a:pos x="198" y="23"/>
                </a:cxn>
                <a:cxn ang="0">
                  <a:pos x="224" y="35"/>
                </a:cxn>
                <a:cxn ang="0">
                  <a:pos x="243" y="80"/>
                </a:cxn>
                <a:cxn ang="0">
                  <a:pos x="287" y="109"/>
                </a:cxn>
                <a:cxn ang="0">
                  <a:pos x="340" y="101"/>
                </a:cxn>
                <a:cxn ang="0">
                  <a:pos x="351" y="109"/>
                </a:cxn>
                <a:cxn ang="0">
                  <a:pos x="362" y="120"/>
                </a:cxn>
                <a:cxn ang="0">
                  <a:pos x="373" y="122"/>
                </a:cxn>
                <a:cxn ang="0">
                  <a:pos x="391" y="122"/>
                </a:cxn>
                <a:cxn ang="0">
                  <a:pos x="379" y="144"/>
                </a:cxn>
                <a:cxn ang="0">
                  <a:pos x="338" y="151"/>
                </a:cxn>
                <a:cxn ang="0">
                  <a:pos x="316" y="157"/>
                </a:cxn>
                <a:cxn ang="0">
                  <a:pos x="302" y="167"/>
                </a:cxn>
                <a:cxn ang="0">
                  <a:pos x="292" y="175"/>
                </a:cxn>
                <a:cxn ang="0">
                  <a:pos x="236" y="187"/>
                </a:cxn>
                <a:cxn ang="0">
                  <a:pos x="223" y="199"/>
                </a:cxn>
                <a:cxn ang="0">
                  <a:pos x="204" y="211"/>
                </a:cxn>
                <a:cxn ang="0">
                  <a:pos x="183" y="239"/>
                </a:cxn>
                <a:cxn ang="0">
                  <a:pos x="154" y="241"/>
                </a:cxn>
                <a:cxn ang="0">
                  <a:pos x="129" y="246"/>
                </a:cxn>
                <a:cxn ang="0">
                  <a:pos x="105" y="241"/>
                </a:cxn>
                <a:cxn ang="0">
                  <a:pos x="82" y="236"/>
                </a:cxn>
                <a:cxn ang="0">
                  <a:pos x="38" y="239"/>
                </a:cxn>
                <a:cxn ang="0">
                  <a:pos x="30" y="211"/>
                </a:cxn>
                <a:cxn ang="0">
                  <a:pos x="11" y="188"/>
                </a:cxn>
                <a:cxn ang="0">
                  <a:pos x="19" y="145"/>
                </a:cxn>
                <a:cxn ang="0">
                  <a:pos x="8" y="136"/>
                </a:cxn>
                <a:cxn ang="0">
                  <a:pos x="0" y="119"/>
                </a:cxn>
                <a:cxn ang="0">
                  <a:pos x="10" y="83"/>
                </a:cxn>
                <a:cxn ang="0">
                  <a:pos x="4" y="85"/>
                </a:cxn>
                <a:cxn ang="0">
                  <a:pos x="24" y="70"/>
                </a:cxn>
                <a:cxn ang="0">
                  <a:pos x="43" y="54"/>
                </a:cxn>
                <a:cxn ang="0">
                  <a:pos x="62" y="31"/>
                </a:cxn>
              </a:cxnLst>
              <a:rect l="0" t="0" r="r" b="b"/>
              <a:pathLst>
                <a:path w="391" h="247">
                  <a:moveTo>
                    <a:pt x="77" y="32"/>
                  </a:moveTo>
                  <a:lnTo>
                    <a:pt x="86" y="36"/>
                  </a:lnTo>
                  <a:lnTo>
                    <a:pt x="110" y="20"/>
                  </a:lnTo>
                  <a:lnTo>
                    <a:pt x="119" y="22"/>
                  </a:lnTo>
                  <a:lnTo>
                    <a:pt x="124" y="28"/>
                  </a:lnTo>
                  <a:lnTo>
                    <a:pt x="130" y="26"/>
                  </a:lnTo>
                  <a:lnTo>
                    <a:pt x="129" y="16"/>
                  </a:lnTo>
                  <a:lnTo>
                    <a:pt x="134" y="14"/>
                  </a:lnTo>
                  <a:lnTo>
                    <a:pt x="136" y="4"/>
                  </a:lnTo>
                  <a:lnTo>
                    <a:pt x="146" y="0"/>
                  </a:lnTo>
                  <a:lnTo>
                    <a:pt x="166" y="10"/>
                  </a:lnTo>
                  <a:lnTo>
                    <a:pt x="167" y="23"/>
                  </a:lnTo>
                  <a:lnTo>
                    <a:pt x="174" y="28"/>
                  </a:lnTo>
                  <a:lnTo>
                    <a:pt x="182" y="24"/>
                  </a:lnTo>
                  <a:lnTo>
                    <a:pt x="191" y="27"/>
                  </a:lnTo>
                  <a:lnTo>
                    <a:pt x="198" y="23"/>
                  </a:lnTo>
                  <a:lnTo>
                    <a:pt x="203" y="34"/>
                  </a:lnTo>
                  <a:lnTo>
                    <a:pt x="224" y="35"/>
                  </a:lnTo>
                  <a:lnTo>
                    <a:pt x="235" y="41"/>
                  </a:lnTo>
                  <a:lnTo>
                    <a:pt x="243" y="80"/>
                  </a:lnTo>
                  <a:lnTo>
                    <a:pt x="258" y="95"/>
                  </a:lnTo>
                  <a:lnTo>
                    <a:pt x="287" y="109"/>
                  </a:lnTo>
                  <a:lnTo>
                    <a:pt x="326" y="115"/>
                  </a:lnTo>
                  <a:lnTo>
                    <a:pt x="340" y="101"/>
                  </a:lnTo>
                  <a:lnTo>
                    <a:pt x="346" y="101"/>
                  </a:lnTo>
                  <a:lnTo>
                    <a:pt x="351" y="109"/>
                  </a:lnTo>
                  <a:lnTo>
                    <a:pt x="357" y="110"/>
                  </a:lnTo>
                  <a:lnTo>
                    <a:pt x="362" y="120"/>
                  </a:lnTo>
                  <a:lnTo>
                    <a:pt x="365" y="116"/>
                  </a:lnTo>
                  <a:lnTo>
                    <a:pt x="373" y="122"/>
                  </a:lnTo>
                  <a:lnTo>
                    <a:pt x="380" y="118"/>
                  </a:lnTo>
                  <a:lnTo>
                    <a:pt x="391" y="122"/>
                  </a:lnTo>
                  <a:lnTo>
                    <a:pt x="388" y="138"/>
                  </a:lnTo>
                  <a:lnTo>
                    <a:pt x="379" y="144"/>
                  </a:lnTo>
                  <a:lnTo>
                    <a:pt x="358" y="137"/>
                  </a:lnTo>
                  <a:lnTo>
                    <a:pt x="338" y="151"/>
                  </a:lnTo>
                  <a:lnTo>
                    <a:pt x="338" y="151"/>
                  </a:lnTo>
                  <a:lnTo>
                    <a:pt x="316" y="157"/>
                  </a:lnTo>
                  <a:lnTo>
                    <a:pt x="312" y="164"/>
                  </a:lnTo>
                  <a:lnTo>
                    <a:pt x="302" y="167"/>
                  </a:lnTo>
                  <a:lnTo>
                    <a:pt x="300" y="177"/>
                  </a:lnTo>
                  <a:lnTo>
                    <a:pt x="292" y="175"/>
                  </a:lnTo>
                  <a:lnTo>
                    <a:pt x="267" y="192"/>
                  </a:lnTo>
                  <a:lnTo>
                    <a:pt x="236" y="187"/>
                  </a:lnTo>
                  <a:lnTo>
                    <a:pt x="225" y="194"/>
                  </a:lnTo>
                  <a:lnTo>
                    <a:pt x="223" y="199"/>
                  </a:lnTo>
                  <a:lnTo>
                    <a:pt x="211" y="202"/>
                  </a:lnTo>
                  <a:lnTo>
                    <a:pt x="204" y="211"/>
                  </a:lnTo>
                  <a:lnTo>
                    <a:pt x="192" y="209"/>
                  </a:lnTo>
                  <a:lnTo>
                    <a:pt x="183" y="239"/>
                  </a:lnTo>
                  <a:lnTo>
                    <a:pt x="161" y="235"/>
                  </a:lnTo>
                  <a:lnTo>
                    <a:pt x="154" y="241"/>
                  </a:lnTo>
                  <a:lnTo>
                    <a:pt x="132" y="241"/>
                  </a:lnTo>
                  <a:lnTo>
                    <a:pt x="129" y="246"/>
                  </a:lnTo>
                  <a:lnTo>
                    <a:pt x="115" y="246"/>
                  </a:lnTo>
                  <a:lnTo>
                    <a:pt x="105" y="241"/>
                  </a:lnTo>
                  <a:lnTo>
                    <a:pt x="96" y="247"/>
                  </a:lnTo>
                  <a:lnTo>
                    <a:pt x="82" y="236"/>
                  </a:lnTo>
                  <a:lnTo>
                    <a:pt x="45" y="243"/>
                  </a:lnTo>
                  <a:lnTo>
                    <a:pt x="38" y="239"/>
                  </a:lnTo>
                  <a:lnTo>
                    <a:pt x="38" y="226"/>
                  </a:lnTo>
                  <a:lnTo>
                    <a:pt x="30" y="211"/>
                  </a:lnTo>
                  <a:lnTo>
                    <a:pt x="14" y="196"/>
                  </a:lnTo>
                  <a:lnTo>
                    <a:pt x="11" y="188"/>
                  </a:lnTo>
                  <a:lnTo>
                    <a:pt x="27" y="161"/>
                  </a:lnTo>
                  <a:lnTo>
                    <a:pt x="19" y="145"/>
                  </a:lnTo>
                  <a:lnTo>
                    <a:pt x="21" y="135"/>
                  </a:lnTo>
                  <a:lnTo>
                    <a:pt x="8" y="136"/>
                  </a:lnTo>
                  <a:lnTo>
                    <a:pt x="7" y="124"/>
                  </a:lnTo>
                  <a:lnTo>
                    <a:pt x="0" y="119"/>
                  </a:lnTo>
                  <a:lnTo>
                    <a:pt x="14" y="87"/>
                  </a:lnTo>
                  <a:lnTo>
                    <a:pt x="10" y="83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8" y="79"/>
                  </a:lnTo>
                  <a:lnTo>
                    <a:pt x="24" y="70"/>
                  </a:lnTo>
                  <a:lnTo>
                    <a:pt x="39" y="67"/>
                  </a:lnTo>
                  <a:lnTo>
                    <a:pt x="43" y="54"/>
                  </a:lnTo>
                  <a:lnTo>
                    <a:pt x="56" y="35"/>
                  </a:lnTo>
                  <a:lnTo>
                    <a:pt x="62" y="31"/>
                  </a:lnTo>
                  <a:lnTo>
                    <a:pt x="77" y="32"/>
                  </a:lnTo>
                  <a:close/>
                </a:path>
              </a:pathLst>
            </a:custGeom>
            <a:solidFill>
              <a:srgbClr val="FFFF66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  <p:sp>
          <p:nvSpPr>
            <p:cNvPr id="1197" name="Freeform 173"/>
            <p:cNvSpPr>
              <a:spLocks/>
            </p:cNvSpPr>
            <p:nvPr/>
          </p:nvSpPr>
          <p:spPr bwMode="auto">
            <a:xfrm>
              <a:off x="2972" y="3030"/>
              <a:ext cx="484" cy="531"/>
            </a:xfrm>
            <a:custGeom>
              <a:avLst/>
              <a:gdLst/>
              <a:ahLst/>
              <a:cxnLst>
                <a:cxn ang="0">
                  <a:pos x="1197" y="818"/>
                </a:cxn>
                <a:cxn ang="0">
                  <a:pos x="1103" y="897"/>
                </a:cxn>
                <a:cxn ang="0">
                  <a:pos x="1141" y="916"/>
                </a:cxn>
                <a:cxn ang="0">
                  <a:pos x="1170" y="987"/>
                </a:cxn>
                <a:cxn ang="0">
                  <a:pos x="1149" y="1027"/>
                </a:cxn>
                <a:cxn ang="0">
                  <a:pos x="1098" y="1083"/>
                </a:cxn>
                <a:cxn ang="0">
                  <a:pos x="1079" y="1122"/>
                </a:cxn>
                <a:cxn ang="0">
                  <a:pos x="1021" y="1240"/>
                </a:cxn>
                <a:cxn ang="0">
                  <a:pos x="1040" y="1279"/>
                </a:cxn>
                <a:cxn ang="0">
                  <a:pos x="943" y="1331"/>
                </a:cxn>
                <a:cxn ang="0">
                  <a:pos x="826" y="1332"/>
                </a:cxn>
                <a:cxn ang="0">
                  <a:pos x="688" y="1308"/>
                </a:cxn>
                <a:cxn ang="0">
                  <a:pos x="566" y="1268"/>
                </a:cxn>
                <a:cxn ang="0">
                  <a:pos x="451" y="1364"/>
                </a:cxn>
                <a:cxn ang="0">
                  <a:pos x="306" y="1393"/>
                </a:cxn>
                <a:cxn ang="0">
                  <a:pos x="224" y="1409"/>
                </a:cxn>
                <a:cxn ang="0">
                  <a:pos x="134" y="1382"/>
                </a:cxn>
                <a:cxn ang="0">
                  <a:pos x="27" y="1347"/>
                </a:cxn>
                <a:cxn ang="0">
                  <a:pos x="12" y="1305"/>
                </a:cxn>
                <a:cxn ang="0">
                  <a:pos x="31" y="1258"/>
                </a:cxn>
                <a:cxn ang="0">
                  <a:pos x="71" y="1229"/>
                </a:cxn>
                <a:cxn ang="0">
                  <a:pos x="51" y="1152"/>
                </a:cxn>
                <a:cxn ang="0">
                  <a:pos x="73" y="1100"/>
                </a:cxn>
                <a:cxn ang="0">
                  <a:pos x="137" y="1104"/>
                </a:cxn>
                <a:cxn ang="0">
                  <a:pos x="263" y="1082"/>
                </a:cxn>
                <a:cxn ang="0">
                  <a:pos x="389" y="969"/>
                </a:cxn>
                <a:cxn ang="0">
                  <a:pos x="467" y="960"/>
                </a:cxn>
                <a:cxn ang="0">
                  <a:pos x="585" y="874"/>
                </a:cxn>
                <a:cxn ang="0">
                  <a:pos x="579" y="832"/>
                </a:cxn>
                <a:cxn ang="0">
                  <a:pos x="561" y="756"/>
                </a:cxn>
                <a:cxn ang="0">
                  <a:pos x="673" y="683"/>
                </a:cxn>
                <a:cxn ang="0">
                  <a:pos x="806" y="630"/>
                </a:cxn>
                <a:cxn ang="0">
                  <a:pos x="798" y="533"/>
                </a:cxn>
                <a:cxn ang="0">
                  <a:pos x="732" y="416"/>
                </a:cxn>
                <a:cxn ang="0">
                  <a:pos x="723" y="327"/>
                </a:cxn>
                <a:cxn ang="0">
                  <a:pos x="720" y="247"/>
                </a:cxn>
                <a:cxn ang="0">
                  <a:pos x="770" y="260"/>
                </a:cxn>
                <a:cxn ang="0">
                  <a:pos x="828" y="266"/>
                </a:cxn>
                <a:cxn ang="0">
                  <a:pos x="874" y="259"/>
                </a:cxn>
                <a:cxn ang="0">
                  <a:pos x="883" y="211"/>
                </a:cxn>
                <a:cxn ang="0">
                  <a:pos x="880" y="192"/>
                </a:cxn>
                <a:cxn ang="0">
                  <a:pos x="861" y="164"/>
                </a:cxn>
                <a:cxn ang="0">
                  <a:pos x="847" y="117"/>
                </a:cxn>
                <a:cxn ang="0">
                  <a:pos x="865" y="89"/>
                </a:cxn>
                <a:cxn ang="0">
                  <a:pos x="883" y="48"/>
                </a:cxn>
                <a:cxn ang="0">
                  <a:pos x="902" y="0"/>
                </a:cxn>
                <a:cxn ang="0">
                  <a:pos x="978" y="42"/>
                </a:cxn>
                <a:cxn ang="0">
                  <a:pos x="1021" y="123"/>
                </a:cxn>
                <a:cxn ang="0">
                  <a:pos x="1039" y="137"/>
                </a:cxn>
                <a:cxn ang="0">
                  <a:pos x="1081" y="254"/>
                </a:cxn>
                <a:cxn ang="0">
                  <a:pos x="1086" y="292"/>
                </a:cxn>
                <a:cxn ang="0">
                  <a:pos x="1124" y="338"/>
                </a:cxn>
                <a:cxn ang="0">
                  <a:pos x="1106" y="376"/>
                </a:cxn>
                <a:cxn ang="0">
                  <a:pos x="1147" y="412"/>
                </a:cxn>
                <a:cxn ang="0">
                  <a:pos x="1213" y="404"/>
                </a:cxn>
                <a:cxn ang="0">
                  <a:pos x="1224" y="479"/>
                </a:cxn>
                <a:cxn ang="0">
                  <a:pos x="1277" y="485"/>
                </a:cxn>
                <a:cxn ang="0">
                  <a:pos x="1254" y="578"/>
                </a:cxn>
                <a:cxn ang="0">
                  <a:pos x="1268" y="610"/>
                </a:cxn>
                <a:cxn ang="0">
                  <a:pos x="1264" y="651"/>
                </a:cxn>
                <a:cxn ang="0">
                  <a:pos x="1246" y="706"/>
                </a:cxn>
                <a:cxn ang="0">
                  <a:pos x="1280" y="783"/>
                </a:cxn>
              </a:cxnLst>
              <a:rect l="0" t="0" r="r" b="b"/>
              <a:pathLst>
                <a:path w="1288" h="1412">
                  <a:moveTo>
                    <a:pt x="1267" y="800"/>
                  </a:moveTo>
                  <a:lnTo>
                    <a:pt x="1230" y="815"/>
                  </a:lnTo>
                  <a:lnTo>
                    <a:pt x="1219" y="815"/>
                  </a:lnTo>
                  <a:lnTo>
                    <a:pt x="1210" y="821"/>
                  </a:lnTo>
                  <a:lnTo>
                    <a:pt x="1201" y="822"/>
                  </a:lnTo>
                  <a:lnTo>
                    <a:pt x="1197" y="818"/>
                  </a:lnTo>
                  <a:lnTo>
                    <a:pt x="1179" y="820"/>
                  </a:lnTo>
                  <a:lnTo>
                    <a:pt x="1162" y="837"/>
                  </a:lnTo>
                  <a:lnTo>
                    <a:pt x="1157" y="847"/>
                  </a:lnTo>
                  <a:lnTo>
                    <a:pt x="1148" y="852"/>
                  </a:lnTo>
                  <a:lnTo>
                    <a:pt x="1126" y="883"/>
                  </a:lnTo>
                  <a:lnTo>
                    <a:pt x="1103" y="897"/>
                  </a:lnTo>
                  <a:lnTo>
                    <a:pt x="1106" y="907"/>
                  </a:lnTo>
                  <a:lnTo>
                    <a:pt x="1103" y="918"/>
                  </a:lnTo>
                  <a:lnTo>
                    <a:pt x="1106" y="925"/>
                  </a:lnTo>
                  <a:lnTo>
                    <a:pt x="1117" y="926"/>
                  </a:lnTo>
                  <a:lnTo>
                    <a:pt x="1125" y="919"/>
                  </a:lnTo>
                  <a:lnTo>
                    <a:pt x="1141" y="916"/>
                  </a:lnTo>
                  <a:lnTo>
                    <a:pt x="1165" y="931"/>
                  </a:lnTo>
                  <a:lnTo>
                    <a:pt x="1155" y="959"/>
                  </a:lnTo>
                  <a:lnTo>
                    <a:pt x="1156" y="964"/>
                  </a:lnTo>
                  <a:lnTo>
                    <a:pt x="1168" y="974"/>
                  </a:lnTo>
                  <a:lnTo>
                    <a:pt x="1167" y="980"/>
                  </a:lnTo>
                  <a:lnTo>
                    <a:pt x="1170" y="987"/>
                  </a:lnTo>
                  <a:lnTo>
                    <a:pt x="1167" y="998"/>
                  </a:lnTo>
                  <a:lnTo>
                    <a:pt x="1162" y="1004"/>
                  </a:lnTo>
                  <a:lnTo>
                    <a:pt x="1164" y="1010"/>
                  </a:lnTo>
                  <a:lnTo>
                    <a:pt x="1159" y="1020"/>
                  </a:lnTo>
                  <a:lnTo>
                    <a:pt x="1151" y="1023"/>
                  </a:lnTo>
                  <a:lnTo>
                    <a:pt x="1149" y="1027"/>
                  </a:lnTo>
                  <a:lnTo>
                    <a:pt x="1143" y="1027"/>
                  </a:lnTo>
                  <a:lnTo>
                    <a:pt x="1141" y="1033"/>
                  </a:lnTo>
                  <a:lnTo>
                    <a:pt x="1116" y="1056"/>
                  </a:lnTo>
                  <a:lnTo>
                    <a:pt x="1109" y="1057"/>
                  </a:lnTo>
                  <a:lnTo>
                    <a:pt x="1104" y="1075"/>
                  </a:lnTo>
                  <a:lnTo>
                    <a:pt x="1098" y="1083"/>
                  </a:lnTo>
                  <a:lnTo>
                    <a:pt x="1099" y="1089"/>
                  </a:lnTo>
                  <a:lnTo>
                    <a:pt x="1092" y="1099"/>
                  </a:lnTo>
                  <a:lnTo>
                    <a:pt x="1094" y="1103"/>
                  </a:lnTo>
                  <a:lnTo>
                    <a:pt x="1083" y="1113"/>
                  </a:lnTo>
                  <a:lnTo>
                    <a:pt x="1084" y="1122"/>
                  </a:lnTo>
                  <a:lnTo>
                    <a:pt x="1079" y="1122"/>
                  </a:lnTo>
                  <a:lnTo>
                    <a:pt x="1078" y="1141"/>
                  </a:lnTo>
                  <a:lnTo>
                    <a:pt x="1057" y="1167"/>
                  </a:lnTo>
                  <a:lnTo>
                    <a:pt x="1054" y="1190"/>
                  </a:lnTo>
                  <a:lnTo>
                    <a:pt x="1036" y="1210"/>
                  </a:lnTo>
                  <a:lnTo>
                    <a:pt x="1033" y="1231"/>
                  </a:lnTo>
                  <a:lnTo>
                    <a:pt x="1021" y="1240"/>
                  </a:lnTo>
                  <a:lnTo>
                    <a:pt x="1027" y="1246"/>
                  </a:lnTo>
                  <a:lnTo>
                    <a:pt x="1043" y="1247"/>
                  </a:lnTo>
                  <a:lnTo>
                    <a:pt x="1044" y="1251"/>
                  </a:lnTo>
                  <a:lnTo>
                    <a:pt x="1039" y="1255"/>
                  </a:lnTo>
                  <a:lnTo>
                    <a:pt x="1044" y="1270"/>
                  </a:lnTo>
                  <a:lnTo>
                    <a:pt x="1040" y="1279"/>
                  </a:lnTo>
                  <a:lnTo>
                    <a:pt x="1028" y="1293"/>
                  </a:lnTo>
                  <a:lnTo>
                    <a:pt x="972" y="1304"/>
                  </a:lnTo>
                  <a:lnTo>
                    <a:pt x="965" y="1317"/>
                  </a:lnTo>
                  <a:lnTo>
                    <a:pt x="956" y="1318"/>
                  </a:lnTo>
                  <a:lnTo>
                    <a:pt x="955" y="1325"/>
                  </a:lnTo>
                  <a:lnTo>
                    <a:pt x="943" y="1331"/>
                  </a:lnTo>
                  <a:lnTo>
                    <a:pt x="936" y="1341"/>
                  </a:lnTo>
                  <a:lnTo>
                    <a:pt x="931" y="1341"/>
                  </a:lnTo>
                  <a:lnTo>
                    <a:pt x="908" y="1362"/>
                  </a:lnTo>
                  <a:lnTo>
                    <a:pt x="875" y="1346"/>
                  </a:lnTo>
                  <a:lnTo>
                    <a:pt x="856" y="1345"/>
                  </a:lnTo>
                  <a:lnTo>
                    <a:pt x="826" y="1332"/>
                  </a:lnTo>
                  <a:lnTo>
                    <a:pt x="805" y="1317"/>
                  </a:lnTo>
                  <a:lnTo>
                    <a:pt x="796" y="1302"/>
                  </a:lnTo>
                  <a:lnTo>
                    <a:pt x="763" y="1290"/>
                  </a:lnTo>
                  <a:lnTo>
                    <a:pt x="747" y="1293"/>
                  </a:lnTo>
                  <a:lnTo>
                    <a:pt x="721" y="1310"/>
                  </a:lnTo>
                  <a:lnTo>
                    <a:pt x="688" y="1308"/>
                  </a:lnTo>
                  <a:lnTo>
                    <a:pt x="674" y="1297"/>
                  </a:lnTo>
                  <a:lnTo>
                    <a:pt x="649" y="1267"/>
                  </a:lnTo>
                  <a:lnTo>
                    <a:pt x="626" y="1259"/>
                  </a:lnTo>
                  <a:lnTo>
                    <a:pt x="604" y="1260"/>
                  </a:lnTo>
                  <a:lnTo>
                    <a:pt x="594" y="1255"/>
                  </a:lnTo>
                  <a:lnTo>
                    <a:pt x="566" y="1268"/>
                  </a:lnTo>
                  <a:lnTo>
                    <a:pt x="551" y="1282"/>
                  </a:lnTo>
                  <a:lnTo>
                    <a:pt x="543" y="1282"/>
                  </a:lnTo>
                  <a:lnTo>
                    <a:pt x="517" y="1298"/>
                  </a:lnTo>
                  <a:lnTo>
                    <a:pt x="491" y="1320"/>
                  </a:lnTo>
                  <a:lnTo>
                    <a:pt x="482" y="1347"/>
                  </a:lnTo>
                  <a:lnTo>
                    <a:pt x="451" y="1364"/>
                  </a:lnTo>
                  <a:lnTo>
                    <a:pt x="430" y="1357"/>
                  </a:lnTo>
                  <a:lnTo>
                    <a:pt x="378" y="1378"/>
                  </a:lnTo>
                  <a:lnTo>
                    <a:pt x="356" y="1376"/>
                  </a:lnTo>
                  <a:lnTo>
                    <a:pt x="339" y="1385"/>
                  </a:lnTo>
                  <a:lnTo>
                    <a:pt x="328" y="1381"/>
                  </a:lnTo>
                  <a:lnTo>
                    <a:pt x="306" y="1393"/>
                  </a:lnTo>
                  <a:lnTo>
                    <a:pt x="290" y="1407"/>
                  </a:lnTo>
                  <a:lnTo>
                    <a:pt x="275" y="1412"/>
                  </a:lnTo>
                  <a:lnTo>
                    <a:pt x="258" y="1410"/>
                  </a:lnTo>
                  <a:lnTo>
                    <a:pt x="240" y="1396"/>
                  </a:lnTo>
                  <a:lnTo>
                    <a:pt x="234" y="1406"/>
                  </a:lnTo>
                  <a:lnTo>
                    <a:pt x="224" y="1409"/>
                  </a:lnTo>
                  <a:lnTo>
                    <a:pt x="194" y="1403"/>
                  </a:lnTo>
                  <a:lnTo>
                    <a:pt x="190" y="1406"/>
                  </a:lnTo>
                  <a:lnTo>
                    <a:pt x="182" y="1401"/>
                  </a:lnTo>
                  <a:lnTo>
                    <a:pt x="163" y="1401"/>
                  </a:lnTo>
                  <a:lnTo>
                    <a:pt x="158" y="1392"/>
                  </a:lnTo>
                  <a:lnTo>
                    <a:pt x="134" y="1382"/>
                  </a:lnTo>
                  <a:lnTo>
                    <a:pt x="118" y="1386"/>
                  </a:lnTo>
                  <a:lnTo>
                    <a:pt x="112" y="1383"/>
                  </a:lnTo>
                  <a:lnTo>
                    <a:pt x="74" y="1386"/>
                  </a:lnTo>
                  <a:lnTo>
                    <a:pt x="51" y="1359"/>
                  </a:lnTo>
                  <a:lnTo>
                    <a:pt x="37" y="1355"/>
                  </a:lnTo>
                  <a:lnTo>
                    <a:pt x="27" y="1347"/>
                  </a:lnTo>
                  <a:lnTo>
                    <a:pt x="26" y="1339"/>
                  </a:lnTo>
                  <a:lnTo>
                    <a:pt x="20" y="1339"/>
                  </a:lnTo>
                  <a:lnTo>
                    <a:pt x="23" y="1330"/>
                  </a:lnTo>
                  <a:lnTo>
                    <a:pt x="20" y="1314"/>
                  </a:lnTo>
                  <a:lnTo>
                    <a:pt x="23" y="1305"/>
                  </a:lnTo>
                  <a:lnTo>
                    <a:pt x="12" y="1305"/>
                  </a:lnTo>
                  <a:lnTo>
                    <a:pt x="2" y="1296"/>
                  </a:lnTo>
                  <a:lnTo>
                    <a:pt x="2" y="1296"/>
                  </a:lnTo>
                  <a:lnTo>
                    <a:pt x="0" y="1285"/>
                  </a:lnTo>
                  <a:lnTo>
                    <a:pt x="17" y="1274"/>
                  </a:lnTo>
                  <a:lnTo>
                    <a:pt x="24" y="1257"/>
                  </a:lnTo>
                  <a:lnTo>
                    <a:pt x="31" y="1258"/>
                  </a:lnTo>
                  <a:lnTo>
                    <a:pt x="42" y="1248"/>
                  </a:lnTo>
                  <a:lnTo>
                    <a:pt x="52" y="1246"/>
                  </a:lnTo>
                  <a:lnTo>
                    <a:pt x="66" y="1237"/>
                  </a:lnTo>
                  <a:lnTo>
                    <a:pt x="79" y="1240"/>
                  </a:lnTo>
                  <a:lnTo>
                    <a:pt x="84" y="1230"/>
                  </a:lnTo>
                  <a:lnTo>
                    <a:pt x="71" y="1229"/>
                  </a:lnTo>
                  <a:lnTo>
                    <a:pt x="64" y="1218"/>
                  </a:lnTo>
                  <a:lnTo>
                    <a:pt x="42" y="1211"/>
                  </a:lnTo>
                  <a:lnTo>
                    <a:pt x="33" y="1202"/>
                  </a:lnTo>
                  <a:lnTo>
                    <a:pt x="35" y="1195"/>
                  </a:lnTo>
                  <a:lnTo>
                    <a:pt x="47" y="1189"/>
                  </a:lnTo>
                  <a:lnTo>
                    <a:pt x="51" y="1152"/>
                  </a:lnTo>
                  <a:lnTo>
                    <a:pt x="65" y="1149"/>
                  </a:lnTo>
                  <a:lnTo>
                    <a:pt x="74" y="1140"/>
                  </a:lnTo>
                  <a:lnTo>
                    <a:pt x="58" y="1128"/>
                  </a:lnTo>
                  <a:lnTo>
                    <a:pt x="66" y="1114"/>
                  </a:lnTo>
                  <a:lnTo>
                    <a:pt x="69" y="1098"/>
                  </a:lnTo>
                  <a:lnTo>
                    <a:pt x="73" y="1100"/>
                  </a:lnTo>
                  <a:lnTo>
                    <a:pt x="77" y="1097"/>
                  </a:lnTo>
                  <a:lnTo>
                    <a:pt x="78" y="1084"/>
                  </a:lnTo>
                  <a:lnTo>
                    <a:pt x="89" y="1092"/>
                  </a:lnTo>
                  <a:lnTo>
                    <a:pt x="120" y="1090"/>
                  </a:lnTo>
                  <a:lnTo>
                    <a:pt x="121" y="1095"/>
                  </a:lnTo>
                  <a:lnTo>
                    <a:pt x="137" y="1104"/>
                  </a:lnTo>
                  <a:lnTo>
                    <a:pt x="171" y="1093"/>
                  </a:lnTo>
                  <a:lnTo>
                    <a:pt x="187" y="1076"/>
                  </a:lnTo>
                  <a:lnTo>
                    <a:pt x="201" y="1069"/>
                  </a:lnTo>
                  <a:lnTo>
                    <a:pt x="236" y="1070"/>
                  </a:lnTo>
                  <a:lnTo>
                    <a:pt x="241" y="1080"/>
                  </a:lnTo>
                  <a:lnTo>
                    <a:pt x="263" y="1082"/>
                  </a:lnTo>
                  <a:lnTo>
                    <a:pt x="277" y="1072"/>
                  </a:lnTo>
                  <a:lnTo>
                    <a:pt x="280" y="1059"/>
                  </a:lnTo>
                  <a:lnTo>
                    <a:pt x="291" y="1050"/>
                  </a:lnTo>
                  <a:lnTo>
                    <a:pt x="298" y="1039"/>
                  </a:lnTo>
                  <a:lnTo>
                    <a:pt x="350" y="1019"/>
                  </a:lnTo>
                  <a:lnTo>
                    <a:pt x="389" y="969"/>
                  </a:lnTo>
                  <a:lnTo>
                    <a:pt x="397" y="967"/>
                  </a:lnTo>
                  <a:lnTo>
                    <a:pt x="401" y="972"/>
                  </a:lnTo>
                  <a:lnTo>
                    <a:pt x="420" y="976"/>
                  </a:lnTo>
                  <a:lnTo>
                    <a:pt x="430" y="961"/>
                  </a:lnTo>
                  <a:lnTo>
                    <a:pt x="438" y="958"/>
                  </a:lnTo>
                  <a:lnTo>
                    <a:pt x="467" y="960"/>
                  </a:lnTo>
                  <a:lnTo>
                    <a:pt x="484" y="945"/>
                  </a:lnTo>
                  <a:lnTo>
                    <a:pt x="524" y="940"/>
                  </a:lnTo>
                  <a:lnTo>
                    <a:pt x="543" y="918"/>
                  </a:lnTo>
                  <a:lnTo>
                    <a:pt x="569" y="911"/>
                  </a:lnTo>
                  <a:lnTo>
                    <a:pt x="584" y="889"/>
                  </a:lnTo>
                  <a:lnTo>
                    <a:pt x="585" y="874"/>
                  </a:lnTo>
                  <a:lnTo>
                    <a:pt x="589" y="872"/>
                  </a:lnTo>
                  <a:lnTo>
                    <a:pt x="592" y="853"/>
                  </a:lnTo>
                  <a:lnTo>
                    <a:pt x="578" y="851"/>
                  </a:lnTo>
                  <a:lnTo>
                    <a:pt x="575" y="847"/>
                  </a:lnTo>
                  <a:lnTo>
                    <a:pt x="580" y="841"/>
                  </a:lnTo>
                  <a:lnTo>
                    <a:pt x="579" y="832"/>
                  </a:lnTo>
                  <a:lnTo>
                    <a:pt x="572" y="833"/>
                  </a:lnTo>
                  <a:lnTo>
                    <a:pt x="558" y="822"/>
                  </a:lnTo>
                  <a:lnTo>
                    <a:pt x="558" y="810"/>
                  </a:lnTo>
                  <a:lnTo>
                    <a:pt x="549" y="802"/>
                  </a:lnTo>
                  <a:lnTo>
                    <a:pt x="549" y="771"/>
                  </a:lnTo>
                  <a:lnTo>
                    <a:pt x="561" y="756"/>
                  </a:lnTo>
                  <a:lnTo>
                    <a:pt x="592" y="746"/>
                  </a:lnTo>
                  <a:lnTo>
                    <a:pt x="594" y="741"/>
                  </a:lnTo>
                  <a:lnTo>
                    <a:pt x="607" y="741"/>
                  </a:lnTo>
                  <a:lnTo>
                    <a:pt x="618" y="721"/>
                  </a:lnTo>
                  <a:lnTo>
                    <a:pt x="640" y="712"/>
                  </a:lnTo>
                  <a:lnTo>
                    <a:pt x="673" y="683"/>
                  </a:lnTo>
                  <a:lnTo>
                    <a:pt x="694" y="671"/>
                  </a:lnTo>
                  <a:lnTo>
                    <a:pt x="703" y="653"/>
                  </a:lnTo>
                  <a:lnTo>
                    <a:pt x="767" y="634"/>
                  </a:lnTo>
                  <a:lnTo>
                    <a:pt x="787" y="636"/>
                  </a:lnTo>
                  <a:lnTo>
                    <a:pt x="790" y="632"/>
                  </a:lnTo>
                  <a:lnTo>
                    <a:pt x="806" y="630"/>
                  </a:lnTo>
                  <a:lnTo>
                    <a:pt x="815" y="619"/>
                  </a:lnTo>
                  <a:lnTo>
                    <a:pt x="815" y="610"/>
                  </a:lnTo>
                  <a:lnTo>
                    <a:pt x="820" y="606"/>
                  </a:lnTo>
                  <a:lnTo>
                    <a:pt x="827" y="578"/>
                  </a:lnTo>
                  <a:lnTo>
                    <a:pt x="816" y="546"/>
                  </a:lnTo>
                  <a:lnTo>
                    <a:pt x="798" y="533"/>
                  </a:lnTo>
                  <a:lnTo>
                    <a:pt x="779" y="506"/>
                  </a:lnTo>
                  <a:lnTo>
                    <a:pt x="759" y="507"/>
                  </a:lnTo>
                  <a:lnTo>
                    <a:pt x="739" y="500"/>
                  </a:lnTo>
                  <a:lnTo>
                    <a:pt x="736" y="456"/>
                  </a:lnTo>
                  <a:lnTo>
                    <a:pt x="729" y="437"/>
                  </a:lnTo>
                  <a:lnTo>
                    <a:pt x="732" y="416"/>
                  </a:lnTo>
                  <a:lnTo>
                    <a:pt x="724" y="399"/>
                  </a:lnTo>
                  <a:lnTo>
                    <a:pt x="729" y="375"/>
                  </a:lnTo>
                  <a:lnTo>
                    <a:pt x="716" y="344"/>
                  </a:lnTo>
                  <a:lnTo>
                    <a:pt x="717" y="334"/>
                  </a:lnTo>
                  <a:lnTo>
                    <a:pt x="724" y="332"/>
                  </a:lnTo>
                  <a:lnTo>
                    <a:pt x="723" y="327"/>
                  </a:lnTo>
                  <a:lnTo>
                    <a:pt x="719" y="324"/>
                  </a:lnTo>
                  <a:lnTo>
                    <a:pt x="714" y="309"/>
                  </a:lnTo>
                  <a:lnTo>
                    <a:pt x="694" y="298"/>
                  </a:lnTo>
                  <a:lnTo>
                    <a:pt x="709" y="283"/>
                  </a:lnTo>
                  <a:lnTo>
                    <a:pt x="706" y="260"/>
                  </a:lnTo>
                  <a:lnTo>
                    <a:pt x="720" y="247"/>
                  </a:lnTo>
                  <a:lnTo>
                    <a:pt x="720" y="247"/>
                  </a:lnTo>
                  <a:lnTo>
                    <a:pt x="724" y="246"/>
                  </a:lnTo>
                  <a:lnTo>
                    <a:pt x="744" y="257"/>
                  </a:lnTo>
                  <a:lnTo>
                    <a:pt x="754" y="266"/>
                  </a:lnTo>
                  <a:lnTo>
                    <a:pt x="764" y="259"/>
                  </a:lnTo>
                  <a:lnTo>
                    <a:pt x="770" y="260"/>
                  </a:lnTo>
                  <a:lnTo>
                    <a:pt x="784" y="273"/>
                  </a:lnTo>
                  <a:lnTo>
                    <a:pt x="806" y="274"/>
                  </a:lnTo>
                  <a:lnTo>
                    <a:pt x="811" y="278"/>
                  </a:lnTo>
                  <a:lnTo>
                    <a:pt x="820" y="271"/>
                  </a:lnTo>
                  <a:lnTo>
                    <a:pt x="830" y="272"/>
                  </a:lnTo>
                  <a:lnTo>
                    <a:pt x="828" y="266"/>
                  </a:lnTo>
                  <a:lnTo>
                    <a:pt x="837" y="269"/>
                  </a:lnTo>
                  <a:lnTo>
                    <a:pt x="840" y="267"/>
                  </a:lnTo>
                  <a:lnTo>
                    <a:pt x="845" y="254"/>
                  </a:lnTo>
                  <a:lnTo>
                    <a:pt x="855" y="244"/>
                  </a:lnTo>
                  <a:lnTo>
                    <a:pt x="868" y="263"/>
                  </a:lnTo>
                  <a:lnTo>
                    <a:pt x="874" y="259"/>
                  </a:lnTo>
                  <a:lnTo>
                    <a:pt x="880" y="263"/>
                  </a:lnTo>
                  <a:lnTo>
                    <a:pt x="884" y="255"/>
                  </a:lnTo>
                  <a:lnTo>
                    <a:pt x="882" y="247"/>
                  </a:lnTo>
                  <a:lnTo>
                    <a:pt x="886" y="245"/>
                  </a:lnTo>
                  <a:lnTo>
                    <a:pt x="891" y="226"/>
                  </a:lnTo>
                  <a:lnTo>
                    <a:pt x="883" y="211"/>
                  </a:lnTo>
                  <a:lnTo>
                    <a:pt x="893" y="207"/>
                  </a:lnTo>
                  <a:lnTo>
                    <a:pt x="897" y="195"/>
                  </a:lnTo>
                  <a:lnTo>
                    <a:pt x="903" y="192"/>
                  </a:lnTo>
                  <a:lnTo>
                    <a:pt x="888" y="184"/>
                  </a:lnTo>
                  <a:lnTo>
                    <a:pt x="882" y="185"/>
                  </a:lnTo>
                  <a:lnTo>
                    <a:pt x="880" y="192"/>
                  </a:lnTo>
                  <a:lnTo>
                    <a:pt x="870" y="199"/>
                  </a:lnTo>
                  <a:lnTo>
                    <a:pt x="864" y="194"/>
                  </a:lnTo>
                  <a:lnTo>
                    <a:pt x="869" y="187"/>
                  </a:lnTo>
                  <a:lnTo>
                    <a:pt x="868" y="181"/>
                  </a:lnTo>
                  <a:lnTo>
                    <a:pt x="861" y="181"/>
                  </a:lnTo>
                  <a:lnTo>
                    <a:pt x="861" y="164"/>
                  </a:lnTo>
                  <a:lnTo>
                    <a:pt x="853" y="159"/>
                  </a:lnTo>
                  <a:lnTo>
                    <a:pt x="850" y="151"/>
                  </a:lnTo>
                  <a:lnTo>
                    <a:pt x="857" y="135"/>
                  </a:lnTo>
                  <a:lnTo>
                    <a:pt x="847" y="134"/>
                  </a:lnTo>
                  <a:lnTo>
                    <a:pt x="842" y="126"/>
                  </a:lnTo>
                  <a:lnTo>
                    <a:pt x="847" y="117"/>
                  </a:lnTo>
                  <a:lnTo>
                    <a:pt x="844" y="106"/>
                  </a:lnTo>
                  <a:lnTo>
                    <a:pt x="838" y="102"/>
                  </a:lnTo>
                  <a:lnTo>
                    <a:pt x="843" y="97"/>
                  </a:lnTo>
                  <a:lnTo>
                    <a:pt x="858" y="98"/>
                  </a:lnTo>
                  <a:lnTo>
                    <a:pt x="861" y="91"/>
                  </a:lnTo>
                  <a:lnTo>
                    <a:pt x="865" y="89"/>
                  </a:lnTo>
                  <a:lnTo>
                    <a:pt x="863" y="83"/>
                  </a:lnTo>
                  <a:lnTo>
                    <a:pt x="868" y="60"/>
                  </a:lnTo>
                  <a:lnTo>
                    <a:pt x="866" y="50"/>
                  </a:lnTo>
                  <a:lnTo>
                    <a:pt x="871" y="43"/>
                  </a:lnTo>
                  <a:lnTo>
                    <a:pt x="878" y="50"/>
                  </a:lnTo>
                  <a:lnTo>
                    <a:pt x="883" y="48"/>
                  </a:lnTo>
                  <a:lnTo>
                    <a:pt x="879" y="30"/>
                  </a:lnTo>
                  <a:lnTo>
                    <a:pt x="870" y="23"/>
                  </a:lnTo>
                  <a:lnTo>
                    <a:pt x="873" y="16"/>
                  </a:lnTo>
                  <a:lnTo>
                    <a:pt x="887" y="10"/>
                  </a:lnTo>
                  <a:lnTo>
                    <a:pt x="895" y="1"/>
                  </a:lnTo>
                  <a:lnTo>
                    <a:pt x="902" y="0"/>
                  </a:lnTo>
                  <a:lnTo>
                    <a:pt x="922" y="9"/>
                  </a:lnTo>
                  <a:lnTo>
                    <a:pt x="929" y="5"/>
                  </a:lnTo>
                  <a:lnTo>
                    <a:pt x="938" y="8"/>
                  </a:lnTo>
                  <a:lnTo>
                    <a:pt x="948" y="15"/>
                  </a:lnTo>
                  <a:lnTo>
                    <a:pt x="961" y="34"/>
                  </a:lnTo>
                  <a:lnTo>
                    <a:pt x="978" y="42"/>
                  </a:lnTo>
                  <a:lnTo>
                    <a:pt x="1019" y="34"/>
                  </a:lnTo>
                  <a:lnTo>
                    <a:pt x="1019" y="34"/>
                  </a:lnTo>
                  <a:lnTo>
                    <a:pt x="1023" y="64"/>
                  </a:lnTo>
                  <a:lnTo>
                    <a:pt x="1018" y="75"/>
                  </a:lnTo>
                  <a:lnTo>
                    <a:pt x="1012" y="118"/>
                  </a:lnTo>
                  <a:lnTo>
                    <a:pt x="1021" y="123"/>
                  </a:lnTo>
                  <a:lnTo>
                    <a:pt x="1024" y="131"/>
                  </a:lnTo>
                  <a:lnTo>
                    <a:pt x="1022" y="145"/>
                  </a:lnTo>
                  <a:lnTo>
                    <a:pt x="1027" y="154"/>
                  </a:lnTo>
                  <a:lnTo>
                    <a:pt x="1032" y="150"/>
                  </a:lnTo>
                  <a:lnTo>
                    <a:pt x="1033" y="139"/>
                  </a:lnTo>
                  <a:lnTo>
                    <a:pt x="1039" y="137"/>
                  </a:lnTo>
                  <a:lnTo>
                    <a:pt x="1051" y="143"/>
                  </a:lnTo>
                  <a:lnTo>
                    <a:pt x="1046" y="170"/>
                  </a:lnTo>
                  <a:lnTo>
                    <a:pt x="1070" y="212"/>
                  </a:lnTo>
                  <a:lnTo>
                    <a:pt x="1065" y="219"/>
                  </a:lnTo>
                  <a:lnTo>
                    <a:pt x="1068" y="242"/>
                  </a:lnTo>
                  <a:lnTo>
                    <a:pt x="1081" y="254"/>
                  </a:lnTo>
                  <a:lnTo>
                    <a:pt x="1081" y="254"/>
                  </a:lnTo>
                  <a:lnTo>
                    <a:pt x="1082" y="259"/>
                  </a:lnTo>
                  <a:lnTo>
                    <a:pt x="1067" y="274"/>
                  </a:lnTo>
                  <a:lnTo>
                    <a:pt x="1068" y="279"/>
                  </a:lnTo>
                  <a:lnTo>
                    <a:pt x="1085" y="288"/>
                  </a:lnTo>
                  <a:lnTo>
                    <a:pt x="1086" y="292"/>
                  </a:lnTo>
                  <a:lnTo>
                    <a:pt x="1081" y="296"/>
                  </a:lnTo>
                  <a:lnTo>
                    <a:pt x="1080" y="303"/>
                  </a:lnTo>
                  <a:lnTo>
                    <a:pt x="1094" y="314"/>
                  </a:lnTo>
                  <a:lnTo>
                    <a:pt x="1096" y="321"/>
                  </a:lnTo>
                  <a:lnTo>
                    <a:pt x="1126" y="327"/>
                  </a:lnTo>
                  <a:lnTo>
                    <a:pt x="1124" y="338"/>
                  </a:lnTo>
                  <a:lnTo>
                    <a:pt x="1133" y="341"/>
                  </a:lnTo>
                  <a:lnTo>
                    <a:pt x="1132" y="350"/>
                  </a:lnTo>
                  <a:lnTo>
                    <a:pt x="1145" y="356"/>
                  </a:lnTo>
                  <a:lnTo>
                    <a:pt x="1142" y="361"/>
                  </a:lnTo>
                  <a:lnTo>
                    <a:pt x="1117" y="365"/>
                  </a:lnTo>
                  <a:lnTo>
                    <a:pt x="1106" y="376"/>
                  </a:lnTo>
                  <a:lnTo>
                    <a:pt x="1107" y="415"/>
                  </a:lnTo>
                  <a:lnTo>
                    <a:pt x="1110" y="418"/>
                  </a:lnTo>
                  <a:lnTo>
                    <a:pt x="1126" y="412"/>
                  </a:lnTo>
                  <a:lnTo>
                    <a:pt x="1132" y="418"/>
                  </a:lnTo>
                  <a:lnTo>
                    <a:pt x="1140" y="417"/>
                  </a:lnTo>
                  <a:lnTo>
                    <a:pt x="1147" y="412"/>
                  </a:lnTo>
                  <a:lnTo>
                    <a:pt x="1156" y="412"/>
                  </a:lnTo>
                  <a:lnTo>
                    <a:pt x="1162" y="404"/>
                  </a:lnTo>
                  <a:lnTo>
                    <a:pt x="1170" y="404"/>
                  </a:lnTo>
                  <a:lnTo>
                    <a:pt x="1175" y="397"/>
                  </a:lnTo>
                  <a:lnTo>
                    <a:pt x="1209" y="398"/>
                  </a:lnTo>
                  <a:lnTo>
                    <a:pt x="1213" y="404"/>
                  </a:lnTo>
                  <a:lnTo>
                    <a:pt x="1212" y="422"/>
                  </a:lnTo>
                  <a:lnTo>
                    <a:pt x="1217" y="428"/>
                  </a:lnTo>
                  <a:lnTo>
                    <a:pt x="1215" y="441"/>
                  </a:lnTo>
                  <a:lnTo>
                    <a:pt x="1221" y="463"/>
                  </a:lnTo>
                  <a:lnTo>
                    <a:pt x="1218" y="471"/>
                  </a:lnTo>
                  <a:lnTo>
                    <a:pt x="1224" y="479"/>
                  </a:lnTo>
                  <a:lnTo>
                    <a:pt x="1240" y="483"/>
                  </a:lnTo>
                  <a:lnTo>
                    <a:pt x="1247" y="477"/>
                  </a:lnTo>
                  <a:lnTo>
                    <a:pt x="1251" y="463"/>
                  </a:lnTo>
                  <a:lnTo>
                    <a:pt x="1258" y="462"/>
                  </a:lnTo>
                  <a:lnTo>
                    <a:pt x="1271" y="474"/>
                  </a:lnTo>
                  <a:lnTo>
                    <a:pt x="1277" y="485"/>
                  </a:lnTo>
                  <a:lnTo>
                    <a:pt x="1279" y="497"/>
                  </a:lnTo>
                  <a:lnTo>
                    <a:pt x="1272" y="525"/>
                  </a:lnTo>
                  <a:lnTo>
                    <a:pt x="1284" y="528"/>
                  </a:lnTo>
                  <a:lnTo>
                    <a:pt x="1276" y="536"/>
                  </a:lnTo>
                  <a:lnTo>
                    <a:pt x="1276" y="555"/>
                  </a:lnTo>
                  <a:lnTo>
                    <a:pt x="1254" y="578"/>
                  </a:lnTo>
                  <a:lnTo>
                    <a:pt x="1250" y="592"/>
                  </a:lnTo>
                  <a:lnTo>
                    <a:pt x="1251" y="599"/>
                  </a:lnTo>
                  <a:lnTo>
                    <a:pt x="1257" y="593"/>
                  </a:lnTo>
                  <a:lnTo>
                    <a:pt x="1268" y="591"/>
                  </a:lnTo>
                  <a:lnTo>
                    <a:pt x="1271" y="598"/>
                  </a:lnTo>
                  <a:lnTo>
                    <a:pt x="1268" y="610"/>
                  </a:lnTo>
                  <a:lnTo>
                    <a:pt x="1274" y="624"/>
                  </a:lnTo>
                  <a:lnTo>
                    <a:pt x="1278" y="632"/>
                  </a:lnTo>
                  <a:lnTo>
                    <a:pt x="1288" y="638"/>
                  </a:lnTo>
                  <a:lnTo>
                    <a:pt x="1287" y="644"/>
                  </a:lnTo>
                  <a:lnTo>
                    <a:pt x="1270" y="652"/>
                  </a:lnTo>
                  <a:lnTo>
                    <a:pt x="1264" y="651"/>
                  </a:lnTo>
                  <a:lnTo>
                    <a:pt x="1261" y="643"/>
                  </a:lnTo>
                  <a:lnTo>
                    <a:pt x="1253" y="649"/>
                  </a:lnTo>
                  <a:lnTo>
                    <a:pt x="1249" y="656"/>
                  </a:lnTo>
                  <a:lnTo>
                    <a:pt x="1256" y="682"/>
                  </a:lnTo>
                  <a:lnTo>
                    <a:pt x="1247" y="694"/>
                  </a:lnTo>
                  <a:lnTo>
                    <a:pt x="1246" y="706"/>
                  </a:lnTo>
                  <a:lnTo>
                    <a:pt x="1255" y="720"/>
                  </a:lnTo>
                  <a:lnTo>
                    <a:pt x="1258" y="715"/>
                  </a:lnTo>
                  <a:lnTo>
                    <a:pt x="1262" y="717"/>
                  </a:lnTo>
                  <a:lnTo>
                    <a:pt x="1275" y="740"/>
                  </a:lnTo>
                  <a:lnTo>
                    <a:pt x="1276" y="780"/>
                  </a:lnTo>
                  <a:lnTo>
                    <a:pt x="1280" y="783"/>
                  </a:lnTo>
                  <a:lnTo>
                    <a:pt x="1285" y="800"/>
                  </a:lnTo>
                  <a:lnTo>
                    <a:pt x="1285" y="800"/>
                  </a:lnTo>
                  <a:lnTo>
                    <a:pt x="1267" y="800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"/>
            <a:ext cx="4114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1" y="228600"/>
            <a:ext cx="1981200" cy="3224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28600" y="3657600"/>
            <a:ext cx="1981200" cy="307777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СИМВОЛИКА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5600" y="228600"/>
            <a:ext cx="2286000" cy="2384524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Ростовская область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 субъект Российской Федерации на юге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европейской части России, входит в состав Южного федерального округа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05600" y="2819400"/>
            <a:ext cx="2209800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НАСЕЛЕНИЕ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>
            <a:hlinkClick r:id="rId7" action="ppaction://hlinksldjump"/>
          </p:cNvPr>
          <p:cNvSpPr txBox="1"/>
          <p:nvPr/>
        </p:nvSpPr>
        <p:spPr>
          <a:xfrm>
            <a:off x="228600" y="4038600"/>
            <a:ext cx="2133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АДМИНИСТРАТИВНО-ТЕРРИТОРИАЛЬНОЕ ДЕЛЕНИЕ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05200" y="3352800"/>
            <a:ext cx="18288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Ростов-на-Дону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52800" y="3810000"/>
            <a:ext cx="1143000" cy="36933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Батайск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05600" y="3352800"/>
            <a:ext cx="2209800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ИСТОРИЯ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05600" y="3886200"/>
            <a:ext cx="2209800" cy="954107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ПРИРОДНЫЕ РЕСУРСЫ И ОХРАНА ОКРУЖАЮЩЕЙ СРЕДЫ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800" y="4800600"/>
            <a:ext cx="1981200" cy="30777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ФОТОГРАФИИ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62200" y="5791200"/>
            <a:ext cx="4419600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ГЕОГРАФИЧЕСКОЕ ПОЛОЖЕНИЕ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600" y="609600"/>
            <a:ext cx="8686800" cy="8382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СИМВОЛИКА РОСТОВСКОЙ ОБЛАСТИ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752600"/>
            <a:ext cx="5782849" cy="483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153400" y="5715000"/>
            <a:ext cx="685800" cy="685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05000"/>
            <a:ext cx="426315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4572000"/>
            <a:ext cx="4252912" cy="1934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572000" y="1828800"/>
            <a:ext cx="419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Большинство населения составляют русские (90,3 %, 2010 г.). Также в области проживают армяне (2,6 %, в основном в Ростове-на-Дону, а также в Мясниковском районе, где они составляют большинство населения); украинцы (1,9 %), турки (0,9 %) и др.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НАСЕЛЕНИЕ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домой 11">
            <a:hlinkClick r:id="rId4" action="ppaction://hlinksldjump" highlightClick="1"/>
          </p:cNvPr>
          <p:cNvSpPr/>
          <p:nvPr/>
        </p:nvSpPr>
        <p:spPr>
          <a:xfrm>
            <a:off x="8305800" y="6172200"/>
            <a:ext cx="6096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600" y="838200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8" name="Содержимое 7" descr="ro_admin_del_b3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6585" y="1828800"/>
            <a:ext cx="3767430" cy="4495800"/>
          </a:xfrm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343400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состав Ростовской области входят 463 муниципальных образования, состоящих из 12 городских округов, 43 муниципальных районов, 17 городских поселений, 391 сельского поселения.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Крупными городами области являются: Таганрог — с численностью населения 281,9 тыс. человек, Шахты — 254,7 тыс. чел., Новочеркасск — 184,47 тыс. чел., Волгодонск — 172,4 тыс. чел. и Новошахтинск — 117,6 тыс. чел. (данные переписи 2002 года)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382000" y="6248400"/>
            <a:ext cx="5334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694238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Донской край в древнее время входил в пределы местности, называвшейся у греков Скифией (или Скитией); у римлян Сцитией, нередко Танаисом (по реке Танаису, нынешнему Дону); у римских историков І века — Сарматией; у днепровских руссов — Хазарией; у арабов — Казарией и Газарией; у Константина Багрянородного (X век нашей эры) — южное Подонье (до Кавказа названо Казахией).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русским летописям ХІV и XV веков край этот назывался «По́лем», нередко «Диким полем», а с половины XVI века московские цари, начиная с Ивана Грозного, все владения казаков называют уже «Доном»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077200" y="5867400"/>
            <a:ext cx="685800" cy="609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600" y="914400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Природные ресурсы и охрана окружающей среды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800600" y="1752600"/>
            <a:ext cx="4343400" cy="47244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территории Ростовской области расположены следующие ООПТ: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государственный природный биосферный заповедник «Ростовский»;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ботанический сад Южного федерального университета;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государственный природный заказник «Цимлянский»;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государственный природный заказник «Горненский»;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государственный природный заказник «Левобережный»;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природный парк «Донской»;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41 охраняемый ландшафт;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охраняемых природных объектов;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 особо охраняемых природных территорий местного значения</a:t>
            </a:r>
          </a:p>
          <a:p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" y="1828800"/>
            <a:ext cx="348996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458200" y="6096000"/>
            <a:ext cx="457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РОСТОВ-НА-ДОНУ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95400"/>
            <a:ext cx="6753225" cy="5025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229600" y="5562600"/>
            <a:ext cx="685800" cy="609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БАТАЙСК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650206"/>
            <a:ext cx="6453187" cy="486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48600" y="5715000"/>
            <a:ext cx="762000" cy="609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ФОТОГРАФИИ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82000" y="6019800"/>
            <a:ext cx="533400" cy="609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371600"/>
            <a:ext cx="2358707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1371600"/>
            <a:ext cx="2417631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657600"/>
            <a:ext cx="3852862" cy="2285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8200" y="3657600"/>
            <a:ext cx="366236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49250" y="1371600"/>
            <a:ext cx="294708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ГЕОГРАФИЧЕСКОЕ ПОЛОЖЕНИЕ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343400" cy="419100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Ростовская область имеет сухопутные и водные границы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 следующими регионами: на западе и северо-западе - с Донецкой и Луганской областями Украины общая протяженность границы 660 км, на севере и северо-востоке - с Воронежской и Волгоградской областями, на востоке и юго-востоке - с Калмыкией, на юге - со Ставропольским и Краснодарским краями, на юго-западе омывается Таганрогским заливом Азовского моря, имея морскую государственную границу с Украиной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09799"/>
            <a:ext cx="3962400" cy="4056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153400" y="5791200"/>
            <a:ext cx="6858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133</TotalTime>
  <Words>266</Words>
  <Application>Microsoft Office PowerPoint</Application>
  <PresentationFormat>Экран (4:3)</PresentationFormat>
  <Paragraphs>52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«Создание комплекса интерактивных карт для изучения регионального компонента на уроках географии»   </vt:lpstr>
      <vt:lpstr>Слайд 2</vt:lpstr>
      <vt:lpstr>Слайд 3</vt:lpstr>
      <vt:lpstr>Достоинства применения данных интерактивных карт в процессе обучения региональному компоненту на уроках географии: </vt:lpstr>
      <vt:lpstr>Слайд 5</vt:lpstr>
      <vt:lpstr>Слайд 6</vt:lpstr>
      <vt:lpstr>СИМВОЛИКА РОСТОВСКОЙ ОБЛАСТИ</vt:lpstr>
      <vt:lpstr>НАСЕЛЕНИЕ</vt:lpstr>
      <vt:lpstr>АДМИНИСТРАТИВНО-ТЕРРИТОРИАЛЬНОЕ ДЕЛЕНИЕ </vt:lpstr>
      <vt:lpstr>ИСТОРИЯ</vt:lpstr>
      <vt:lpstr>Природные ресурсы и охрана окружающей среды </vt:lpstr>
      <vt:lpstr>РОСТОВ-НА-ДОНУ</vt:lpstr>
      <vt:lpstr>БАТАЙСК</vt:lpstr>
      <vt:lpstr>ФОТОГРАФИИ</vt:lpstr>
      <vt:lpstr>ГЕОГРАФИЧЕСКОЕ ПОЛОЖЕНИЕ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32</cp:revision>
  <dcterms:created xsi:type="dcterms:W3CDTF">2006-08-16T00:00:00Z</dcterms:created>
  <dcterms:modified xsi:type="dcterms:W3CDTF">2021-12-15T06:25:47Z</dcterms:modified>
</cp:coreProperties>
</file>