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67" r:id="rId3"/>
    <p:sldId id="268" r:id="rId4"/>
    <p:sldId id="263" r:id="rId5"/>
    <p:sldId id="264" r:id="rId6"/>
    <p:sldId id="266" r:id="rId7"/>
    <p:sldId id="265" r:id="rId8"/>
    <p:sldId id="271" r:id="rId9"/>
    <p:sldId id="257" r:id="rId10"/>
  </p:sldIdLst>
  <p:sldSz cx="12192000" cy="6858000"/>
  <p:notesSz cx="6858000" cy="99456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2315" autoAdjust="0"/>
    <p:restoredTop sz="94660"/>
  </p:normalViewPr>
  <p:slideViewPr>
    <p:cSldViewPr snapToGrid="0">
      <p:cViewPr varScale="1">
        <p:scale>
          <a:sx n="74" d="100"/>
          <a:sy n="74" d="100"/>
        </p:scale>
        <p:origin x="78" y="82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16200-435A-4176-93A2-914A894EE2C9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B7CD4-9F49-475A-BFFE-A249E9D963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7784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16200-435A-4176-93A2-914A894EE2C9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B7CD4-9F49-475A-BFFE-A249E9D963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79418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16200-435A-4176-93A2-914A894EE2C9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B7CD4-9F49-475A-BFFE-A249E9D963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74564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16200-435A-4176-93A2-914A894EE2C9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B7CD4-9F49-475A-BFFE-A249E9D963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7086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16200-435A-4176-93A2-914A894EE2C9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B7CD4-9F49-475A-BFFE-A249E9D963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73754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16200-435A-4176-93A2-914A894EE2C9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B7CD4-9F49-475A-BFFE-A249E9D963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61091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16200-435A-4176-93A2-914A894EE2C9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B7CD4-9F49-475A-BFFE-A249E9D963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798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16200-435A-4176-93A2-914A894EE2C9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B7CD4-9F49-475A-BFFE-A249E9D963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1437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16200-435A-4176-93A2-914A894EE2C9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B7CD4-9F49-475A-BFFE-A249E9D963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83131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16200-435A-4176-93A2-914A894EE2C9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B7CD4-9F49-475A-BFFE-A249E9D963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02450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16200-435A-4176-93A2-914A894EE2C9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B7CD4-9F49-475A-BFFE-A249E9D963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77764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616200-435A-4176-93A2-914A894EE2C9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5B7CD4-9F49-475A-BFFE-A249E9D963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7199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Фоны для презентаци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5707" y="1241888"/>
            <a:ext cx="4847035" cy="484703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TextBox 3"/>
          <p:cNvSpPr txBox="1"/>
          <p:nvPr/>
        </p:nvSpPr>
        <p:spPr>
          <a:xfrm>
            <a:off x="948690" y="1643897"/>
            <a:ext cx="6279424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Ознакомление с окружающим миром </a:t>
            </a:r>
            <a:r>
              <a:rPr lang="ru-RU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«День народного единства»</a:t>
            </a:r>
            <a:endParaRPr lang="ru-RU" sz="3200" b="1" dirty="0" smtClean="0">
              <a:solidFill>
                <a:srgbClr val="FF0000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Подготовительная группа</a:t>
            </a:r>
          </a:p>
          <a:p>
            <a:pPr algn="ctr"/>
            <a:endParaRPr lang="ru-RU" sz="44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  <a:p>
            <a:r>
              <a:rPr lang="ru-RU" sz="24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Подготовила:</a:t>
            </a:r>
          </a:p>
          <a:p>
            <a:r>
              <a:rPr lang="ru-RU" sz="24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воспитатель </a:t>
            </a:r>
            <a:r>
              <a:rPr lang="ru-RU" sz="2400" dirty="0" err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Сарвилина</a:t>
            </a:r>
            <a:r>
              <a:rPr lang="ru-RU" sz="24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Ирина Николаевна</a:t>
            </a:r>
          </a:p>
          <a:p>
            <a:r>
              <a:rPr lang="ru-RU" sz="24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МБДОУ «Детский сад №4 «Солнышко», </a:t>
            </a:r>
          </a:p>
          <a:p>
            <a:r>
              <a:rPr lang="ru-RU" sz="2400" dirty="0" err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п.Кадуй</a:t>
            </a:r>
            <a:r>
              <a:rPr lang="ru-RU" sz="24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, Вологодская область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99490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Шаблоны презентаций PowerPoint Оформление - Коллекция рефера…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41828" y="1476348"/>
            <a:ext cx="10508343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Цель: </a:t>
            </a:r>
            <a:r>
              <a:rPr lang="ru-RU" sz="2800" dirty="0">
                <a:solidFill>
                  <a:srgbClr val="002060"/>
                </a:solidFill>
              </a:rPr>
              <a:t>Познакомить детей с праздником - «День народного единства», историей его </a:t>
            </a:r>
            <a:r>
              <a:rPr lang="ru-RU" sz="2800" dirty="0" smtClean="0">
                <a:solidFill>
                  <a:srgbClr val="002060"/>
                </a:solidFill>
              </a:rPr>
              <a:t>возникновения.</a:t>
            </a:r>
            <a:endParaRPr lang="ru-RU" sz="2800" b="1" dirty="0" smtClean="0">
              <a:solidFill>
                <a:srgbClr val="002060"/>
              </a:solidFill>
            </a:endParaRPr>
          </a:p>
          <a:p>
            <a:r>
              <a:rPr lang="ru-RU" sz="2800" b="1" dirty="0" smtClean="0">
                <a:solidFill>
                  <a:srgbClr val="002060"/>
                </a:solidFill>
              </a:rPr>
              <a:t>Задачи:</a:t>
            </a:r>
          </a:p>
          <a:p>
            <a:r>
              <a:rPr lang="ru-RU" sz="2800" dirty="0">
                <a:solidFill>
                  <a:srgbClr val="002060"/>
                </a:solidFill>
              </a:rPr>
              <a:t>1. Расширять представления детей о национальных праздниках, познакомить с историей возникновения Дня народного единства. </a:t>
            </a:r>
          </a:p>
          <a:p>
            <a:r>
              <a:rPr lang="ru-RU" sz="2800" dirty="0">
                <a:solidFill>
                  <a:srgbClr val="002060"/>
                </a:solidFill>
              </a:rPr>
              <a:t>2. Развивать словарь детей за счет расширения представлений о явлениях социальной жизни, взаимоотношениях и характерах людей.</a:t>
            </a:r>
          </a:p>
          <a:p>
            <a:r>
              <a:rPr lang="ru-RU" sz="2800" dirty="0">
                <a:solidFill>
                  <a:srgbClr val="002060"/>
                </a:solidFill>
              </a:rPr>
              <a:t>3. Воспитывать гражданские и патриотические чувства, любовь к Родине, уважения к народным героям.</a:t>
            </a:r>
          </a:p>
          <a:p>
            <a:endParaRPr lang="ru-RU" sz="2800" b="1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22673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Powerpoint презентации готовые - Коллекция рефератов по биол…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820228" y="2117636"/>
            <a:ext cx="57912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600" b="1" i="0" dirty="0" smtClean="0">
                <a:solidFill>
                  <a:srgbClr val="FF0000"/>
                </a:solidFill>
                <a:effectLst/>
                <a:latin typeface="Monotype Corsiva" panose="03010101010201010101" pitchFamily="66" charset="0"/>
              </a:rPr>
              <a:t>Что мы Родиной зовем?</a:t>
            </a:r>
          </a:p>
          <a:p>
            <a:pPr algn="just"/>
            <a:r>
              <a:rPr lang="ru-RU" sz="3600" b="1" i="0" dirty="0" smtClean="0">
                <a:solidFill>
                  <a:srgbClr val="FF0000"/>
                </a:solidFill>
                <a:effectLst/>
                <a:latin typeface="Monotype Corsiva" panose="03010101010201010101" pitchFamily="66" charset="0"/>
              </a:rPr>
              <a:t>Край, в котором мы растем,</a:t>
            </a:r>
          </a:p>
          <a:p>
            <a:pPr algn="just"/>
            <a:r>
              <a:rPr lang="ru-RU" sz="3600" b="1" i="0" dirty="0" smtClean="0">
                <a:solidFill>
                  <a:srgbClr val="FF0000"/>
                </a:solidFill>
                <a:effectLst/>
                <a:latin typeface="Monotype Corsiva" panose="03010101010201010101" pitchFamily="66" charset="0"/>
              </a:rPr>
              <a:t>И березки, вдоль которых</a:t>
            </a:r>
          </a:p>
          <a:p>
            <a:pPr algn="just"/>
            <a:r>
              <a:rPr lang="ru-RU" sz="3600" b="1" i="0" dirty="0" smtClean="0">
                <a:solidFill>
                  <a:srgbClr val="FF0000"/>
                </a:solidFill>
                <a:effectLst/>
                <a:latin typeface="Monotype Corsiva" panose="03010101010201010101" pitchFamily="66" charset="0"/>
              </a:rPr>
              <a:t>рядом с мамой мы идем...</a:t>
            </a:r>
            <a:endParaRPr lang="ru-RU" sz="3600" b="1" i="0" dirty="0">
              <a:solidFill>
                <a:srgbClr val="FF0000"/>
              </a:solidFill>
              <a:effectLst/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91976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Шаблоны презентаций PowerPoint Оформление - Коллекция рефератов по биологии, георгафии и ОБЖ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4117" y="1477050"/>
            <a:ext cx="5715000" cy="46671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330189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Шаблоны презентаций PowerPoint Оформление - Коллекция рефера…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8686" y="-72572"/>
            <a:ext cx="12192000" cy="6930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7988" y="1574738"/>
            <a:ext cx="5619750" cy="4380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3084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Шаблоны презентаций PowerPoint Оформление - Коллекция рефера…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4529" y="1485067"/>
            <a:ext cx="4576910" cy="44852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636668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7101" y="1801957"/>
            <a:ext cx="6257798" cy="35200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65862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Шаблоны для презентаций росс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306285" y="2656114"/>
            <a:ext cx="4789714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Теперь мы празднуем День народного ополчения как свой заслуженный праздник. И мы так же горячо любим свою Родину и готовы постоять за нее.</a:t>
            </a:r>
          </a:p>
          <a:p>
            <a:pPr algn="just"/>
            <a:r>
              <a:rPr lang="ru-RU" sz="28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Помните: нам надо держаться вместе, помогать друг другу, уметь прощать, забывать обиды.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8" y="653143"/>
            <a:ext cx="5109029" cy="541455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0938157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Архив материалов - Павловский штаб Молодой Гвард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550423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167</Words>
  <Application>Microsoft Office PowerPoint</Application>
  <PresentationFormat>Широкоэкранный</PresentationFormat>
  <Paragraphs>18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Monotype Corsiva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«Праздник дружбы и единства»</dc:title>
  <dc:creator>SEVEN ON</dc:creator>
  <cp:lastModifiedBy>Пользователь Windows</cp:lastModifiedBy>
  <cp:revision>28</cp:revision>
  <cp:lastPrinted>2015-09-21T17:39:33Z</cp:lastPrinted>
  <dcterms:created xsi:type="dcterms:W3CDTF">2014-11-03T14:10:06Z</dcterms:created>
  <dcterms:modified xsi:type="dcterms:W3CDTF">2020-10-27T23:45:50Z</dcterms:modified>
</cp:coreProperties>
</file>