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56" r:id="rId4"/>
    <p:sldId id="267" r:id="rId5"/>
    <p:sldId id="264" r:id="rId6"/>
    <p:sldId id="269" r:id="rId7"/>
    <p:sldId id="265" r:id="rId8"/>
    <p:sldId id="270" r:id="rId9"/>
    <p:sldId id="263" r:id="rId10"/>
    <p:sldId id="266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3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0D1979-880C-4F35-8247-85413349B2E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3A61FD-AEAD-4E12-A80C-B8B6CF76C59D}">
      <dgm:prSet phldrT="[Текст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sz="2200" dirty="0" smtClean="0"/>
            <a:t>Наборы цифровых образовательных ресурсов (ЦОР), расширяющие учебники/УМК</a:t>
          </a:r>
          <a:endParaRPr lang="ru-RU" sz="2200" dirty="0"/>
        </a:p>
      </dgm:t>
    </dgm:pt>
    <dgm:pt modelId="{5D7919FB-EBD1-47E4-87E6-5490F305380B}" type="parTrans" cxnId="{B985DE6E-EBFA-4CFD-98F6-93457F8BD9E5}">
      <dgm:prSet/>
      <dgm:spPr/>
      <dgm:t>
        <a:bodyPr/>
        <a:lstStyle/>
        <a:p>
          <a:endParaRPr lang="ru-RU"/>
        </a:p>
      </dgm:t>
    </dgm:pt>
    <dgm:pt modelId="{829C655C-7D05-449A-AF10-45F1349ADCE3}" type="sibTrans" cxnId="{B985DE6E-EBFA-4CFD-98F6-93457F8BD9E5}">
      <dgm:prSet/>
      <dgm:spPr/>
      <dgm:t>
        <a:bodyPr/>
        <a:lstStyle/>
        <a:p>
          <a:endParaRPr lang="ru-RU"/>
        </a:p>
      </dgm:t>
    </dgm:pt>
    <dgm:pt modelId="{4AA3F27A-C485-4BF6-94CE-B2A8CF63E24F}">
      <dgm:prSet phldrT="[Текст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/>
            <a:t>Информационные источники сложной структуры (ИИСС)</a:t>
          </a:r>
          <a:endParaRPr lang="ru-RU" sz="2200" dirty="0"/>
        </a:p>
      </dgm:t>
    </dgm:pt>
    <dgm:pt modelId="{AFD101CA-CD44-42F8-8A37-5878CCEA5CB5}" type="parTrans" cxnId="{355BB404-D8F3-4FE6-BCBF-84861A2B9AA8}">
      <dgm:prSet/>
      <dgm:spPr/>
      <dgm:t>
        <a:bodyPr/>
        <a:lstStyle/>
        <a:p>
          <a:endParaRPr lang="ru-RU"/>
        </a:p>
      </dgm:t>
    </dgm:pt>
    <dgm:pt modelId="{E9EE3E48-B0F6-4EF1-9677-79F143F43C5D}" type="sibTrans" cxnId="{355BB404-D8F3-4FE6-BCBF-84861A2B9AA8}">
      <dgm:prSet/>
      <dgm:spPr/>
      <dgm:t>
        <a:bodyPr/>
        <a:lstStyle/>
        <a:p>
          <a:endParaRPr lang="ru-RU"/>
        </a:p>
      </dgm:t>
    </dgm:pt>
    <dgm:pt modelId="{8A5F5778-8FDB-45B5-91BD-F7F48D993BE9}">
      <dgm:prSet phldrT="[Текст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/>
            <a:t>Инновационные учебно-методические комплексы (ИУМК)</a:t>
          </a:r>
          <a:endParaRPr lang="ru-RU" sz="2200" dirty="0"/>
        </a:p>
      </dgm:t>
    </dgm:pt>
    <dgm:pt modelId="{F78BD6AF-2F81-474F-807C-2607550A6EE9}" type="parTrans" cxnId="{F61FADBF-686E-45EA-AAD6-EAEEE901C2A0}">
      <dgm:prSet/>
      <dgm:spPr/>
      <dgm:t>
        <a:bodyPr/>
        <a:lstStyle/>
        <a:p>
          <a:endParaRPr lang="ru-RU"/>
        </a:p>
      </dgm:t>
    </dgm:pt>
    <dgm:pt modelId="{CA7416AF-903D-4132-B910-8A708D65B137}" type="sibTrans" cxnId="{F61FADBF-686E-45EA-AAD6-EAEEE901C2A0}">
      <dgm:prSet/>
      <dgm:spPr/>
      <dgm:t>
        <a:bodyPr/>
        <a:lstStyle/>
        <a:p>
          <a:endParaRPr lang="ru-RU"/>
        </a:p>
      </dgm:t>
    </dgm:pt>
    <dgm:pt modelId="{414A3321-8B0A-4556-A304-C5A929B73A61}" type="pres">
      <dgm:prSet presAssocID="{8A0D1979-880C-4F35-8247-85413349B2E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72FD02-42CA-4A2F-B45F-2CA81130EC87}" type="pres">
      <dgm:prSet presAssocID="{0A3A61FD-AEAD-4E12-A80C-B8B6CF76C59D}" presName="parentLin" presStyleCnt="0"/>
      <dgm:spPr/>
    </dgm:pt>
    <dgm:pt modelId="{8C852B09-51C3-41C3-B73D-BFB014E4D4C8}" type="pres">
      <dgm:prSet presAssocID="{0A3A61FD-AEAD-4E12-A80C-B8B6CF76C59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69387B9-49D1-468C-A577-5BA43CC71A9A}" type="pres">
      <dgm:prSet presAssocID="{0A3A61FD-AEAD-4E12-A80C-B8B6CF76C59D}" presName="parentText" presStyleLbl="node1" presStyleIdx="0" presStyleCnt="3" custScaleX="122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48F1E-F635-40CB-A040-D3428FCEB1E4}" type="pres">
      <dgm:prSet presAssocID="{0A3A61FD-AEAD-4E12-A80C-B8B6CF76C59D}" presName="negativeSpace" presStyleCnt="0"/>
      <dgm:spPr/>
    </dgm:pt>
    <dgm:pt modelId="{94F02A08-A8F6-4213-96DA-0D8B989D1E9A}" type="pres">
      <dgm:prSet presAssocID="{0A3A61FD-AEAD-4E12-A80C-B8B6CF76C59D}" presName="childText" presStyleLbl="conFgAcc1" presStyleIdx="0" presStyleCnt="3">
        <dgm:presLayoutVars>
          <dgm:bulletEnabled val="1"/>
        </dgm:presLayoutVars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</dgm:pt>
    <dgm:pt modelId="{ECCC67FC-CCD8-4362-8D21-F3BF07EA43ED}" type="pres">
      <dgm:prSet presAssocID="{829C655C-7D05-449A-AF10-45F1349ADCE3}" presName="spaceBetweenRectangles" presStyleCnt="0"/>
      <dgm:spPr/>
    </dgm:pt>
    <dgm:pt modelId="{294DE2D9-E314-4CF1-A41A-307A8B4A6458}" type="pres">
      <dgm:prSet presAssocID="{4AA3F27A-C485-4BF6-94CE-B2A8CF63E24F}" presName="parentLin" presStyleCnt="0"/>
      <dgm:spPr/>
    </dgm:pt>
    <dgm:pt modelId="{1B6633D2-3934-4022-A78B-AF9DE8C16E2A}" type="pres">
      <dgm:prSet presAssocID="{4AA3F27A-C485-4BF6-94CE-B2A8CF63E24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F6112F5-5526-4453-A6F5-97A75440695C}" type="pres">
      <dgm:prSet presAssocID="{4AA3F27A-C485-4BF6-94CE-B2A8CF63E24F}" presName="parentText" presStyleLbl="node1" presStyleIdx="1" presStyleCnt="3" custScaleX="122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C5C0E-7016-4A43-BA15-A19ADEDC2D93}" type="pres">
      <dgm:prSet presAssocID="{4AA3F27A-C485-4BF6-94CE-B2A8CF63E24F}" presName="negativeSpace" presStyleCnt="0"/>
      <dgm:spPr/>
    </dgm:pt>
    <dgm:pt modelId="{8C200E2F-A2C3-47C1-94C4-61DF916F5460}" type="pres">
      <dgm:prSet presAssocID="{4AA3F27A-C485-4BF6-94CE-B2A8CF63E24F}" presName="childText" presStyleLbl="conFgAcc1" presStyleIdx="1" presStyleCnt="3" custLinFactNeighborX="1835" custLinFactNeighborY="-31358">
        <dgm:presLayoutVars>
          <dgm:bulletEnabled val="1"/>
        </dgm:presLayoutVars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</dgm:pt>
    <dgm:pt modelId="{2412AF89-C2C7-4FEF-A5BC-6FA11431622C}" type="pres">
      <dgm:prSet presAssocID="{E9EE3E48-B0F6-4EF1-9677-79F143F43C5D}" presName="spaceBetweenRectangles" presStyleCnt="0"/>
      <dgm:spPr/>
    </dgm:pt>
    <dgm:pt modelId="{8FA899CA-5480-4DE8-988D-CDC6776A2324}" type="pres">
      <dgm:prSet presAssocID="{8A5F5778-8FDB-45B5-91BD-F7F48D993BE9}" presName="parentLin" presStyleCnt="0"/>
      <dgm:spPr/>
    </dgm:pt>
    <dgm:pt modelId="{5F758E02-791C-40B2-8C51-4F1BEAB56788}" type="pres">
      <dgm:prSet presAssocID="{8A5F5778-8FDB-45B5-91BD-F7F48D993BE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F3DBE3A-EC08-4ACC-92F4-96F08FA8F22B}" type="pres">
      <dgm:prSet presAssocID="{8A5F5778-8FDB-45B5-91BD-F7F48D993BE9}" presName="parentText" presStyleLbl="node1" presStyleIdx="2" presStyleCnt="3" custScaleX="1232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CE20C-316D-4908-A149-764D930505B1}" type="pres">
      <dgm:prSet presAssocID="{8A5F5778-8FDB-45B5-91BD-F7F48D993BE9}" presName="negativeSpace" presStyleCnt="0"/>
      <dgm:spPr/>
    </dgm:pt>
    <dgm:pt modelId="{88A96A53-1F4F-4DAE-B68B-DA809CAF8848}" type="pres">
      <dgm:prSet presAssocID="{8A5F5778-8FDB-45B5-91BD-F7F48D993BE9}" presName="childText" presStyleLbl="conFgAcc1" presStyleIdx="2" presStyleCnt="3">
        <dgm:presLayoutVars>
          <dgm:bulletEnabled val="1"/>
        </dgm:presLayoutVars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</dgm:pt>
  </dgm:ptLst>
  <dgm:cxnLst>
    <dgm:cxn modelId="{20DDB1F5-5F37-4FEB-8C4D-933D1989E43A}" type="presOf" srcId="{0A3A61FD-AEAD-4E12-A80C-B8B6CF76C59D}" destId="{8C852B09-51C3-41C3-B73D-BFB014E4D4C8}" srcOrd="0" destOrd="0" presId="urn:microsoft.com/office/officeart/2005/8/layout/list1"/>
    <dgm:cxn modelId="{B985DE6E-EBFA-4CFD-98F6-93457F8BD9E5}" srcId="{8A0D1979-880C-4F35-8247-85413349B2E6}" destId="{0A3A61FD-AEAD-4E12-A80C-B8B6CF76C59D}" srcOrd="0" destOrd="0" parTransId="{5D7919FB-EBD1-47E4-87E6-5490F305380B}" sibTransId="{829C655C-7D05-449A-AF10-45F1349ADCE3}"/>
    <dgm:cxn modelId="{4026F9B4-B225-4A8A-8A2E-7C72B915C1B6}" type="presOf" srcId="{8A5F5778-8FDB-45B5-91BD-F7F48D993BE9}" destId="{FF3DBE3A-EC08-4ACC-92F4-96F08FA8F22B}" srcOrd="1" destOrd="0" presId="urn:microsoft.com/office/officeart/2005/8/layout/list1"/>
    <dgm:cxn modelId="{355BB404-D8F3-4FE6-BCBF-84861A2B9AA8}" srcId="{8A0D1979-880C-4F35-8247-85413349B2E6}" destId="{4AA3F27A-C485-4BF6-94CE-B2A8CF63E24F}" srcOrd="1" destOrd="0" parTransId="{AFD101CA-CD44-42F8-8A37-5878CCEA5CB5}" sibTransId="{E9EE3E48-B0F6-4EF1-9677-79F143F43C5D}"/>
    <dgm:cxn modelId="{9ED185C3-3B01-4DEA-84B8-E1D6020FBF43}" type="presOf" srcId="{4AA3F27A-C485-4BF6-94CE-B2A8CF63E24F}" destId="{1B6633D2-3934-4022-A78B-AF9DE8C16E2A}" srcOrd="0" destOrd="0" presId="urn:microsoft.com/office/officeart/2005/8/layout/list1"/>
    <dgm:cxn modelId="{F61FADBF-686E-45EA-AAD6-EAEEE901C2A0}" srcId="{8A0D1979-880C-4F35-8247-85413349B2E6}" destId="{8A5F5778-8FDB-45B5-91BD-F7F48D993BE9}" srcOrd="2" destOrd="0" parTransId="{F78BD6AF-2F81-474F-807C-2607550A6EE9}" sibTransId="{CA7416AF-903D-4132-B910-8A708D65B137}"/>
    <dgm:cxn modelId="{09C284E5-AB52-43E8-B071-A0CEAF58C126}" type="presOf" srcId="{8A5F5778-8FDB-45B5-91BD-F7F48D993BE9}" destId="{5F758E02-791C-40B2-8C51-4F1BEAB56788}" srcOrd="0" destOrd="0" presId="urn:microsoft.com/office/officeart/2005/8/layout/list1"/>
    <dgm:cxn modelId="{E027BA63-335B-414C-AB06-ADAFA794DEAE}" type="presOf" srcId="{4AA3F27A-C485-4BF6-94CE-B2A8CF63E24F}" destId="{8F6112F5-5526-4453-A6F5-97A75440695C}" srcOrd="1" destOrd="0" presId="urn:microsoft.com/office/officeart/2005/8/layout/list1"/>
    <dgm:cxn modelId="{2A7298B0-7547-4980-853A-32A11A6E8C56}" type="presOf" srcId="{0A3A61FD-AEAD-4E12-A80C-B8B6CF76C59D}" destId="{B69387B9-49D1-468C-A577-5BA43CC71A9A}" srcOrd="1" destOrd="0" presId="urn:microsoft.com/office/officeart/2005/8/layout/list1"/>
    <dgm:cxn modelId="{E482654F-620A-4498-B452-F495D105BA00}" type="presOf" srcId="{8A0D1979-880C-4F35-8247-85413349B2E6}" destId="{414A3321-8B0A-4556-A304-C5A929B73A61}" srcOrd="0" destOrd="0" presId="urn:microsoft.com/office/officeart/2005/8/layout/list1"/>
    <dgm:cxn modelId="{9A819B63-1086-4828-BA86-5765DA6FFB96}" type="presParOf" srcId="{414A3321-8B0A-4556-A304-C5A929B73A61}" destId="{2D72FD02-42CA-4A2F-B45F-2CA81130EC87}" srcOrd="0" destOrd="0" presId="urn:microsoft.com/office/officeart/2005/8/layout/list1"/>
    <dgm:cxn modelId="{6CDA7A84-CB84-4CC2-B8CF-14975BAF9D1C}" type="presParOf" srcId="{2D72FD02-42CA-4A2F-B45F-2CA81130EC87}" destId="{8C852B09-51C3-41C3-B73D-BFB014E4D4C8}" srcOrd="0" destOrd="0" presId="urn:microsoft.com/office/officeart/2005/8/layout/list1"/>
    <dgm:cxn modelId="{2A40618C-27A0-4B19-B998-C655BEB74CA4}" type="presParOf" srcId="{2D72FD02-42CA-4A2F-B45F-2CA81130EC87}" destId="{B69387B9-49D1-468C-A577-5BA43CC71A9A}" srcOrd="1" destOrd="0" presId="urn:microsoft.com/office/officeart/2005/8/layout/list1"/>
    <dgm:cxn modelId="{173632A8-96FA-45BD-8813-DB65FAF53104}" type="presParOf" srcId="{414A3321-8B0A-4556-A304-C5A929B73A61}" destId="{12C48F1E-F635-40CB-A040-D3428FCEB1E4}" srcOrd="1" destOrd="0" presId="urn:microsoft.com/office/officeart/2005/8/layout/list1"/>
    <dgm:cxn modelId="{16953536-6140-4431-85B1-C8F751B8BB2F}" type="presParOf" srcId="{414A3321-8B0A-4556-A304-C5A929B73A61}" destId="{94F02A08-A8F6-4213-96DA-0D8B989D1E9A}" srcOrd="2" destOrd="0" presId="urn:microsoft.com/office/officeart/2005/8/layout/list1"/>
    <dgm:cxn modelId="{647C6308-756D-400E-A6A3-3B77076B273D}" type="presParOf" srcId="{414A3321-8B0A-4556-A304-C5A929B73A61}" destId="{ECCC67FC-CCD8-4362-8D21-F3BF07EA43ED}" srcOrd="3" destOrd="0" presId="urn:microsoft.com/office/officeart/2005/8/layout/list1"/>
    <dgm:cxn modelId="{31D1B928-BC11-48F8-A817-082045CB746A}" type="presParOf" srcId="{414A3321-8B0A-4556-A304-C5A929B73A61}" destId="{294DE2D9-E314-4CF1-A41A-307A8B4A6458}" srcOrd="4" destOrd="0" presId="urn:microsoft.com/office/officeart/2005/8/layout/list1"/>
    <dgm:cxn modelId="{F8BEBD3F-D125-4160-A264-D6BF1460AEB5}" type="presParOf" srcId="{294DE2D9-E314-4CF1-A41A-307A8B4A6458}" destId="{1B6633D2-3934-4022-A78B-AF9DE8C16E2A}" srcOrd="0" destOrd="0" presId="urn:microsoft.com/office/officeart/2005/8/layout/list1"/>
    <dgm:cxn modelId="{D58C6A47-E333-4F33-9611-40214D07DAA3}" type="presParOf" srcId="{294DE2D9-E314-4CF1-A41A-307A8B4A6458}" destId="{8F6112F5-5526-4453-A6F5-97A75440695C}" srcOrd="1" destOrd="0" presId="urn:microsoft.com/office/officeart/2005/8/layout/list1"/>
    <dgm:cxn modelId="{A37ED797-9A27-46F3-9936-193FB6141891}" type="presParOf" srcId="{414A3321-8B0A-4556-A304-C5A929B73A61}" destId="{282C5C0E-7016-4A43-BA15-A19ADEDC2D93}" srcOrd="5" destOrd="0" presId="urn:microsoft.com/office/officeart/2005/8/layout/list1"/>
    <dgm:cxn modelId="{5CB6D292-E1C3-439E-91F9-0E80E4B95692}" type="presParOf" srcId="{414A3321-8B0A-4556-A304-C5A929B73A61}" destId="{8C200E2F-A2C3-47C1-94C4-61DF916F5460}" srcOrd="6" destOrd="0" presId="urn:microsoft.com/office/officeart/2005/8/layout/list1"/>
    <dgm:cxn modelId="{5822CFC1-531F-4D19-AC41-36FC5B97F31C}" type="presParOf" srcId="{414A3321-8B0A-4556-A304-C5A929B73A61}" destId="{2412AF89-C2C7-4FEF-A5BC-6FA11431622C}" srcOrd="7" destOrd="0" presId="urn:microsoft.com/office/officeart/2005/8/layout/list1"/>
    <dgm:cxn modelId="{A41A7B41-BB46-4147-9476-2B5B93006D67}" type="presParOf" srcId="{414A3321-8B0A-4556-A304-C5A929B73A61}" destId="{8FA899CA-5480-4DE8-988D-CDC6776A2324}" srcOrd="8" destOrd="0" presId="urn:microsoft.com/office/officeart/2005/8/layout/list1"/>
    <dgm:cxn modelId="{EC5E408F-B7E9-4A48-83D4-BD46F5906D5D}" type="presParOf" srcId="{8FA899CA-5480-4DE8-988D-CDC6776A2324}" destId="{5F758E02-791C-40B2-8C51-4F1BEAB56788}" srcOrd="0" destOrd="0" presId="urn:microsoft.com/office/officeart/2005/8/layout/list1"/>
    <dgm:cxn modelId="{B97A58F1-45A0-4BCF-A2C5-F15AD7526FBE}" type="presParOf" srcId="{8FA899CA-5480-4DE8-988D-CDC6776A2324}" destId="{FF3DBE3A-EC08-4ACC-92F4-96F08FA8F22B}" srcOrd="1" destOrd="0" presId="urn:microsoft.com/office/officeart/2005/8/layout/list1"/>
    <dgm:cxn modelId="{D675FB7A-BEF0-4BCA-A69F-9AD9D92F8F2E}" type="presParOf" srcId="{414A3321-8B0A-4556-A304-C5A929B73A61}" destId="{F09CE20C-316D-4908-A149-764D930505B1}" srcOrd="9" destOrd="0" presId="urn:microsoft.com/office/officeart/2005/8/layout/list1"/>
    <dgm:cxn modelId="{C599D485-DA13-4285-9822-9081076BA334}" type="presParOf" srcId="{414A3321-8B0A-4556-A304-C5A929B73A61}" destId="{88A96A53-1F4F-4DAE-B68B-DA809CAF884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02A08-A8F6-4213-96DA-0D8B989D1E9A}">
      <dsp:nvSpPr>
        <dsp:cNvPr id="0" name=""/>
        <dsp:cNvSpPr/>
      </dsp:nvSpPr>
      <dsp:spPr>
        <a:xfrm>
          <a:off x="0" y="503721"/>
          <a:ext cx="7572428" cy="7812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</dsp:sp>
    <dsp:sp modelId="{B69387B9-49D1-468C-A577-5BA43CC71A9A}">
      <dsp:nvSpPr>
        <dsp:cNvPr id="0" name=""/>
        <dsp:cNvSpPr/>
      </dsp:nvSpPr>
      <dsp:spPr>
        <a:xfrm>
          <a:off x="378621" y="46161"/>
          <a:ext cx="6466853" cy="915120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00354" tIns="0" rIns="200354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Наборы цифровых образовательных ресурсов (ЦОР), расширяющие учебники/УМК</a:t>
          </a:r>
          <a:endParaRPr lang="ru-RU" sz="2200" kern="1200" dirty="0"/>
        </a:p>
      </dsp:txBody>
      <dsp:txXfrm>
        <a:off x="423293" y="90833"/>
        <a:ext cx="6377509" cy="825776"/>
      </dsp:txXfrm>
    </dsp:sp>
    <dsp:sp modelId="{8C200E2F-A2C3-47C1-94C4-61DF916F5460}">
      <dsp:nvSpPr>
        <dsp:cNvPr id="0" name=""/>
        <dsp:cNvSpPr/>
      </dsp:nvSpPr>
      <dsp:spPr>
        <a:xfrm>
          <a:off x="0" y="1857388"/>
          <a:ext cx="7572428" cy="7812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</dsp:sp>
    <dsp:sp modelId="{8F6112F5-5526-4453-A6F5-97A75440695C}">
      <dsp:nvSpPr>
        <dsp:cNvPr id="0" name=""/>
        <dsp:cNvSpPr/>
      </dsp:nvSpPr>
      <dsp:spPr>
        <a:xfrm>
          <a:off x="378621" y="1452321"/>
          <a:ext cx="6466853" cy="915120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00354" tIns="0" rIns="200354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kern="1200" dirty="0" smtClean="0"/>
            <a:t>Информационные источники сложной структуры (ИИСС)</a:t>
          </a:r>
          <a:endParaRPr lang="ru-RU" sz="2200" kern="1200" dirty="0"/>
        </a:p>
      </dsp:txBody>
      <dsp:txXfrm>
        <a:off x="423293" y="1496993"/>
        <a:ext cx="6377509" cy="825776"/>
      </dsp:txXfrm>
    </dsp:sp>
    <dsp:sp modelId="{88A96A53-1F4F-4DAE-B68B-DA809CAF8848}">
      <dsp:nvSpPr>
        <dsp:cNvPr id="0" name=""/>
        <dsp:cNvSpPr/>
      </dsp:nvSpPr>
      <dsp:spPr>
        <a:xfrm>
          <a:off x="0" y="3316042"/>
          <a:ext cx="7572428" cy="7812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</dsp:sp>
    <dsp:sp modelId="{FF3DBE3A-EC08-4ACC-92F4-96F08FA8F22B}">
      <dsp:nvSpPr>
        <dsp:cNvPr id="0" name=""/>
        <dsp:cNvSpPr/>
      </dsp:nvSpPr>
      <dsp:spPr>
        <a:xfrm>
          <a:off x="378621" y="2858482"/>
          <a:ext cx="6532582" cy="915120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00354" tIns="0" rIns="200354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kern="1200" dirty="0" smtClean="0"/>
            <a:t>Инновационные учебно-методические комплексы (ИУМК)</a:t>
          </a:r>
          <a:endParaRPr lang="ru-RU" sz="2200" kern="1200" dirty="0"/>
        </a:p>
      </dsp:txBody>
      <dsp:txXfrm>
        <a:off x="423293" y="2903154"/>
        <a:ext cx="6443238" cy="825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C4FF4-6EE1-4A76-9B8F-B2F594D6C874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7A747-1B53-4B3F-B8D2-D8AB0E128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2DDE1-E9F2-4B50-AB95-1A36B28481DE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A6C-DE82-4922-A007-5CB817EE4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1FA9-72D4-4D0D-AA04-5200C8F96D1C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FCBB-F7D8-4AD9-B5F9-93687358C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A105-3B9A-485F-A7BD-B3B1C1BFF994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7202-91A5-4841-8837-12B3422A9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3E727-7E97-4B76-A273-97C117DFD6DE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40D1-42AB-456C-B3EB-2E58162D2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FDA9A-A9AF-4522-BA4E-959710ABA8F2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C3DF-49FF-4AA4-A1AB-8615103FAE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C31E6-6AC6-4E62-806B-D0CB1E8C6262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E188-B191-46AC-99B7-5113417AE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59BE0-226E-4980-AAF5-F1A9DF7C7AE8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8319C-EFFD-43A6-A723-9E31BBA50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FB44-2B3A-4EA5-B708-4FEB9F41BBF1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1498-F984-481A-8E8C-4DDFA9BC9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BD201-5F9C-4593-BEFD-74C971F0B552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6F0-797A-404D-B2F0-96032D2C1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3035-02C7-4538-A480-C6887B19F5A6}" type="datetimeFigureOut">
              <a:rPr lang="ru-RU"/>
              <a:pPr>
                <a:defRPr/>
              </a:pPr>
              <a:t>05.06.2021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664C-3B03-4311-A452-8E87A1DF2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2.png"/>
          <p:cNvPicPr>
            <a:picLocks noChangeAspect="1"/>
          </p:cNvPicPr>
          <p:nvPr userDrawn="1"/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  <a:effectLst>
            <a:outerShdw blurRad="50800" dist="38100" dir="16200000" rotWithShape="0">
              <a:schemeClr val="bg1">
                <a:alpha val="40000"/>
              </a:schemeClr>
            </a:outerShdw>
          </a:effectLst>
        </p:spPr>
      </p:pic>
      <p:sp>
        <p:nvSpPr>
          <p:cNvPr id="15" name="Прямоугольник 14"/>
          <p:cNvSpPr/>
          <p:nvPr userDrawn="1"/>
        </p:nvSpPr>
        <p:spPr>
          <a:xfrm>
            <a:off x="0" y="6572272"/>
            <a:ext cx="9144000" cy="2857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0" y="1285860"/>
            <a:ext cx="9144000" cy="5214974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  <a:effectLst>
            <a:outerShdw blurRad="1270000" dist="50800" dir="5400000" algn="ctr" rotWithShape="0">
              <a:schemeClr val="bg1">
                <a:alpha val="43000"/>
              </a:schemeClr>
            </a:outerShd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664255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6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&#1084;&#1072;&#1090;&#1077;&#1084;&#1072;&#1090;&#1080;&#1082;&#1072;/&#1089;&#1090;&#1088;&#1086;&#1077;&#1074;&#1072;&#1103;" TargetMode="External"/><Relationship Id="rId7" Type="http://schemas.openxmlformats.org/officeDocument/2006/relationships/image" Target="../media/image11.jpeg"/><Relationship Id="rId2" Type="http://schemas.openxmlformats.org/officeDocument/2006/relationships/hyperlink" Target="&#1092;&#1080;&#1079;&#1080;&#1082;&#1072;/&#1089;&#1090;&#1088;&#1086;&#1077;&#1074;&#1072;&#1103;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hyperlink" Target="&#1080;&#1085;&#1092;&#1086;&#1088;&#1084;&#1072;&#1090;&#1080;&#1082;&#1072;/&#1056;&#1077;&#1092;&#1077;&#1088;&#1072;&#1090;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&#1084;&#1072;&#1090;&#1077;&#1084;&#1072;&#1090;&#1080;&#1082;&#1072;/&#1089;&#1087;&#1072;&#1089;&#1072;&#1090;&#1077;&#1083;&#1100;" TargetMode="External"/><Relationship Id="rId7" Type="http://schemas.openxmlformats.org/officeDocument/2006/relationships/image" Target="../media/image15.jpeg"/><Relationship Id="rId2" Type="http://schemas.openxmlformats.org/officeDocument/2006/relationships/hyperlink" Target="&#1092;&#1080;&#1079;&#1080;&#1082;&#1072;/&#1089;&#1087;&#1072;&#1089;&#1072;&#1090;&#1077;&#1083;&#1100;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&#1080;&#1085;&#1092;&#1086;&#1088;&#1084;&#1072;&#1090;&#1080;&#1082;&#1072;/&#1055;&#1088;&#1077;&#1079;&#1077;&#1085;&#1090;&#1072;&#1094;&#1080;&#1103;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1084;&#1072;&#1090;&#1077;&#1084;&#1072;&#1090;&#1080;&#1082;&#1072;/&#1090;&#1091;&#1088;&#1080;&#1089;&#1090;&#1080;&#1095;&#1077;&#1089;&#1082;&#1072;&#1103;" TargetMode="External"/><Relationship Id="rId7" Type="http://schemas.openxmlformats.org/officeDocument/2006/relationships/image" Target="../media/image19.jpeg"/><Relationship Id="rId2" Type="http://schemas.openxmlformats.org/officeDocument/2006/relationships/hyperlink" Target="&#1092;&#1080;&#1079;&#1080;&#1082;&#1072;/&#1090;&#1091;&#1088;&#1080;&#1089;&#1090;&#1080;&#1095;&#1077;&#1089;&#1082;&#1072;&#1103;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hyperlink" Target="&#1080;&#1085;&#1092;&#1086;&#1088;&#1084;&#1072;&#1090;&#1080;&#1082;&#1072;/&#1057;&#1072;&#1081;&#1090;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98552" y="4134407"/>
            <a:ext cx="608318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Авторы составители</a:t>
            </a: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:</a:t>
            </a:r>
          </a:p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Аладьина М.Е., учитель информатики </a:t>
            </a:r>
          </a:p>
          <a:p>
            <a:pPr algn="ctr"/>
            <a:r>
              <a:rPr lang="ru-RU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Копцева</a:t>
            </a: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Т.О., учитель математики</a:t>
            </a:r>
          </a:p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Лисицына Л.А., учитель математики</a:t>
            </a:r>
          </a:p>
          <a:p>
            <a:pPr algn="ctr"/>
            <a:r>
              <a:rPr lang="ru-RU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Оломская</a:t>
            </a:r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С.В., учитель физики</a:t>
            </a:r>
            <a:endParaRPr lang="ru-RU" sz="2000" dirty="0">
              <a:solidFill>
                <a:prstClr val="black"/>
              </a:solidFill>
            </a:endParaRPr>
          </a:p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Белова Л.С, учитель физики</a:t>
            </a:r>
          </a:p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Сухорукова Е.Ю., учитель математики</a:t>
            </a: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92877" y="2244483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 smtClean="0">
                <a:solidFill>
                  <a:srgbClr val="5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Цифровые образовательные ресурсы как инструмент формирования </a:t>
            </a:r>
          </a:p>
          <a:p>
            <a:pPr lvl="0" algn="ctr"/>
            <a:r>
              <a:rPr lang="ru-RU" sz="2800" b="1" i="1" dirty="0" smtClean="0">
                <a:solidFill>
                  <a:srgbClr val="5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гражданско-патриотической позиции кадет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3042" y="214290"/>
            <a:ext cx="60831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МБОУ «СОШ №45» г.Белгорода</a:t>
            </a:r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6" name="Рисунок 5" descr="20160506_1304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71736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0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42852"/>
            <a:ext cx="2400000" cy="18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0161221_1058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923" y="4143381"/>
            <a:ext cx="2495251" cy="1871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SC070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15206" y="3786190"/>
            <a:ext cx="1778629" cy="2371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86" y="1000109"/>
            <a:ext cx="71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Типы ЦОРов: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571472" y="1785926"/>
          <a:ext cx="7572428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elgorodobl-map2-navi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069330" cy="450057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428992" y="2571744"/>
            <a:ext cx="428628" cy="35719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857620" y="4000504"/>
            <a:ext cx="428628" cy="35719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143372" y="3286124"/>
            <a:ext cx="428628" cy="35719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hlinkClick r:id="rId3" action="ppaction://hlinksldjump"/>
          </p:cNvPr>
          <p:cNvSpPr txBox="1"/>
          <p:nvPr/>
        </p:nvSpPr>
        <p:spPr>
          <a:xfrm>
            <a:off x="2357422" y="2357430"/>
            <a:ext cx="12858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СТРОЕВАЯ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hlinkClick r:id="rId4" action="ppaction://hlinksldjump"/>
          </p:cNvPr>
          <p:cNvSpPr txBox="1"/>
          <p:nvPr/>
        </p:nvSpPr>
        <p:spPr>
          <a:xfrm>
            <a:off x="2214546" y="3857628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ТУРИСТИЧЕСКАЯ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hlinkClick r:id="rId5" action="ppaction://hlinksldjump"/>
          </p:cNvPr>
          <p:cNvSpPr txBox="1"/>
          <p:nvPr/>
        </p:nvSpPr>
        <p:spPr>
          <a:xfrm>
            <a:off x="4429124" y="3429000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СПАСАТЕЛЬ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43306" y="785794"/>
            <a:ext cx="12858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СТРОЕВАЯ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36718" t="36277" r="22235" b="34660"/>
          <a:stretch/>
        </p:blipFill>
        <p:spPr bwMode="auto">
          <a:xfrm>
            <a:off x="1187624" y="1700808"/>
            <a:ext cx="6552728" cy="37637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43808" y="5715235"/>
            <a:ext cx="3664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+mn-lt"/>
                <a:cs typeface="+mn-cs"/>
              </a:rPr>
              <a:t>Видео со смотра строя и песни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1142984"/>
          <a:ext cx="8572560" cy="300039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5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20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2" action="ppaction://hlinkfile"/>
                        </a:rPr>
                        <a:t>Физика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3" action="ppaction://hlinkfile"/>
                        </a:rPr>
                        <a:t>Математика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4" action="ppaction://hlinkfile"/>
                        </a:rPr>
                        <a:t>Информатика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193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класс. Тема. Механическое движение. (2 четверть)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 класс. Глава. Законы взаимодействия и  движения тел. Тема.  Скорость и перемещение при прямолинейном равноускоренном движении. (1 четверть). Глава. Механические колебания и волны. Звук. Тема. Величины, характеризующие колебательные движение. (2 четверть) 11 класс. Глава. Механические колебания. Тема. Гармонические колебания. (1 полугодие)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 класс.  Темы «Формула», «Буквенные выражения». ( 3 четверть).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класс. Тема «Числовое значение буквенного выражения». (2 четверть)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 класс. Подготовка к ОГЭ. (Задание 13) </a:t>
                      </a:r>
                    </a:p>
                    <a:p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8 класс. Глава 4. Обработка текстовой информации. Тема. Текстовые документы и технология их создания.( 3 четверть)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11 класс. Глава. Технология использования и разработки информационных систем. Тема. Гипертекст:</a:t>
                      </a:r>
                      <a:r>
                        <a:rPr lang="ru-RU" sz="1200" baseline="0" dirty="0" smtClean="0"/>
                        <a:t> гиперссылка, приемы создания гипертекста: оглавления и указатели, закладки и ссылки, внешние гиперссылки. (</a:t>
                      </a:r>
                      <a:r>
                        <a:rPr lang="ru-RU" sz="1200" baseline="0" smtClean="0"/>
                        <a:t>1 полугодие)</a:t>
                      </a:r>
                      <a:endParaRPr lang="ru-RU" sz="1200" dirty="0" smtClean="0"/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86182" y="714356"/>
            <a:ext cx="12858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СТРОЕВАЯ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D:\Личная папка!\школа\МО\ПРОДУКТ 2016\декабрь семинар\27 каб\DSC_08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86256"/>
            <a:ext cx="3064346" cy="2037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D:\Личная папка!\школа\МО\ПРОДУКТ 2016\декабрь семинар\27 каб\IMG_107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286256"/>
            <a:ext cx="3128628" cy="2085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D:\Личная папка!\школа\МО\ПРОДУКТ 2016\декабрь семинар\27 каб\IMG_37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4286256"/>
            <a:ext cx="2643206" cy="1982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Управляющая кнопка: назад 8">
            <a:hlinkClick r:id="rId8" action="ppaction://hlinksldjump" highlightClick="1"/>
          </p:cNvPr>
          <p:cNvSpPr/>
          <p:nvPr/>
        </p:nvSpPr>
        <p:spPr>
          <a:xfrm>
            <a:off x="8358214" y="6215082"/>
            <a:ext cx="571472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0430" y="642918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СПАСАТЕЛЬ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48744" t="30064" r="31534" b="25641"/>
          <a:stretch/>
        </p:blipFill>
        <p:spPr bwMode="auto">
          <a:xfrm>
            <a:off x="3059832" y="1196752"/>
            <a:ext cx="2880320" cy="48965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39752" y="6093295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+mn-lt"/>
                <a:cs typeface="+mn-cs"/>
              </a:rPr>
              <a:t>Видео с городских соревнований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285860"/>
          <a:ext cx="8643999" cy="195851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81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1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403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2" action="ppaction://hlinkfile"/>
                        </a:rPr>
                        <a:t>Физика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3" action="ppaction://hlinkfile"/>
                        </a:rPr>
                        <a:t>Математика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4" action="ppaction://hlinkfile"/>
                        </a:rPr>
                        <a:t>Информатика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7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 класс. Глава. Электрические явления. Тема. Электрическая цепь. (2 четверть). Тема. Закон Ома для участка цепи. (3 четверть)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 класс. Глава. Электродинамика. Тема. Закон Ома для полной цепи. (2 полугодие)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 класс. Тема «Графики»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 класс. Тема «Графическое представление статистических данных»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 класс. При подготовке к ОГЭ (задание 5)</a:t>
                      </a:r>
                    </a:p>
                    <a:p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8 класс. Глава 5. Мультимедиа. Тема. Компьютерные презентации. Создание мультимедийной презентации. (4 четверть)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71868" y="785794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СПАСАТЕЛЬ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Picture 7" descr="\\cloud\папка для учителей\УЧИТЕЛЯ\Аладьина Маргарита Евгеньевна (уч.информатики)\Новая папка\DSCN16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3714752"/>
            <a:ext cx="2952770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\\cloud\папка для учителей\УЧИТЕЛЯ\Аладьина Маргарита Евгеньевна (уч.информатики)\Новая папка\DSCN154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3714752"/>
            <a:ext cx="2952771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\\cloud\папка для учителей\УЧИТЕЛЯ\Аладьина Маргарита Евгеньевна (уч.информатики)\Новая папка\DSC_078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357562"/>
            <a:ext cx="1881201" cy="2821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Управляющая кнопка: назад 8">
            <a:hlinkClick r:id="rId8" action="ppaction://hlinksldjump" highlightClick="1"/>
          </p:cNvPr>
          <p:cNvSpPr/>
          <p:nvPr/>
        </p:nvSpPr>
        <p:spPr>
          <a:xfrm>
            <a:off x="8358214" y="6215082"/>
            <a:ext cx="571472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0430" y="857232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ТУРИСТИЧЕСКАЯ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6237" t="30465" r="17104" b="40473"/>
          <a:stretch/>
        </p:blipFill>
        <p:spPr bwMode="auto">
          <a:xfrm>
            <a:off x="2195736" y="1700808"/>
            <a:ext cx="4896544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55776" y="487971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+mn-lt"/>
                <a:cs typeface="+mn-cs"/>
              </a:rPr>
              <a:t>Видео с городских соревнований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20" y="1397000"/>
          <a:ext cx="8572560" cy="274636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5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36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2" action="ppaction://hlinkfile"/>
                        </a:rPr>
                        <a:t>Физика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3" action="ppaction://hlinkfile"/>
                        </a:rPr>
                        <a:t>Математика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hlinkClick r:id="rId4" action="ppaction://hlinkfile"/>
                        </a:rPr>
                        <a:t>Информатика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88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 класс. Глава. Тепловые явления. Тема. Виды теплопередачи. (1 четверть). Тема. Расчет количества теплоты. ( 2 четверть) 10 класс. Глава. Основы термодинамики. Тема. 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закон термодинамики. (2 полугодие)</a:t>
                      </a:r>
                    </a:p>
                    <a:p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 класс. Геометрия. Тема «Теорема Пифагора»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 класс. Подготовка к ОГЭ. (Задание 15) </a:t>
                      </a:r>
                    </a:p>
                    <a:p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8 класс. Глава 5. Мультимедиа. Тема. Компьютерные презентации. Создание мультимедийной презентации. (4 четверть)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9 класс. Глава 5. Коммуникационные технологии. Тема. Технология создания сайта. (4 четверть)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 класс. Глава 1.Технология использования и разработки информационных систем. Тема. Интернет как информационная система.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Web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-сайт. (1 полугодие)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00430" y="857232"/>
            <a:ext cx="18669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ТУРИСТИЧЕСКАЯ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Picture 9" descr="\\cloud\папка для учителей\УЧИТЕЛЯ\Аладьина Маргарита Евгеньевна (уч.информатики)\Новая папка\IMG_5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1" y="4286256"/>
            <a:ext cx="3000396" cy="2001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8" descr="\\cloud\папка для учителей\УЧИТЕЛЯ\Аладьина Маргарита Евгеньевна (уч.информатики)\Новая папка\IMG_33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375553"/>
            <a:ext cx="2471438" cy="1853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\\cloud\папка для учителей\УЧИТЕЛЯ\Аладьина Маргарита Евгеньевна (уч.информатики)\Новая папка\136906598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4333883"/>
            <a:ext cx="2857520" cy="1905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\\cloud\папка для учителей\УЧИТЕЛЯ\Аладьина Маргарита Евгеньевна (уч.информатики)\Новая папка\DSC03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73047" y="-13215951"/>
            <a:ext cx="2400000" cy="1800000"/>
          </a:xfrm>
          <a:prstGeom prst="rect">
            <a:avLst/>
          </a:prstGeom>
          <a:noFill/>
        </p:spPr>
      </p:pic>
      <p:pic>
        <p:nvPicPr>
          <p:cNvPr id="1029" name="Picture 5" descr="\\cloud\папка для учителей\УЧИТЕЛЯ\Аладьина Маргарита Евгеньевна (уч.информатики)\Новая папка\DSC035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073047" y="-13215951"/>
            <a:ext cx="2400000" cy="18000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 rotWithShape="1">
          <a:blip r:embed="rId4"/>
          <a:srcRect l="30465" t="22448" r="11491" b="36064"/>
          <a:stretch/>
        </p:blipFill>
        <p:spPr bwMode="auto">
          <a:xfrm>
            <a:off x="1403648" y="1196752"/>
            <a:ext cx="6624736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27784" y="551723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+mn-lt"/>
                <a:cs typeface="+mn-cs"/>
              </a:rPr>
              <a:t>Фильм о кадетах нашей школы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36C09"/>
      </a:hlink>
      <a:folHlink>
        <a:srgbClr val="FFC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876</TotalTime>
  <Words>513</Words>
  <Application>Microsoft Office PowerPoint</Application>
  <PresentationFormat>Экран (4:3)</PresentationFormat>
  <Paragraphs>55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Маргарита Евгеньевна Аладьина</cp:lastModifiedBy>
  <cp:revision>72</cp:revision>
  <dcterms:created xsi:type="dcterms:W3CDTF">2014-06-24T15:51:35Z</dcterms:created>
  <dcterms:modified xsi:type="dcterms:W3CDTF">2021-06-05T12:19:12Z</dcterms:modified>
</cp:coreProperties>
</file>