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sldIdLst>
    <p:sldId id="256" r:id="rId2"/>
    <p:sldId id="259" r:id="rId3"/>
    <p:sldId id="264" r:id="rId4"/>
    <p:sldId id="257" r:id="rId5"/>
    <p:sldId id="263" r:id="rId6"/>
    <p:sldId id="262" r:id="rId7"/>
    <p:sldId id="260" r:id="rId8"/>
    <p:sldId id="261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6A765E-9AB9-443C-A42E-6D1F4A792083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7AE4E-394E-4EC4-9643-70DD203B0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760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7AE4E-394E-4EC4-9643-70DD203B021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164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306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384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263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1609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739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553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767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387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250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6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443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690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080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522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604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04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195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A79BA-C984-413E-9FFA-31BB26E0254C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95360-E55A-44A0-B5DB-189BC8E06C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113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/>
              <a:t>Лица Войны</a:t>
            </a:r>
            <a:endParaRPr lang="ru-RU" sz="8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Учитель: Александрова Алёна Сергеевна</a:t>
            </a:r>
            <a:endParaRPr lang="ru-RU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стих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02498" y="48188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43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9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5-конечная звезда 22"/>
          <p:cNvSpPr/>
          <p:nvPr/>
        </p:nvSpPr>
        <p:spPr>
          <a:xfrm>
            <a:off x="2240159" y="2087709"/>
            <a:ext cx="2947917" cy="2947917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224556" y="2087709"/>
            <a:ext cx="2979121" cy="2968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5-конечная звезда 20"/>
          <p:cNvSpPr/>
          <p:nvPr/>
        </p:nvSpPr>
        <p:spPr>
          <a:xfrm>
            <a:off x="2237406" y="2066972"/>
            <a:ext cx="2947917" cy="2947917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04485" y="2123520"/>
            <a:ext cx="3029803" cy="3029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2234653" y="2087709"/>
            <a:ext cx="2947917" cy="2947917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666570" y="1327412"/>
            <a:ext cx="2548128" cy="45089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700" b="1" dirty="0" smtClean="0"/>
              <a:t>0</a:t>
            </a:r>
            <a:endParaRPr lang="ru-RU" sz="287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666570" y="1327410"/>
            <a:ext cx="2548128" cy="45089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700" b="1" dirty="0" smtClean="0"/>
              <a:t>1</a:t>
            </a:r>
            <a:endParaRPr lang="ru-RU" sz="287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665177" y="1327410"/>
            <a:ext cx="2548128" cy="45089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700" b="1" dirty="0"/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69323" y="1327408"/>
            <a:ext cx="2548128" cy="45089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700" b="1" dirty="0" smtClean="0"/>
              <a:t>3</a:t>
            </a:r>
            <a:endParaRPr lang="ru-RU" sz="287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6733391" y="1327408"/>
            <a:ext cx="2548128" cy="45089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700" b="1" dirty="0" smtClean="0"/>
              <a:t>4</a:t>
            </a:r>
            <a:endParaRPr lang="ru-RU" sz="287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46850" y="2066969"/>
            <a:ext cx="3029803" cy="3029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5-конечная звезда 3"/>
          <p:cNvSpPr/>
          <p:nvPr/>
        </p:nvSpPr>
        <p:spPr>
          <a:xfrm>
            <a:off x="2217682" y="2096298"/>
            <a:ext cx="2947917" cy="2947917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797459" y="1327408"/>
            <a:ext cx="2548128" cy="45089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700" b="1" dirty="0" smtClean="0"/>
              <a:t>5</a:t>
            </a:r>
            <a:endParaRPr lang="ru-RU" sz="287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220721" y="2102780"/>
            <a:ext cx="3029803" cy="3029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2287792" y="2079205"/>
            <a:ext cx="2947917" cy="2947917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55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6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00"/>
                            </p:stCondLst>
                            <p:childTnLst>
                              <p:par>
                                <p:cTn id="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6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0"/>
                            </p:stCondLst>
                            <p:childTnLst>
                              <p:par>
                                <p:cTn id="2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6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00"/>
                            </p:stCondLst>
                            <p:childTnLst>
                              <p:par>
                                <p:cTn id="3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6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00"/>
                            </p:stCondLst>
                            <p:childTnLst>
                              <p:par>
                                <p:cTn id="4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1" grpId="0" animBg="1"/>
      <p:bldP spid="20" grpId="0" animBg="1"/>
      <p:bldP spid="19" grpId="0" animBg="1"/>
      <p:bldP spid="12" grpId="0" animBg="1"/>
      <p:bldP spid="10" grpId="0" animBg="1"/>
      <p:bldP spid="8" grpId="0" animBg="1"/>
      <p:bldP spid="2" grpId="0" animBg="1"/>
      <p:bldP spid="5" grpId="0" animBg="1"/>
      <p:bldP spid="4" grpId="0" animBg="1"/>
      <p:bldP spid="14" grpId="0" animBg="1"/>
      <p:bldP spid="16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/>
              <a:t>Лица Войны</a:t>
            </a:r>
            <a:endParaRPr lang="ru-RU" sz="8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Учитель: Александрова Алёна Сергеевна</a:t>
            </a:r>
            <a:endParaRPr lang="ru-RU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00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Рисунок 34" descr="Картинки по запросу &quot;Николай дмитриевич Веснин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464" y="584362"/>
            <a:ext cx="3865071" cy="553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35" descr="Hero of the USSR Gold Star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25" y="3158406"/>
            <a:ext cx="1211263" cy="239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36" descr="Medal for Valor USSR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281" y="3184222"/>
            <a:ext cx="1209675" cy="238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37" descr="Order of Lenin badge with ribbo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930" y="3176953"/>
            <a:ext cx="1186657" cy="237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5875" y="30099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5875" y="44958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5875" y="59817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403055" y="584362"/>
            <a:ext cx="6386609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Веснин Николай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Дмитриевич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(1922-1944гг)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19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Рисунок 38" descr="Картинки по запросу &quot;Достовалов, Семён Васильевич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0" t="5067" r="3" b="3516"/>
          <a:stretch>
            <a:fillRect/>
          </a:stretch>
        </p:blipFill>
        <p:spPr bwMode="auto">
          <a:xfrm>
            <a:off x="788288" y="579119"/>
            <a:ext cx="3673983" cy="557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Рисунок 40" descr="Order of Lenin badge with ribb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152" y="3121252"/>
            <a:ext cx="1180340" cy="23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Рисунок 65" descr="Order of the Patriotic War (1st class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013" y="3074938"/>
            <a:ext cx="2217608" cy="23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2971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44481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54959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879084" y="560339"/>
            <a:ext cx="650824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Семён Васильевич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Достовалов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(1919-1944гг)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35" descr="Hero of the USSR Gold Star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368" y="3074938"/>
            <a:ext cx="1211263" cy="239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0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Рисунок 42" descr="Картинки по запросу &quot;леня голиков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03" b="4124"/>
          <a:stretch>
            <a:fillRect/>
          </a:stretch>
        </p:blipFill>
        <p:spPr bwMode="auto">
          <a:xfrm>
            <a:off x="494347" y="614172"/>
            <a:ext cx="3874453" cy="555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Рисунок 44" descr="Order of Lenin badge with ribb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980" y="2988199"/>
            <a:ext cx="1169006" cy="232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Рисунок 45" descr="Medal for Valor USSR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303" y="3012974"/>
            <a:ext cx="1192840" cy="2339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Рисунок 46" descr="Order of the Red Banner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1F0F0"/>
              </a:clrFrom>
              <a:clrTo>
                <a:srgbClr val="F1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129" y="3023996"/>
            <a:ext cx="1192840" cy="246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889760" y="110947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889760" y="411937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889760" y="560527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889760" y="708164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889760" y="853897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889760" y="1001534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4721076" y="553242"/>
            <a:ext cx="627616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Лёня Голиков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(1926-1943гг)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Рисунок 35" descr="Hero of the USSR Gold Star.pn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269" y="2986945"/>
            <a:ext cx="1211263" cy="239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Soviet Medal Partisan of the Patriotic War 2nd class OBVERSE.jpg"/>
          <p:cNvPicPr/>
          <p:nvPr/>
        </p:nvPicPr>
        <p:blipFill>
          <a:blip r:embed="rId7">
            <a:clrChange>
              <a:clrFrom>
                <a:srgbClr val="F0F1F5"/>
              </a:clrFrom>
              <a:clrTo>
                <a:srgbClr val="F0F1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9695" y="3037685"/>
            <a:ext cx="1351378" cy="23411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45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Рисунок 48" descr="Картинки по запросу &quot;марат казе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77" y="457200"/>
            <a:ext cx="4413504" cy="588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Рисунок 53" descr="Medal for Merit in Comba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5F9F8"/>
              </a:clrFrom>
              <a:clrTo>
                <a:srgbClr val="F5F9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437" y="3139327"/>
            <a:ext cx="1266772" cy="2339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Рисунок 52" descr="Order of the Patriotic War (1st class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2253" y="3442058"/>
            <a:ext cx="1657275" cy="175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30099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4495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0" y="59721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0" y="74580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8953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5462016" y="559244"/>
            <a:ext cx="468698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Марат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Казей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(1929-1944гг)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Рисунок 35" descr="Hero of the USSR Gold Star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322" y="3122572"/>
            <a:ext cx="1211263" cy="239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37" descr="Order of Lenin badge with ribbo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52" y="3122572"/>
            <a:ext cx="1186657" cy="237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45" descr="Medal for Valor USSR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203" y="3153366"/>
            <a:ext cx="1192840" cy="231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34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Рисунок 54" descr="Картинки по запросу &quot;Юта Бондоровская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71" y="398526"/>
            <a:ext cx="4907223" cy="597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Рисунок 56" descr="Partisan Medal 1s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DFD"/>
              </a:clrFrom>
              <a:clrTo>
                <a:srgbClr val="F7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624" y="3009900"/>
            <a:ext cx="1292352" cy="246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Рисунок 64" descr="Order of the Patriotic War (1st class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506" y="3186124"/>
            <a:ext cx="1992726" cy="2107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30099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45148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754624" y="192673"/>
            <a:ext cx="5583936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Юта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Бондаровская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(1928-1944гг)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18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8408" y="3157728"/>
            <a:ext cx="10820400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/>
              <a:t>Спасибо за внимание и работу!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38913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124</TotalTime>
  <Words>72</Words>
  <Application>Microsoft Office PowerPoint</Application>
  <PresentationFormat>Широкоэкранный</PresentationFormat>
  <Paragraphs>42</Paragraphs>
  <Slides>9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Century Gothic</vt:lpstr>
      <vt:lpstr>Times New Roman</vt:lpstr>
      <vt:lpstr>След самолета</vt:lpstr>
      <vt:lpstr>Лица Войны</vt:lpstr>
      <vt:lpstr>Презентация PowerPoint</vt:lpstr>
      <vt:lpstr>Лица Войны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Лица Войны</dc:title>
  <dc:creator>user</dc:creator>
  <cp:lastModifiedBy>User</cp:lastModifiedBy>
  <cp:revision>17</cp:revision>
  <dcterms:created xsi:type="dcterms:W3CDTF">2020-03-11T12:39:28Z</dcterms:created>
  <dcterms:modified xsi:type="dcterms:W3CDTF">2020-10-15T04:26:10Z</dcterms:modified>
</cp:coreProperties>
</file>