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60" r:id="rId4"/>
    <p:sldId id="256" r:id="rId5"/>
    <p:sldId id="258" r:id="rId6"/>
    <p:sldId id="261" r:id="rId7"/>
    <p:sldId id="259" r:id="rId8"/>
    <p:sldId id="262" r:id="rId9"/>
    <p:sldId id="263" r:id="rId10"/>
    <p:sldId id="265" r:id="rId11"/>
    <p:sldId id="266" r:id="rId12"/>
    <p:sldId id="267" r:id="rId13"/>
    <p:sldId id="271" r:id="rId14"/>
    <p:sldId id="272" r:id="rId15"/>
    <p:sldId id="275" r:id="rId16"/>
    <p:sldId id="257" r:id="rId17"/>
    <p:sldId id="264" r:id="rId18"/>
    <p:sldId id="274" r:id="rId19"/>
    <p:sldId id="276" r:id="rId20"/>
    <p:sldId id="273" r:id="rId21"/>
    <p:sldId id="278" r:id="rId22"/>
    <p:sldId id="279" r:id="rId23"/>
    <p:sldId id="277" r:id="rId24"/>
    <p:sldId id="270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2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3F632-DE42-46D8-A18D-A4C8DC2044B4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9CFEE-AE59-4B2B-8089-35B8879D60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3F632-DE42-46D8-A18D-A4C8DC2044B4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9CFEE-AE59-4B2B-8089-35B8879D60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3F632-DE42-46D8-A18D-A4C8DC2044B4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9CFEE-AE59-4B2B-8089-35B8879D60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3F632-DE42-46D8-A18D-A4C8DC2044B4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9CFEE-AE59-4B2B-8089-35B8879D60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3F632-DE42-46D8-A18D-A4C8DC2044B4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9CFEE-AE59-4B2B-8089-35B8879D60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3F632-DE42-46D8-A18D-A4C8DC2044B4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9CFEE-AE59-4B2B-8089-35B8879D60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3F632-DE42-46D8-A18D-A4C8DC2044B4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9CFEE-AE59-4B2B-8089-35B8879D60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3F632-DE42-46D8-A18D-A4C8DC2044B4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9CFEE-AE59-4B2B-8089-35B8879D60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3F632-DE42-46D8-A18D-A4C8DC2044B4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9CFEE-AE59-4B2B-8089-35B8879D60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3F632-DE42-46D8-A18D-A4C8DC2044B4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9CFEE-AE59-4B2B-8089-35B8879D60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3F632-DE42-46D8-A18D-A4C8DC2044B4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19CFEE-AE59-4B2B-8089-35B8879D60F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53F632-DE42-46D8-A18D-A4C8DC2044B4}" type="datetimeFigureOut">
              <a:rPr lang="ru-RU" smtClean="0"/>
              <a:pPr/>
              <a:t>07.02.2022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19CFEE-AE59-4B2B-8089-35B8879D60F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User\Desktop\&#1087;&#1088;&#1077;&#1079;&#1077;&#1085;&#1090;&#1072;&#1094;&#1080;&#1080;%20&#1076;&#1083;&#1103;%20&#1091;&#1088;&#1086;&#1082;&#1086;&#1074;\&#1084;&#1072;&#1084;&#1072;&#1087;&#1086;&#1084;&#1086;&#1075;&#1072;&#1083;&#1086;&#1089;&#1082;&#1072;%201&#1072;%20&#1082;&#1083;&#1072;&#1089;&#1089;\videoplayback%20(13).mp4" TargetMode="External"/><Relationship Id="rId4" Type="http://schemas.openxmlformats.org/officeDocument/2006/relationships/hyperlink" Target="https://www.youtube.com/watch?v=m8Gg5560rMA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hyperlink" Target="http://whatpresent.ru/svoimi-rukami/otkrytka-dlya-mamy.php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hyperlink" Target="2%20&#1074;&#1080;&#1076;&#1077;&#1086;%20&#1087;&#1077;&#1089;&#1077;&#1085;&#1082;&#1072;.mp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1700808"/>
            <a:ext cx="8820472" cy="3843858"/>
          </a:xfrm>
        </p:spPr>
        <p:txBody>
          <a:bodyPr/>
          <a:lstStyle/>
          <a:p>
            <a:pPr algn="l"/>
            <a:r>
              <a:rPr lang="ru-RU" dirty="0" smtClean="0"/>
              <a:t>1. (ПОЛ – Л) = __ __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2. __ __ + МОЩЬ = __ __ __ __ __ __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404664"/>
            <a:ext cx="7056784" cy="1104528"/>
          </a:xfrm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rgbClr val="FF0000"/>
                </a:solidFill>
              </a:rPr>
              <a:t>Занятие начнём с р</a:t>
            </a:r>
            <a:r>
              <a:rPr lang="ru-RU" sz="4800" dirty="0" smtClean="0">
                <a:solidFill>
                  <a:srgbClr val="FF0000"/>
                </a:solidFill>
              </a:rPr>
              <a:t>ешения примеров</a:t>
            </a:r>
            <a:endParaRPr lang="ru-RU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Ребята, кто </a:t>
            </a:r>
            <a:r>
              <a:rPr lang="ru-RU" dirty="0" smtClean="0"/>
              <a:t>изображен на картинке?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2" descr="Праздник мамочки моей | Мир дошколят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duotone>
              <a:prstClr val="black"/>
              <a:schemeClr val="accent6">
                <a:lumMod val="20000"/>
                <a:lumOff val="80000"/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547664" y="2132856"/>
            <a:ext cx="6034617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123728" y="980728"/>
          <a:ext cx="4632176" cy="1008112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080120"/>
                <a:gridCol w="1235968"/>
                <a:gridCol w="1158044"/>
                <a:gridCol w="1158044"/>
              </a:tblGrid>
              <a:tr h="100811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2317" t="24070" r="30908" b="27773"/>
          <a:stretch>
            <a:fillRect/>
          </a:stretch>
        </p:blipFill>
        <p:spPr bwMode="auto">
          <a:xfrm>
            <a:off x="323528" y="1052736"/>
            <a:ext cx="8509651" cy="5544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683568" y="260648"/>
            <a:ext cx="7632848" cy="9659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ПОМОЩЬ + МАМА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 cstate="print"/>
          <a:srcRect l="3244" t="25219" r="76084" b="32453"/>
          <a:stretch>
            <a:fillRect/>
          </a:stretch>
        </p:blipFill>
        <p:spPr bwMode="auto">
          <a:xfrm>
            <a:off x="4788025" y="1441578"/>
            <a:ext cx="3888432" cy="47772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 l="3835" t="19313" r="61909" b="11782"/>
          <a:stretch>
            <a:fillRect/>
          </a:stretch>
        </p:blipFill>
        <p:spPr bwMode="auto">
          <a:xfrm>
            <a:off x="539552" y="1412776"/>
            <a:ext cx="3888432" cy="46929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5292080" y="1988840"/>
            <a:ext cx="15841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Марков А. 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683568" y="260648"/>
            <a:ext cx="7632848" cy="11819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Тема: «Помощники </a:t>
            </a: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у </a:t>
            </a:r>
            <a:r>
              <a:rPr kumimoji="0" lang="ru-R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МАМы</a:t>
            </a: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» (или </a:t>
            </a:r>
            <a:r>
              <a:rPr kumimoji="0" lang="ru-RU" sz="4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мамопомогайки</a:t>
            </a: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</a:t>
            </a:r>
            <a:endParaRPr kumimoji="0" lang="ru-RU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652120" y="1124744"/>
            <a:ext cx="349188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Мамы всегда чем-нибудь заняты!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251520" y="4365104"/>
            <a:ext cx="3287216" cy="1761059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3600" b="1" dirty="0" smtClean="0"/>
              <a:t>У наших мам много забот и хлопот по дому </a:t>
            </a:r>
            <a:endParaRPr lang="ru-RU" sz="3600" b="1" dirty="0"/>
          </a:p>
        </p:txBody>
      </p:sp>
      <p:pic>
        <p:nvPicPr>
          <p:cNvPr id="15364" name="Picture 4" descr="Забота родителей для ребенка Иллюстрация вектора - иллюстрации  насчитывающей день, выучьте: 60412966"/>
          <p:cNvPicPr>
            <a:picLocks noChangeAspect="1" noChangeArrowheads="1"/>
          </p:cNvPicPr>
          <p:nvPr/>
        </p:nvPicPr>
        <p:blipFill>
          <a:blip r:embed="rId2" cstate="print"/>
          <a:srcRect l="8734" t="17539" r="14619" b="6280"/>
          <a:stretch>
            <a:fillRect/>
          </a:stretch>
        </p:blipFill>
        <p:spPr bwMode="auto">
          <a:xfrm>
            <a:off x="3059832" y="548680"/>
            <a:ext cx="2636812" cy="2952328"/>
          </a:xfrm>
          <a:prstGeom prst="rect">
            <a:avLst/>
          </a:prstGeom>
          <a:noFill/>
        </p:spPr>
      </p:pic>
      <p:pic>
        <p:nvPicPr>
          <p:cNvPr id="15366" name="Picture 6" descr="Семейные хлопоты» | ГТРК &amp;quot;Татарстан&amp;quot;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t="18732" r="11673" b="21734"/>
          <a:stretch>
            <a:fillRect/>
          </a:stretch>
        </p:blipFill>
        <p:spPr bwMode="auto">
          <a:xfrm>
            <a:off x="3491880" y="3645024"/>
            <a:ext cx="5328592" cy="28732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63480" y="404664"/>
            <a:ext cx="468052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МЫ МОЖЕМ </a:t>
            </a:r>
            <a:br>
              <a:rPr lang="ru-RU" dirty="0" smtClean="0"/>
            </a:br>
            <a:r>
              <a:rPr lang="ru-RU" dirty="0" smtClean="0"/>
              <a:t>маме помочь!</a:t>
            </a:r>
            <a:endParaRPr lang="ru-RU" dirty="0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3822" t="17810" r="69433" b="23343"/>
          <a:stretch>
            <a:fillRect/>
          </a:stretch>
        </p:blipFill>
        <p:spPr bwMode="auto">
          <a:xfrm>
            <a:off x="4788024" y="2060848"/>
            <a:ext cx="3888432" cy="4797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l="3462" t="14252" r="66227" b="26315"/>
          <a:stretch>
            <a:fillRect/>
          </a:stretch>
        </p:blipFill>
        <p:spPr bwMode="auto">
          <a:xfrm>
            <a:off x="0" y="620688"/>
            <a:ext cx="4608512" cy="54217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99992" y="980728"/>
            <a:ext cx="4258816" cy="1143000"/>
          </a:xfrm>
        </p:spPr>
        <p:txBody>
          <a:bodyPr>
            <a:noAutofit/>
          </a:bodyPr>
          <a:lstStyle/>
          <a:p>
            <a:r>
              <a:rPr lang="ru-RU" sz="3600" dirty="0" smtClean="0"/>
              <a:t>Помощь маме в присмотре </a:t>
            </a:r>
            <a:br>
              <a:rPr lang="ru-RU" sz="3600" dirty="0" smtClean="0"/>
            </a:br>
            <a:r>
              <a:rPr lang="ru-RU" sz="3600" dirty="0" smtClean="0"/>
              <a:t>за младшим братом или сестрой</a:t>
            </a:r>
            <a:endParaRPr lang="ru-RU" sz="3600" dirty="0"/>
          </a:p>
        </p:txBody>
      </p:sp>
      <p:pic>
        <p:nvPicPr>
          <p:cNvPr id="16388" name="Picture 4" descr="Старший брат, играющий с младшим мальчиком дома плакаты на стену • плакаты  детский сад, красивый, старший | myloview.ru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4869160"/>
            <a:ext cx="2676525" cy="1704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90" name="Picture 6" descr="Фотография брат и сестра играют в баскетбол с младшим братом на пляже от  twenty20photos on Envato Elements"/>
          <p:cNvPicPr>
            <a:picLocks noChangeAspect="1" noChangeArrowheads="1"/>
          </p:cNvPicPr>
          <p:nvPr/>
        </p:nvPicPr>
        <p:blipFill>
          <a:blip r:embed="rId3" cstate="print">
            <a:lum contrast="-30000"/>
          </a:blip>
          <a:srcRect/>
          <a:stretch>
            <a:fillRect/>
          </a:stretch>
        </p:blipFill>
        <p:spPr bwMode="auto">
          <a:xfrm>
            <a:off x="6228184" y="3068960"/>
            <a:ext cx="2592288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8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 l="3822" t="12743" r="67650" b="29287"/>
          <a:stretch>
            <a:fillRect/>
          </a:stretch>
        </p:blipFill>
        <p:spPr bwMode="auto">
          <a:xfrm>
            <a:off x="0" y="548680"/>
            <a:ext cx="4680520" cy="57066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92" name="Picture 8" descr="Шахматы начинают и выигрывают - Статьи - СМИ — сетевое издание &amp;quot;Кинельская  жизнь&amp;quot;"/>
          <p:cNvPicPr>
            <a:picLocks noChangeAspect="1" noChangeArrowheads="1"/>
          </p:cNvPicPr>
          <p:nvPr/>
        </p:nvPicPr>
        <p:blipFill>
          <a:blip r:embed="rId5" cstate="print">
            <a:lum contrast="-30000"/>
          </a:blip>
          <a:srcRect/>
          <a:stretch>
            <a:fillRect/>
          </a:stretch>
        </p:blipFill>
        <p:spPr bwMode="auto">
          <a:xfrm>
            <a:off x="3779912" y="4581128"/>
            <a:ext cx="3144632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07524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Протереть зеркало, вытереть пыль, смести крошки со стола…</a:t>
            </a:r>
            <a:endParaRPr lang="ru-RU" dirty="0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5245" t="14252" r="68010" b="32406"/>
          <a:stretch>
            <a:fillRect/>
          </a:stretch>
        </p:blipFill>
        <p:spPr bwMode="auto">
          <a:xfrm>
            <a:off x="0" y="1170787"/>
            <a:ext cx="4752528" cy="56872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459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 l="4276" t="20050" r="67798" b="23502"/>
          <a:stretch>
            <a:fillRect/>
          </a:stretch>
        </p:blipFill>
        <p:spPr bwMode="auto">
          <a:xfrm>
            <a:off x="4355976" y="1268760"/>
            <a:ext cx="4608512" cy="5589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5605" t="13680" r="69433" b="29287"/>
          <a:stretch>
            <a:fillRect/>
          </a:stretch>
        </p:blipFill>
        <p:spPr bwMode="auto">
          <a:xfrm>
            <a:off x="251520" y="620688"/>
            <a:ext cx="4283968" cy="58728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l="3822" t="20195" r="69433" b="23343"/>
          <a:stretch>
            <a:fillRect/>
          </a:stretch>
        </p:blipFill>
        <p:spPr bwMode="auto">
          <a:xfrm>
            <a:off x="4283968" y="620688"/>
            <a:ext cx="4644008" cy="58824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Уборка в своей комнате</a:t>
            </a:r>
            <a:endParaRPr lang="ru-RU" dirty="0"/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11003" t="14119" r="69433" b="29287"/>
          <a:stretch>
            <a:fillRect/>
          </a:stretch>
        </p:blipFill>
        <p:spPr bwMode="auto">
          <a:xfrm>
            <a:off x="323528" y="1422214"/>
            <a:ext cx="3131840" cy="54357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2" name="Picture 4" descr="Мальчики И Девочки Делают Различные Домашние Хлопоты Набор Дети Помогают  Своим Родителям С Домашней Очистки Вектор Иллюстрация — стоковая векторная  графика и другие изображения на тему Тряпка для вытирания пыли - iStock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l="32964" r="31436"/>
          <a:stretch>
            <a:fillRect/>
          </a:stretch>
        </p:blipFill>
        <p:spPr bwMode="auto">
          <a:xfrm>
            <a:off x="5148064" y="1556792"/>
            <a:ext cx="1944216" cy="3733229"/>
          </a:xfrm>
          <a:prstGeom prst="rect">
            <a:avLst/>
          </a:prstGeom>
          <a:noFill/>
        </p:spPr>
      </p:pic>
      <p:pic>
        <p:nvPicPr>
          <p:cNvPr id="7" name="Picture 4" descr="Мальчики И Девочки Делают Различные Домашние Хлопоты Набор Дети Помогают  Своим Родителям С Домашней Очистки Вектор Иллюстрация — стоковая векторная  графика и другие изображения на тему Тряпка для вытирания пыли - iStock"/>
          <p:cNvPicPr>
            <a:picLocks noChangeAspect="1" noChangeArrowheads="1"/>
          </p:cNvPicPr>
          <p:nvPr/>
        </p:nvPicPr>
        <p:blipFill>
          <a:blip r:embed="rId3" cstate="print"/>
          <a:srcRect r="74488"/>
          <a:stretch>
            <a:fillRect/>
          </a:stretch>
        </p:blipFill>
        <p:spPr bwMode="auto">
          <a:xfrm>
            <a:off x="3563888" y="2780928"/>
            <a:ext cx="1393237" cy="3733229"/>
          </a:xfrm>
          <a:prstGeom prst="rect">
            <a:avLst/>
          </a:prstGeom>
          <a:noFill/>
        </p:spPr>
      </p:pic>
      <p:pic>
        <p:nvPicPr>
          <p:cNvPr id="8" name="Picture 4" descr="Мальчики И Девочки Делают Различные Домашние Хлопоты Набор Дети Помогают  Своим Родителям С Домашней Очистки Вектор Иллюстрация — стоковая векторная  графика и другие изображения на тему Тряпка для вытирания пыли - iStock"/>
          <p:cNvPicPr>
            <a:picLocks noChangeAspect="1" noChangeArrowheads="1"/>
          </p:cNvPicPr>
          <p:nvPr/>
        </p:nvPicPr>
        <p:blipFill>
          <a:blip r:embed="rId3" cstate="print"/>
          <a:srcRect l="77794"/>
          <a:stretch>
            <a:fillRect/>
          </a:stretch>
        </p:blipFill>
        <p:spPr bwMode="auto">
          <a:xfrm>
            <a:off x="7380312" y="2780928"/>
            <a:ext cx="1212709" cy="37332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Забота о животных: кормление, чистка в клетках…</a:t>
            </a:r>
            <a:endParaRPr lang="ru-RU" dirty="0"/>
          </a:p>
        </p:txBody>
      </p:sp>
      <p:pic>
        <p:nvPicPr>
          <p:cNvPr id="2355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5605" t="14252" r="69433" b="32258"/>
          <a:stretch>
            <a:fillRect/>
          </a:stretch>
        </p:blipFill>
        <p:spPr bwMode="auto">
          <a:xfrm>
            <a:off x="395536" y="1628800"/>
            <a:ext cx="3888432" cy="49994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55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l="5245" t="14252" r="68010" b="26315"/>
          <a:stretch>
            <a:fillRect/>
          </a:stretch>
        </p:blipFill>
        <p:spPr bwMode="auto">
          <a:xfrm>
            <a:off x="4716016" y="1484784"/>
            <a:ext cx="3813888" cy="5085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274638"/>
            <a:ext cx="3826768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МАМИНЫ ПОМОЩНИКИ</a:t>
            </a:r>
            <a:endParaRPr lang="ru-RU" dirty="0"/>
          </a:p>
        </p:txBody>
      </p:sp>
      <p:pic>
        <p:nvPicPr>
          <p:cNvPr id="2457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5605" t="14252" r="71216" b="32258"/>
          <a:stretch>
            <a:fillRect/>
          </a:stretch>
        </p:blipFill>
        <p:spPr bwMode="auto">
          <a:xfrm>
            <a:off x="467544" y="404664"/>
            <a:ext cx="4320480" cy="59822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l="10351"/>
          <a:stretch>
            <a:fillRect/>
          </a:stretch>
        </p:blipFill>
        <p:spPr bwMode="auto">
          <a:xfrm>
            <a:off x="5004048" y="1988840"/>
            <a:ext cx="3683000" cy="44545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3822" t="14252" r="62301" b="17488"/>
          <a:stretch>
            <a:fillRect/>
          </a:stretch>
        </p:blipFill>
        <p:spPr bwMode="auto">
          <a:xfrm>
            <a:off x="179512" y="260648"/>
            <a:ext cx="4824536" cy="5832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 cstate="print"/>
          <a:srcRect l="2751" t="18500" r="67718" b="11610"/>
          <a:stretch>
            <a:fillRect/>
          </a:stretch>
        </p:blipFill>
        <p:spPr bwMode="auto">
          <a:xfrm>
            <a:off x="5004048" y="260648"/>
            <a:ext cx="4139952" cy="58787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Кто должен помогать маме?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67544" y="1340768"/>
            <a:ext cx="4040188" cy="639762"/>
          </a:xfrm>
        </p:spPr>
        <p:txBody>
          <a:bodyPr/>
          <a:lstStyle/>
          <a:p>
            <a:pPr algn="ctr"/>
            <a:r>
              <a:rPr lang="ru-RU" dirty="0" smtClean="0"/>
              <a:t>Девочки?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4644008" y="1268760"/>
            <a:ext cx="4041775" cy="639762"/>
          </a:xfrm>
        </p:spPr>
        <p:txBody>
          <a:bodyPr/>
          <a:lstStyle/>
          <a:p>
            <a:pPr algn="ctr"/>
            <a:r>
              <a:rPr lang="ru-RU" dirty="0"/>
              <a:t>М</a:t>
            </a:r>
            <a:r>
              <a:rPr lang="ru-RU" dirty="0" smtClean="0"/>
              <a:t>альчики? </a:t>
            </a:r>
            <a:endParaRPr lang="ru-RU" dirty="0"/>
          </a:p>
        </p:txBody>
      </p:sp>
      <p:pic>
        <p:nvPicPr>
          <p:cNvPr id="29698" name="Picture 2" descr="Картинки и фото. Дети помогают в домашнем хозяйстве. | andrey-eltsov.ru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2038" t="1543" r="48057" b="53762"/>
          <a:stretch>
            <a:fillRect/>
          </a:stretch>
        </p:blipFill>
        <p:spPr bwMode="auto">
          <a:xfrm>
            <a:off x="251520" y="2420888"/>
            <a:ext cx="4284476" cy="367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700" name="Picture 4" descr="Картинки и фото. Дети помогают в домашнем хозяйстве. | andrey-eltsov.ru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 l="53423" t="1562" r="3819" b="48176"/>
          <a:stretch>
            <a:fillRect/>
          </a:stretch>
        </p:blipFill>
        <p:spPr bwMode="auto">
          <a:xfrm>
            <a:off x="4932040" y="2204864"/>
            <a:ext cx="3648405" cy="41044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videoplayback (13)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59632" y="1844824"/>
            <a:ext cx="7092280" cy="4614388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043608" y="260648"/>
            <a:ext cx="7380312" cy="144655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endParaRPr lang="ru-RU" sz="1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ru-RU" sz="1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МАМАПОМОГАЛОЧКА</a:t>
            </a:r>
          </a:p>
          <a:p>
            <a:pPr algn="ctr"/>
            <a:r>
              <a:rPr lang="ru-RU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по ссылке - </a:t>
            </a:r>
            <a:r>
              <a:rPr lang="en-US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hlinkClick r:id="rId4"/>
              </a:rPr>
              <a:t>https://</a:t>
            </a:r>
            <a:r>
              <a:rPr lang="en-US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hlinkClick r:id="rId4"/>
              </a:rPr>
              <a:t>www.youtube.com/watch?v=m8Gg5560rMA</a:t>
            </a:r>
            <a:r>
              <a:rPr lang="ru-RU" sz="1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endParaRPr lang="ru-RU" sz="1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Мы ВСЁ должны делать </a:t>
            </a:r>
            <a:r>
              <a:rPr lang="ru-RU" dirty="0" smtClean="0"/>
              <a:t>ВМЕСТЕ!</a:t>
            </a:r>
            <a:endParaRPr lang="ru-RU" dirty="0"/>
          </a:p>
        </p:txBody>
      </p:sp>
      <p:pic>
        <p:nvPicPr>
          <p:cNvPr id="1029" name="Picture 5" descr="Очищая дети помогая набору родителей Иллюстрация вектора - иллюстрации  насчитывающей изолировано, чистка: 133440330"/>
          <p:cNvPicPr>
            <a:picLocks noChangeAspect="1" noChangeArrowheads="1"/>
          </p:cNvPicPr>
          <p:nvPr/>
        </p:nvPicPr>
        <p:blipFill>
          <a:blip r:embed="rId2" cstate="print"/>
          <a:srcRect l="4285" t="5217" r="2662" b="13397"/>
          <a:stretch>
            <a:fillRect/>
          </a:stretch>
        </p:blipFill>
        <p:spPr bwMode="auto">
          <a:xfrm>
            <a:off x="0" y="1484784"/>
            <a:ext cx="8851445" cy="5112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Дети помогая с домашней уборкой, моющ пол, бросающ вне отброс и моча заводы  Иллюстрация вектора - иллюстрации насчитывающей оборудование, делать:  124160448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2934" t="5445" r="2567" b="13005"/>
          <a:stretch>
            <a:fillRect/>
          </a:stretch>
        </p:blipFill>
        <p:spPr bwMode="auto">
          <a:xfrm>
            <a:off x="90355" y="260648"/>
            <a:ext cx="8939595" cy="6264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2144" t="19313" r="34150" b="2457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Новые открытки и стихи на день Мам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Самый распространенный подарок – это </a:t>
            </a:r>
            <a:r>
              <a:rPr lang="ru-RU" b="1" dirty="0" smtClean="0">
                <a:hlinkClick r:id="rId2"/>
              </a:rPr>
              <a:t>открытка-поздравление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076" name="Picture 4" descr="https://lh6.googleusercontent.com/PFqF8G_I_9_eZRg1453kUZFYqRmL6FkigtFLPFiDfceMQoc5f9r1IvpQ762WTYJaMUn32XIuGWYQG3hDx3_VxHSc-ZiR1vvNiUXdMv3eHUL_AYvl5I_D2fXH1eZwvCGgDntdtP-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354251" y="-473931"/>
            <a:ext cx="4320481" cy="85259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 нарисовать цветы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>
            <a:normAutofit fontScale="55000" lnSpcReduction="20000"/>
          </a:bodyPr>
          <a:lstStyle/>
          <a:p>
            <a:pPr fontAlgn="base"/>
            <a:r>
              <a:rPr lang="ru-RU" b="0" dirty="0" smtClean="0"/>
              <a:t>В тарелке или блюдце разводим краску яркого цвета, например, розовую. Краска должна быть густой.</a:t>
            </a:r>
          </a:p>
          <a:p>
            <a:pPr fontAlgn="base"/>
            <a:r>
              <a:rPr lang="ru-RU" b="0" dirty="0" smtClean="0"/>
              <a:t>Окунаем дно бутылки в краску.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92500"/>
          </a:bodyPr>
          <a:lstStyle/>
          <a:p>
            <a:r>
              <a:rPr lang="ru-RU" b="0" dirty="0" smtClean="0"/>
              <a:t>Вынимаем бутылку из краски.</a:t>
            </a:r>
            <a:endParaRPr lang="ru-RU" dirty="0"/>
          </a:p>
        </p:txBody>
      </p:sp>
      <p:pic>
        <p:nvPicPr>
          <p:cNvPr id="35842" name="Picture 2" descr="https://lh3.googleusercontent.com/doYbaBGz497yNipYe4WHSVy-divwQqt9KIMOESMVjKzu2qwzzpKz2avPaL0J0o7lqeNm9NDWfEkMv3KFd2xE1ggDSjQpSwANf_hwoHkvD439HeLpYllg-rwKo-F7Lb8TPw8bZHt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70379"/>
            <a:ext cx="4308326" cy="32068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5844" name="Picture 4" descr="https://lh3.googleusercontent.com/WqYwukwDNqrHFk4dRAYg1WTx4IOAn-S0p0TMRbD6fIi_ZpIobG-61wTw2EdjbB-VzJ_S2EXRGeAs_RZzICvDx9tXB8EJ5NGXNyUNM3MoJXRHUHcq-iCSbO4rb-I78O4viUNRFU35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40138" y="2670379"/>
            <a:ext cx="4308326" cy="32068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ru-RU" b="0" dirty="0" smtClean="0"/>
              <a:t>Отпечатываем цветок на бумаге.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0" dirty="0" smtClean="0"/>
              <a:t>Повторяем весь процесс и «рисуем» столько цветочков, сколько захотим.</a:t>
            </a:r>
            <a:endParaRPr lang="ru-RU" dirty="0"/>
          </a:p>
        </p:txBody>
      </p:sp>
      <p:pic>
        <p:nvPicPr>
          <p:cNvPr id="36866" name="Picture 2" descr="https://lh3.googleusercontent.com/MM2mH-ztNcfQSigtrtuoeE62AGZP3VCaGNHs-g2SFKvk2YpYQnGPBoIt8XxgVCmtJmW7rsuhLnRvVRKNLS8Zzuh4c8E2Q3zUquOCio7fzS7Vtu7RHkrAOBcJnjmA5-yaOt1UYEq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2492895"/>
            <a:ext cx="4464496" cy="36663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868" name="Picture 4" descr="https://lh4.googleusercontent.com/-9HmATyiL_xflAUmUtxkUvpBtXGemv9kIXZKH3ewe49Dyvr3a2lLsUVadcOklY-MypyROcsqsb1zHfYT8dhuo9olTpYPUIhcW_SVPGIRwePtM-dwFCrRjxxqRD0NaQ1QbKPBWCCx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464594"/>
            <a:ext cx="3960440" cy="3772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 нарисовать цветы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lh6.googleusercontent.com/c7FCk-YNXlJ9C3ao0hOQjO0elV0-MVZMgtXNIs3MTK0J5VE-IEX_4373aetxncxNrWmpNMpE26IhXNU0XWPkDN8e4gkNLt4NOiNCqWa6kG8VbH69NTRfRkK8Lz8Bd-NPFHh672S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2564904"/>
            <a:ext cx="5760640" cy="39597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3059832" y="836712"/>
            <a:ext cx="5853336" cy="1066130"/>
          </a:xfrm>
        </p:spPr>
        <p:txBody>
          <a:bodyPr>
            <a:noAutofit/>
          </a:bodyPr>
          <a:lstStyle/>
          <a:p>
            <a:r>
              <a:rPr lang="ru-RU" sz="2400" dirty="0" smtClean="0"/>
              <a:t>Итак, подарочки для МАМОЧЕК готовы. </a:t>
            </a:r>
            <a:br>
              <a:rPr lang="ru-RU" sz="24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Будем </a:t>
            </a:r>
            <a:r>
              <a:rPr lang="ru-RU" sz="3200" b="1" dirty="0" smtClean="0"/>
              <a:t>МАМУ ПОЗДРАВЛЯТЬ</a:t>
            </a:r>
            <a:r>
              <a:rPr lang="ru-RU" sz="3200" dirty="0" smtClean="0"/>
              <a:t>!</a:t>
            </a:r>
            <a:br>
              <a:rPr lang="ru-RU" sz="3200" dirty="0" smtClean="0"/>
            </a:br>
            <a:r>
              <a:rPr lang="ru-RU" sz="3200" dirty="0" smtClean="0"/>
              <a:t>Будем </a:t>
            </a:r>
            <a:r>
              <a:rPr lang="ru-RU" sz="3200" b="1" dirty="0" smtClean="0"/>
              <a:t>МАМЕ ПОМОГАТЬ</a:t>
            </a:r>
            <a:r>
              <a:rPr lang="ru-RU" sz="3200" dirty="0" smtClean="0"/>
              <a:t>!</a:t>
            </a:r>
            <a:endParaRPr lang="ru-RU" sz="3200" dirty="0"/>
          </a:p>
        </p:txBody>
      </p:sp>
      <p:pic>
        <p:nvPicPr>
          <p:cNvPr id="4" name="Picture 4" descr="https://lh6.googleusercontent.com/PFqF8G_I_9_eZRg1453kUZFYqRmL6FkigtFLPFiDfceMQoc5f9r1IvpQ762WTYJaMUn32XIuGWYQG3hDx3_VxHSc-ZiR1vvNiUXdMv3eHUL_AYvl5I_D2fXH1eZwvCGgDntdtP-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620688"/>
            <a:ext cx="2664296" cy="58260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7" name="Picture 3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 cstate="print"/>
          <a:srcRect l="24312" t="10637" r="19465" b="13387"/>
          <a:stretch>
            <a:fillRect/>
          </a:stretch>
        </p:blipFill>
        <p:spPr bwMode="auto">
          <a:xfrm>
            <a:off x="3563888" y="260648"/>
            <a:ext cx="5279729" cy="62589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395536" y="188640"/>
            <a:ext cx="3366120" cy="7509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 smtClean="0"/>
              <a:t>Веселая детская песня про маму</a:t>
            </a:r>
          </a:p>
          <a:p>
            <a:endParaRPr lang="ru-RU" sz="1200" b="1" dirty="0" smtClean="0"/>
          </a:p>
          <a:p>
            <a:r>
              <a:rPr lang="ru-RU" sz="1400" dirty="0" smtClean="0"/>
              <a:t>Я маме своей всегда помогаю </a:t>
            </a:r>
          </a:p>
          <a:p>
            <a:r>
              <a:rPr lang="ru-RU" sz="1400" dirty="0" smtClean="0"/>
              <a:t>Мою посуду и напеваю</a:t>
            </a:r>
          </a:p>
          <a:p>
            <a:r>
              <a:rPr lang="ru-RU" sz="1400" dirty="0" smtClean="0"/>
              <a:t> </a:t>
            </a:r>
            <a:r>
              <a:rPr lang="ru-RU" sz="1400" dirty="0" err="1" smtClean="0"/>
              <a:t>Ла-ла-ла</a:t>
            </a:r>
            <a:r>
              <a:rPr lang="ru-RU" sz="1400" dirty="0" smtClean="0"/>
              <a:t>, я такая хорошая</a:t>
            </a:r>
          </a:p>
          <a:p>
            <a:r>
              <a:rPr lang="ru-RU" sz="1400" dirty="0" smtClean="0"/>
              <a:t> </a:t>
            </a:r>
            <a:r>
              <a:rPr lang="ru-RU" sz="1400" dirty="0" err="1" smtClean="0"/>
              <a:t>Ла-ла-ла</a:t>
            </a:r>
            <a:r>
              <a:rPr lang="ru-RU" sz="1400" dirty="0" smtClean="0"/>
              <a:t>, на маму похожая. </a:t>
            </a:r>
          </a:p>
          <a:p>
            <a:endParaRPr lang="ru-RU" sz="1400" dirty="0" smtClean="0"/>
          </a:p>
          <a:p>
            <a:r>
              <a:rPr lang="ru-RU" sz="1400" dirty="0" smtClean="0"/>
              <a:t>Я маме своей всегда помогаю</a:t>
            </a:r>
          </a:p>
          <a:p>
            <a:r>
              <a:rPr lang="ru-RU" sz="1400" dirty="0" smtClean="0"/>
              <a:t> Стираю платочки и напеваю </a:t>
            </a:r>
          </a:p>
          <a:p>
            <a:r>
              <a:rPr lang="ru-RU" sz="1400" dirty="0" err="1" smtClean="0"/>
              <a:t>Ла-ла-ла</a:t>
            </a:r>
            <a:r>
              <a:rPr lang="ru-RU" sz="1400" dirty="0" smtClean="0"/>
              <a:t>, я такая хорошая </a:t>
            </a:r>
          </a:p>
          <a:p>
            <a:r>
              <a:rPr lang="ru-RU" sz="1400" dirty="0" err="1" smtClean="0"/>
              <a:t>Ла-ла-ла</a:t>
            </a:r>
            <a:r>
              <a:rPr lang="ru-RU" sz="1400" dirty="0" smtClean="0"/>
              <a:t>, на маму похожая. </a:t>
            </a:r>
          </a:p>
          <a:p>
            <a:endParaRPr lang="ru-RU" sz="1400" dirty="0" smtClean="0"/>
          </a:p>
          <a:p>
            <a:r>
              <a:rPr lang="ru-RU" sz="1400" dirty="0" smtClean="0"/>
              <a:t>Я маме своей всегда помогаю </a:t>
            </a:r>
          </a:p>
          <a:p>
            <a:r>
              <a:rPr lang="ru-RU" sz="1400" dirty="0" smtClean="0"/>
              <a:t>Глажу носочки и напеваю</a:t>
            </a:r>
          </a:p>
          <a:p>
            <a:r>
              <a:rPr lang="ru-RU" sz="1400" dirty="0" smtClean="0"/>
              <a:t> </a:t>
            </a:r>
            <a:r>
              <a:rPr lang="ru-RU" sz="1400" dirty="0" err="1" smtClean="0"/>
              <a:t>Ла-ла-ла</a:t>
            </a:r>
            <a:r>
              <a:rPr lang="ru-RU" sz="1400" dirty="0" smtClean="0"/>
              <a:t>, я такая хорошая</a:t>
            </a:r>
          </a:p>
          <a:p>
            <a:r>
              <a:rPr lang="ru-RU" sz="1400" dirty="0" smtClean="0"/>
              <a:t> </a:t>
            </a:r>
            <a:r>
              <a:rPr lang="ru-RU" sz="1400" dirty="0" err="1" smtClean="0"/>
              <a:t>Ла-ла-ла</a:t>
            </a:r>
            <a:r>
              <a:rPr lang="ru-RU" sz="1400" dirty="0" smtClean="0"/>
              <a:t>, на маму похожая.</a:t>
            </a:r>
          </a:p>
          <a:p>
            <a:endParaRPr lang="ru-RU" sz="1400" dirty="0" smtClean="0"/>
          </a:p>
          <a:p>
            <a:r>
              <a:rPr lang="ru-RU" sz="1400" dirty="0" smtClean="0"/>
              <a:t> Я маме своей всегда помогаю</a:t>
            </a:r>
          </a:p>
          <a:p>
            <a:r>
              <a:rPr lang="ru-RU" sz="1400" dirty="0" smtClean="0"/>
              <a:t> Мою полы и напеваю </a:t>
            </a:r>
          </a:p>
          <a:p>
            <a:r>
              <a:rPr lang="ru-RU" sz="1400" dirty="0" err="1" smtClean="0"/>
              <a:t>Ла-ла-ла</a:t>
            </a:r>
            <a:r>
              <a:rPr lang="ru-RU" sz="1400" dirty="0" smtClean="0"/>
              <a:t>, я такая хорошая</a:t>
            </a:r>
          </a:p>
          <a:p>
            <a:r>
              <a:rPr lang="ru-RU" sz="1400" dirty="0" err="1" smtClean="0"/>
              <a:t>Ла-ла-ла</a:t>
            </a:r>
            <a:r>
              <a:rPr lang="ru-RU" sz="1400" dirty="0" smtClean="0"/>
              <a:t>, на маму похожая. </a:t>
            </a:r>
          </a:p>
          <a:p>
            <a:endParaRPr lang="ru-RU" sz="1400" dirty="0" smtClean="0"/>
          </a:p>
          <a:p>
            <a:r>
              <a:rPr lang="ru-RU" sz="1400" dirty="0" smtClean="0"/>
              <a:t>Я маме своей всегда помогаю</a:t>
            </a:r>
          </a:p>
          <a:p>
            <a:r>
              <a:rPr lang="ru-RU" sz="1400" dirty="0" smtClean="0"/>
              <a:t>Готовлю обед и напеваю </a:t>
            </a:r>
          </a:p>
          <a:p>
            <a:r>
              <a:rPr lang="ru-RU" sz="1400" dirty="0" err="1" smtClean="0"/>
              <a:t>Ла-ла-ла</a:t>
            </a:r>
            <a:r>
              <a:rPr lang="ru-RU" sz="1400" dirty="0" smtClean="0"/>
              <a:t>, я такая хорошая </a:t>
            </a:r>
          </a:p>
          <a:p>
            <a:r>
              <a:rPr lang="ru-RU" sz="1400" dirty="0" err="1" smtClean="0"/>
              <a:t>Ла-ла-ла</a:t>
            </a:r>
            <a:r>
              <a:rPr lang="ru-RU" sz="1400" dirty="0" smtClean="0"/>
              <a:t>, на маму похожая. </a:t>
            </a:r>
          </a:p>
          <a:p>
            <a:endParaRPr lang="ru-RU" sz="1400" dirty="0" smtClean="0"/>
          </a:p>
          <a:p>
            <a:r>
              <a:rPr lang="ru-RU" sz="1400" dirty="0" smtClean="0"/>
              <a:t>Я маме своей всегда помогаю</a:t>
            </a:r>
          </a:p>
          <a:p>
            <a:r>
              <a:rPr lang="ru-RU" sz="1400" dirty="0" smtClean="0"/>
              <a:t> Хожу в магазин и напеваю </a:t>
            </a:r>
          </a:p>
          <a:p>
            <a:r>
              <a:rPr lang="ru-RU" sz="1400" dirty="0" err="1" smtClean="0"/>
              <a:t>Ла-ла-ла</a:t>
            </a:r>
            <a:r>
              <a:rPr lang="ru-RU" sz="1400" dirty="0" smtClean="0"/>
              <a:t>, я такая хорошая </a:t>
            </a:r>
          </a:p>
          <a:p>
            <a:r>
              <a:rPr lang="ru-RU" sz="1400" dirty="0" err="1" smtClean="0"/>
              <a:t>Ла-ла-ла</a:t>
            </a:r>
            <a:r>
              <a:rPr lang="ru-RU" sz="1400" dirty="0" smtClean="0"/>
              <a:t>, на маму похожая. </a:t>
            </a:r>
          </a:p>
          <a:p>
            <a:endParaRPr lang="ru-RU" sz="1400" dirty="0" smtClean="0"/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</TotalTime>
  <Words>309</Words>
  <Application>Microsoft Office PowerPoint</Application>
  <PresentationFormat>Экран (4:3)</PresentationFormat>
  <Paragraphs>64</Paragraphs>
  <Slides>24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1. (ПОЛ – Л) = __ __   2. __ __ + МОЩЬ = __ __ __ __ __ __ </vt:lpstr>
      <vt:lpstr>Ребята, кто изображен на картинке? </vt:lpstr>
      <vt:lpstr>Слайд 3</vt:lpstr>
      <vt:lpstr>Слайд 4</vt:lpstr>
      <vt:lpstr>Мамы всегда чем-нибудь заняты!</vt:lpstr>
      <vt:lpstr>МЫ МОЖЕМ  маме помочь!</vt:lpstr>
      <vt:lpstr>Помощь маме в присмотре  за младшим братом или сестрой</vt:lpstr>
      <vt:lpstr>Протереть зеркало, вытереть пыль, смести крошки со стола…</vt:lpstr>
      <vt:lpstr>Слайд 9</vt:lpstr>
      <vt:lpstr>Уборка в своей комнате</vt:lpstr>
      <vt:lpstr>Забота о животных: кормление, чистка в клетках…</vt:lpstr>
      <vt:lpstr>МАМИНЫ ПОМОЩНИКИ</vt:lpstr>
      <vt:lpstr>Слайд 13</vt:lpstr>
      <vt:lpstr>Кто должен помогать маме?</vt:lpstr>
      <vt:lpstr>Слайд 15</vt:lpstr>
      <vt:lpstr>Мы ВСЁ должны делать ВМЕСТЕ!</vt:lpstr>
      <vt:lpstr>Слайд 17</vt:lpstr>
      <vt:lpstr>Слайд 18</vt:lpstr>
      <vt:lpstr>Слайд 19</vt:lpstr>
      <vt:lpstr>Самый распространенный подарок – это открытка-поздравление </vt:lpstr>
      <vt:lpstr>Как нарисовать цветы</vt:lpstr>
      <vt:lpstr>Как нарисовать цветы</vt:lpstr>
      <vt:lpstr>Итак, подарочки для МАМОЧЕК готовы.   Будем МАМУ ПОЗДРАВЛЯТЬ! Будем МАМЕ ПОМОГАТЬ!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 помощник МАМЫ</dc:title>
  <dc:creator>Светлана</dc:creator>
  <cp:lastModifiedBy>Светлана</cp:lastModifiedBy>
  <cp:revision>25</cp:revision>
  <dcterms:created xsi:type="dcterms:W3CDTF">2021-11-23T09:41:11Z</dcterms:created>
  <dcterms:modified xsi:type="dcterms:W3CDTF">2022-02-07T15:54:44Z</dcterms:modified>
</cp:coreProperties>
</file>