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8288000" cy="10287000"/>
  <p:notesSz cx="18288000" cy="10287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802" y="77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507742" y="1182127"/>
            <a:ext cx="15272515" cy="1976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300" b="0" i="0">
                <a:solidFill>
                  <a:srgbClr val="121212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077693" y="7019987"/>
            <a:ext cx="16132613" cy="22561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2/10/2022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000" b="0" i="0">
                <a:solidFill>
                  <a:srgbClr val="F7F7F7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8850" b="0" i="0">
                <a:solidFill>
                  <a:srgbClr val="F7F7F7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2/10/2022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000" b="0" i="0">
                <a:solidFill>
                  <a:srgbClr val="F7F7F7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2/10/2022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CDD8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28707" y="1028700"/>
            <a:ext cx="17259293" cy="92582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000" b="0" i="0">
                <a:solidFill>
                  <a:srgbClr val="F7F7F7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2/10/2022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2/10/2022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4A6F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472356" y="1840841"/>
            <a:ext cx="11343287" cy="2463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0" b="0" i="0">
                <a:solidFill>
                  <a:srgbClr val="F7F7F7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087085" y="2091885"/>
            <a:ext cx="10114280" cy="38334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850" b="0" i="0">
                <a:solidFill>
                  <a:srgbClr val="F7F7F7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2/10/2022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40342" y="7305416"/>
            <a:ext cx="3820400" cy="2981583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54305" rIns="0" bIns="0" rtlCol="0">
            <a:spAutoFit/>
          </a:bodyPr>
          <a:lstStyle/>
          <a:p>
            <a:pPr marL="12065" marR="5080" algn="ctr">
              <a:lnSpc>
                <a:spcPts val="9680"/>
              </a:lnSpc>
              <a:spcBef>
                <a:spcPts val="1215"/>
              </a:spcBef>
            </a:pPr>
            <a:r>
              <a:rPr spc="-75" dirty="0"/>
              <a:t>ИСПОЛЬЗОВАНИЕ </a:t>
            </a:r>
            <a:r>
              <a:rPr spc="-385" dirty="0"/>
              <a:t>МАРУСИ</a:t>
            </a:r>
          </a:p>
          <a:p>
            <a:pPr algn="ctr">
              <a:lnSpc>
                <a:spcPts val="9505"/>
              </a:lnSpc>
            </a:pPr>
            <a:r>
              <a:rPr spc="-105" dirty="0"/>
              <a:t>НА</a:t>
            </a:r>
            <a:r>
              <a:rPr spc="-509" dirty="0"/>
              <a:t> </a:t>
            </a:r>
            <a:r>
              <a:rPr spc="-10" dirty="0"/>
              <a:t>УРОКАХ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833160" y="5778060"/>
            <a:ext cx="8622030" cy="339661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0"/>
              </a:spcBef>
            </a:pPr>
            <a:r>
              <a:rPr sz="8850" spc="-95" dirty="0">
                <a:solidFill>
                  <a:srgbClr val="F7F7F7"/>
                </a:solidFill>
                <a:latin typeface="Arial"/>
                <a:cs typeface="Arial"/>
              </a:rPr>
              <a:t>ИНФОРМАТИКИ</a:t>
            </a:r>
            <a:endParaRPr sz="8850">
              <a:latin typeface="Arial"/>
              <a:cs typeface="Arial"/>
            </a:endParaRPr>
          </a:p>
          <a:p>
            <a:pPr marL="953769" marR="946150" algn="ctr">
              <a:lnSpc>
                <a:spcPct val="116100"/>
              </a:lnSpc>
              <a:spcBef>
                <a:spcPts val="4209"/>
              </a:spcBef>
            </a:pPr>
            <a:r>
              <a:rPr sz="4200" spc="-275" dirty="0">
                <a:solidFill>
                  <a:srgbClr val="F7F7F7"/>
                </a:solidFill>
                <a:latin typeface="Lucida Sans Unicode"/>
                <a:cs typeface="Lucida Sans Unicode"/>
              </a:rPr>
              <a:t>Педагог</a:t>
            </a:r>
            <a:r>
              <a:rPr sz="4200" spc="-160" dirty="0">
                <a:solidFill>
                  <a:srgbClr val="F7F7F7"/>
                </a:solidFill>
                <a:latin typeface="Lucida Sans Unicode"/>
                <a:cs typeface="Lucida Sans Unicode"/>
              </a:rPr>
              <a:t> </a:t>
            </a:r>
            <a:r>
              <a:rPr sz="4200" spc="-204" dirty="0">
                <a:solidFill>
                  <a:srgbClr val="F7F7F7"/>
                </a:solidFill>
                <a:latin typeface="Lucida Sans Unicode"/>
                <a:cs typeface="Lucida Sans Unicode"/>
              </a:rPr>
              <a:t>Субботина</a:t>
            </a:r>
            <a:r>
              <a:rPr sz="4200" spc="-155" dirty="0">
                <a:solidFill>
                  <a:srgbClr val="F7F7F7"/>
                </a:solidFill>
                <a:latin typeface="Lucida Sans Unicode"/>
                <a:cs typeface="Lucida Sans Unicode"/>
              </a:rPr>
              <a:t> </a:t>
            </a:r>
            <a:r>
              <a:rPr sz="4200" spc="-195" dirty="0">
                <a:solidFill>
                  <a:srgbClr val="F7F7F7"/>
                </a:solidFill>
                <a:latin typeface="Lucida Sans Unicode"/>
                <a:cs typeface="Lucida Sans Unicode"/>
              </a:rPr>
              <a:t>Полина </a:t>
            </a:r>
            <a:r>
              <a:rPr sz="4200" spc="-50" dirty="0">
                <a:solidFill>
                  <a:srgbClr val="F7F7F7"/>
                </a:solidFill>
                <a:latin typeface="Lucida Sans Unicode"/>
                <a:cs typeface="Lucida Sans Unicode"/>
              </a:rPr>
              <a:t>Викторовна</a:t>
            </a:r>
            <a:endParaRPr sz="4200">
              <a:latin typeface="Lucida Sans Unicode"/>
              <a:cs typeface="Lucida Sans Unicode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286797" y="1110925"/>
            <a:ext cx="371475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-180" dirty="0">
                <a:solidFill>
                  <a:srgbClr val="F7F7F7"/>
                </a:solidFill>
                <a:latin typeface="Lucida Sans Unicode"/>
                <a:cs typeface="Lucida Sans Unicode"/>
              </a:rPr>
              <a:t>МБОУ</a:t>
            </a:r>
            <a:r>
              <a:rPr sz="3000" spc="-125" dirty="0">
                <a:solidFill>
                  <a:srgbClr val="F7F7F7"/>
                </a:solidFill>
                <a:latin typeface="Lucida Sans Unicode"/>
                <a:cs typeface="Lucida Sans Unicode"/>
              </a:rPr>
              <a:t> </a:t>
            </a:r>
            <a:r>
              <a:rPr sz="3000" spc="-350" dirty="0">
                <a:solidFill>
                  <a:srgbClr val="F7F7F7"/>
                </a:solidFill>
                <a:latin typeface="Lucida Sans Unicode"/>
                <a:cs typeface="Lucida Sans Unicode"/>
              </a:rPr>
              <a:t>ЦО</a:t>
            </a:r>
            <a:r>
              <a:rPr sz="3000" spc="-125" dirty="0">
                <a:solidFill>
                  <a:srgbClr val="F7F7F7"/>
                </a:solidFill>
                <a:latin typeface="Lucida Sans Unicode"/>
                <a:cs typeface="Lucida Sans Unicode"/>
              </a:rPr>
              <a:t> </a:t>
            </a:r>
            <a:r>
              <a:rPr sz="3000" spc="260" dirty="0">
                <a:solidFill>
                  <a:srgbClr val="F7F7F7"/>
                </a:solidFill>
                <a:latin typeface="Lucida Sans Unicode"/>
                <a:cs typeface="Lucida Sans Unicode"/>
              </a:rPr>
              <a:t>№7</a:t>
            </a:r>
            <a:r>
              <a:rPr sz="3000" spc="-125" dirty="0">
                <a:solidFill>
                  <a:srgbClr val="F7F7F7"/>
                </a:solidFill>
                <a:latin typeface="Lucida Sans Unicode"/>
                <a:cs typeface="Lucida Sans Unicode"/>
              </a:rPr>
              <a:t> </a:t>
            </a:r>
            <a:r>
              <a:rPr sz="3000" spc="-180" dirty="0">
                <a:solidFill>
                  <a:srgbClr val="F7F7F7"/>
                </a:solidFill>
                <a:latin typeface="Lucida Sans Unicode"/>
                <a:cs typeface="Lucida Sans Unicode"/>
              </a:rPr>
              <a:t>г.</a:t>
            </a:r>
            <a:r>
              <a:rPr sz="3000" spc="-120" dirty="0">
                <a:solidFill>
                  <a:srgbClr val="F7F7F7"/>
                </a:solidFill>
                <a:latin typeface="Lucida Sans Unicode"/>
                <a:cs typeface="Lucida Sans Unicode"/>
              </a:rPr>
              <a:t> </a:t>
            </a:r>
            <a:r>
              <a:rPr sz="3000" spc="-80" dirty="0">
                <a:solidFill>
                  <a:srgbClr val="F7F7F7"/>
                </a:solidFill>
                <a:latin typeface="Lucida Sans Unicode"/>
                <a:cs typeface="Lucida Sans Unicode"/>
              </a:rPr>
              <a:t>Тула</a:t>
            </a:r>
            <a:endParaRPr sz="3000">
              <a:latin typeface="Lucida Sans Unicode"/>
              <a:cs typeface="Lucida Sans Unicode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788021" y="0"/>
            <a:ext cx="4499977" cy="3312099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072215" y="4790797"/>
            <a:ext cx="4215783" cy="5135418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371" y="2834102"/>
            <a:ext cx="3873457" cy="306069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CDD8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2513" y="1028700"/>
            <a:ext cx="17985486" cy="9258298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076896" y="1942790"/>
            <a:ext cx="9607550" cy="58261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64210" marR="656590" algn="ctr">
              <a:lnSpc>
                <a:spcPct val="115700"/>
              </a:lnSpc>
              <a:spcBef>
                <a:spcPts val="100"/>
              </a:spcBef>
            </a:pPr>
            <a:r>
              <a:rPr sz="4700" spc="850" dirty="0">
                <a:solidFill>
                  <a:srgbClr val="121212"/>
                </a:solidFill>
                <a:latin typeface="Arial"/>
                <a:cs typeface="Arial"/>
              </a:rPr>
              <a:t>Когда</a:t>
            </a:r>
            <a:r>
              <a:rPr sz="4700" spc="-130" dirty="0">
                <a:solidFill>
                  <a:srgbClr val="121212"/>
                </a:solidFill>
                <a:latin typeface="Arial"/>
                <a:cs typeface="Arial"/>
              </a:rPr>
              <a:t> </a:t>
            </a:r>
            <a:r>
              <a:rPr sz="4700" spc="515" dirty="0">
                <a:solidFill>
                  <a:srgbClr val="121212"/>
                </a:solidFill>
                <a:latin typeface="Arial"/>
                <a:cs typeface="Arial"/>
              </a:rPr>
              <a:t>хочешь</a:t>
            </a:r>
            <a:r>
              <a:rPr sz="4700" spc="-130" dirty="0">
                <a:solidFill>
                  <a:srgbClr val="121212"/>
                </a:solidFill>
                <a:latin typeface="Arial"/>
                <a:cs typeface="Arial"/>
              </a:rPr>
              <a:t> </a:t>
            </a:r>
            <a:r>
              <a:rPr sz="4700" spc="605" dirty="0">
                <a:solidFill>
                  <a:srgbClr val="121212"/>
                </a:solidFill>
                <a:latin typeface="Arial"/>
                <a:cs typeface="Arial"/>
              </a:rPr>
              <a:t>необычно </a:t>
            </a:r>
            <a:r>
              <a:rPr sz="4700" spc="640" dirty="0">
                <a:solidFill>
                  <a:srgbClr val="121212"/>
                </a:solidFill>
                <a:latin typeface="Arial"/>
                <a:cs typeface="Arial"/>
              </a:rPr>
              <a:t>представиться</a:t>
            </a:r>
            <a:r>
              <a:rPr sz="4700" spc="-135" dirty="0">
                <a:solidFill>
                  <a:srgbClr val="121212"/>
                </a:solidFill>
                <a:latin typeface="Arial"/>
                <a:cs typeface="Arial"/>
              </a:rPr>
              <a:t> </a:t>
            </a:r>
            <a:r>
              <a:rPr sz="4700" spc="545" dirty="0">
                <a:solidFill>
                  <a:srgbClr val="121212"/>
                </a:solidFill>
                <a:latin typeface="Arial"/>
                <a:cs typeface="Arial"/>
              </a:rPr>
              <a:t>перед </a:t>
            </a:r>
            <a:r>
              <a:rPr sz="4700" spc="590" dirty="0">
                <a:solidFill>
                  <a:srgbClr val="121212"/>
                </a:solidFill>
                <a:latin typeface="Arial"/>
                <a:cs typeface="Arial"/>
              </a:rPr>
              <a:t>новыми</a:t>
            </a:r>
            <a:r>
              <a:rPr sz="4700" spc="-140" dirty="0">
                <a:solidFill>
                  <a:srgbClr val="121212"/>
                </a:solidFill>
                <a:latin typeface="Arial"/>
                <a:cs typeface="Arial"/>
              </a:rPr>
              <a:t> </a:t>
            </a:r>
            <a:r>
              <a:rPr sz="4700" spc="495" dirty="0">
                <a:solidFill>
                  <a:srgbClr val="121212"/>
                </a:solidFill>
                <a:latin typeface="Arial"/>
                <a:cs typeface="Arial"/>
              </a:rPr>
              <a:t>учениками: </a:t>
            </a:r>
            <a:r>
              <a:rPr sz="4700" spc="395" dirty="0">
                <a:solidFill>
                  <a:srgbClr val="4A6FEC"/>
                </a:solidFill>
                <a:latin typeface="Arial"/>
                <a:cs typeface="Arial"/>
              </a:rPr>
              <a:t>"Маруся,</a:t>
            </a:r>
            <a:r>
              <a:rPr sz="4700" spc="-135" dirty="0">
                <a:solidFill>
                  <a:srgbClr val="4A6FEC"/>
                </a:solidFill>
                <a:latin typeface="Arial"/>
                <a:cs typeface="Arial"/>
              </a:rPr>
              <a:t> </a:t>
            </a:r>
            <a:r>
              <a:rPr sz="4700" spc="535" dirty="0">
                <a:solidFill>
                  <a:srgbClr val="4A6FEC"/>
                </a:solidFill>
                <a:latin typeface="Arial"/>
                <a:cs typeface="Arial"/>
              </a:rPr>
              <a:t>называй</a:t>
            </a:r>
            <a:r>
              <a:rPr sz="4700" spc="-135" dirty="0">
                <a:solidFill>
                  <a:srgbClr val="4A6FEC"/>
                </a:solidFill>
                <a:latin typeface="Arial"/>
                <a:cs typeface="Arial"/>
              </a:rPr>
              <a:t> </a:t>
            </a:r>
            <a:r>
              <a:rPr sz="4700" spc="434" dirty="0">
                <a:solidFill>
                  <a:srgbClr val="4A6FEC"/>
                </a:solidFill>
                <a:latin typeface="Arial"/>
                <a:cs typeface="Arial"/>
              </a:rPr>
              <a:t>меня </a:t>
            </a:r>
            <a:r>
              <a:rPr sz="4700" spc="459" dirty="0">
                <a:solidFill>
                  <a:srgbClr val="4A6FEC"/>
                </a:solidFill>
                <a:latin typeface="Arial"/>
                <a:cs typeface="Arial"/>
              </a:rPr>
              <a:t>Полина</a:t>
            </a:r>
            <a:r>
              <a:rPr sz="4700" spc="-130" dirty="0">
                <a:solidFill>
                  <a:srgbClr val="4A6FEC"/>
                </a:solidFill>
                <a:latin typeface="Arial"/>
                <a:cs typeface="Arial"/>
              </a:rPr>
              <a:t> </a:t>
            </a:r>
            <a:r>
              <a:rPr sz="4700" spc="615" dirty="0">
                <a:solidFill>
                  <a:srgbClr val="4A6FEC"/>
                </a:solidFill>
                <a:latin typeface="Arial"/>
                <a:cs typeface="Arial"/>
              </a:rPr>
              <a:t>Викторовна" </a:t>
            </a:r>
            <a:r>
              <a:rPr sz="4700" spc="445" dirty="0">
                <a:latin typeface="Arial"/>
                <a:cs typeface="Arial"/>
              </a:rPr>
              <a:t>или</a:t>
            </a:r>
            <a:endParaRPr sz="47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885"/>
              </a:spcBef>
            </a:pPr>
            <a:r>
              <a:rPr sz="4700" spc="395" dirty="0">
                <a:solidFill>
                  <a:srgbClr val="4A6FEC"/>
                </a:solidFill>
                <a:latin typeface="Arial"/>
                <a:cs typeface="Arial"/>
              </a:rPr>
              <a:t>"Маруся,</a:t>
            </a:r>
            <a:r>
              <a:rPr sz="4700" spc="-140" dirty="0">
                <a:solidFill>
                  <a:srgbClr val="4A6FEC"/>
                </a:solidFill>
                <a:latin typeface="Arial"/>
                <a:cs typeface="Arial"/>
              </a:rPr>
              <a:t> </a:t>
            </a:r>
            <a:r>
              <a:rPr sz="4700" spc="535" dirty="0">
                <a:solidFill>
                  <a:srgbClr val="4A6FEC"/>
                </a:solidFill>
                <a:latin typeface="Arial"/>
                <a:cs typeface="Arial"/>
              </a:rPr>
              <a:t>называй</a:t>
            </a:r>
            <a:r>
              <a:rPr sz="4700" spc="-135" dirty="0">
                <a:solidFill>
                  <a:srgbClr val="4A6FEC"/>
                </a:solidFill>
                <a:latin typeface="Arial"/>
                <a:cs typeface="Arial"/>
              </a:rPr>
              <a:t> </a:t>
            </a:r>
            <a:r>
              <a:rPr sz="4700" spc="455" dirty="0">
                <a:solidFill>
                  <a:srgbClr val="4A6FEC"/>
                </a:solidFill>
                <a:latin typeface="Arial"/>
                <a:cs typeface="Arial"/>
              </a:rPr>
              <a:t>меня</a:t>
            </a:r>
            <a:r>
              <a:rPr sz="4700" spc="-135" dirty="0">
                <a:solidFill>
                  <a:srgbClr val="4A6FEC"/>
                </a:solidFill>
                <a:latin typeface="Arial"/>
                <a:cs typeface="Arial"/>
              </a:rPr>
              <a:t> </a:t>
            </a:r>
            <a:r>
              <a:rPr sz="4700" spc="635" dirty="0">
                <a:solidFill>
                  <a:srgbClr val="4A6FEC"/>
                </a:solidFill>
                <a:latin typeface="Arial"/>
                <a:cs typeface="Arial"/>
              </a:rPr>
              <a:t>гуру"</a:t>
            </a:r>
            <a:endParaRPr sz="4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7F7F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31462" y="1840842"/>
            <a:ext cx="13825219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pc="900" dirty="0">
                <a:solidFill>
                  <a:srgbClr val="4A6FEC"/>
                </a:solidFill>
              </a:rPr>
              <a:t>Если</a:t>
            </a:r>
            <a:r>
              <a:rPr spc="-235" dirty="0">
                <a:solidFill>
                  <a:srgbClr val="4A6FEC"/>
                </a:solidFill>
              </a:rPr>
              <a:t> </a:t>
            </a:r>
            <a:r>
              <a:rPr spc="1375" dirty="0">
                <a:solidFill>
                  <a:srgbClr val="4A6FEC"/>
                </a:solidFill>
              </a:rPr>
              <a:t>надо</a:t>
            </a:r>
            <a:r>
              <a:rPr spc="-235" dirty="0">
                <a:solidFill>
                  <a:srgbClr val="4A6FEC"/>
                </a:solidFill>
              </a:rPr>
              <a:t> </a:t>
            </a:r>
            <a:r>
              <a:rPr spc="375" dirty="0">
                <a:solidFill>
                  <a:srgbClr val="4A6FEC"/>
                </a:solidFill>
              </a:rPr>
              <a:t>н</a:t>
            </a:r>
            <a:r>
              <a:rPr sz="12000" spc="2010" baseline="-52777" dirty="0">
                <a:solidFill>
                  <a:srgbClr val="4A6FEC"/>
                </a:solidFill>
              </a:rPr>
              <a:t>̈</a:t>
            </a:r>
            <a:r>
              <a:rPr sz="8000" spc="675" dirty="0">
                <a:solidFill>
                  <a:srgbClr val="4A6FEC"/>
                </a:solidFill>
              </a:rPr>
              <a:t>а</a:t>
            </a:r>
            <a:r>
              <a:rPr sz="8000" spc="905" dirty="0">
                <a:solidFill>
                  <a:srgbClr val="4A6FEC"/>
                </a:solidFill>
              </a:rPr>
              <a:t>с</a:t>
            </a:r>
            <a:r>
              <a:rPr sz="8000" spc="1600" dirty="0">
                <a:solidFill>
                  <a:srgbClr val="4A6FEC"/>
                </a:solidFill>
              </a:rPr>
              <a:t>т</a:t>
            </a:r>
            <a:r>
              <a:rPr sz="8000" spc="409" dirty="0">
                <a:solidFill>
                  <a:srgbClr val="4A6FEC"/>
                </a:solidFill>
              </a:rPr>
              <a:t>р</a:t>
            </a:r>
            <a:r>
              <a:rPr sz="8000" spc="1565" dirty="0">
                <a:solidFill>
                  <a:srgbClr val="4A6FEC"/>
                </a:solidFill>
              </a:rPr>
              <a:t>о</a:t>
            </a:r>
            <a:r>
              <a:rPr sz="8000" spc="720" dirty="0">
                <a:solidFill>
                  <a:srgbClr val="4A6FEC"/>
                </a:solidFill>
              </a:rPr>
              <a:t>и</a:t>
            </a:r>
            <a:r>
              <a:rPr sz="8000" spc="1600" dirty="0">
                <a:solidFill>
                  <a:srgbClr val="4A6FEC"/>
                </a:solidFill>
              </a:rPr>
              <a:t>т</a:t>
            </a:r>
            <a:r>
              <a:rPr sz="8000" spc="1110" dirty="0">
                <a:solidFill>
                  <a:srgbClr val="4A6FEC"/>
                </a:solidFill>
              </a:rPr>
              <a:t>ь</a:t>
            </a:r>
            <a:r>
              <a:rPr sz="8000" spc="905" dirty="0">
                <a:solidFill>
                  <a:srgbClr val="4A6FEC"/>
                </a:solidFill>
              </a:rPr>
              <a:t>с</a:t>
            </a:r>
            <a:r>
              <a:rPr sz="8000" spc="775" dirty="0">
                <a:solidFill>
                  <a:srgbClr val="4A6FEC"/>
                </a:solidFill>
              </a:rPr>
              <a:t>я</a:t>
            </a:r>
            <a:endParaRPr sz="8000"/>
          </a:p>
        </p:txBody>
      </p:sp>
      <p:sp>
        <p:nvSpPr>
          <p:cNvPr id="4" name="object 4"/>
          <p:cNvSpPr txBox="1"/>
          <p:nvPr/>
        </p:nvSpPr>
        <p:spPr>
          <a:xfrm>
            <a:off x="2159528" y="3060042"/>
            <a:ext cx="13969365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0" spc="880" dirty="0">
                <a:solidFill>
                  <a:srgbClr val="4A6FEC"/>
                </a:solidFill>
                <a:latin typeface="Arial"/>
                <a:cs typeface="Arial"/>
              </a:rPr>
              <a:t>на</a:t>
            </a:r>
            <a:r>
              <a:rPr sz="8000" spc="-220" dirty="0">
                <a:solidFill>
                  <a:srgbClr val="4A6FEC"/>
                </a:solidFill>
                <a:latin typeface="Arial"/>
                <a:cs typeface="Arial"/>
              </a:rPr>
              <a:t> </a:t>
            </a:r>
            <a:r>
              <a:rPr sz="8000" spc="1060" dirty="0">
                <a:solidFill>
                  <a:srgbClr val="4A6FEC"/>
                </a:solidFill>
                <a:latin typeface="Arial"/>
                <a:cs typeface="Arial"/>
              </a:rPr>
              <a:t>определенную</a:t>
            </a:r>
            <a:r>
              <a:rPr sz="8000" spc="-220" dirty="0">
                <a:solidFill>
                  <a:srgbClr val="4A6FEC"/>
                </a:solidFill>
                <a:latin typeface="Arial"/>
                <a:cs typeface="Arial"/>
              </a:rPr>
              <a:t> </a:t>
            </a:r>
            <a:r>
              <a:rPr sz="8000" spc="1065" dirty="0">
                <a:solidFill>
                  <a:srgbClr val="4A6FEC"/>
                </a:solidFill>
                <a:latin typeface="Arial"/>
                <a:cs typeface="Arial"/>
              </a:rPr>
              <a:t>волну</a:t>
            </a:r>
            <a:endParaRPr sz="800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027222" y="4638480"/>
            <a:ext cx="6867525" cy="3952875"/>
            <a:chOff x="2027222" y="4638480"/>
            <a:chExt cx="6867525" cy="3952875"/>
          </a:xfrm>
        </p:grpSpPr>
        <p:sp>
          <p:nvSpPr>
            <p:cNvPr id="6" name="object 6"/>
            <p:cNvSpPr/>
            <p:nvPr/>
          </p:nvSpPr>
          <p:spPr>
            <a:xfrm>
              <a:off x="2217722" y="4828980"/>
              <a:ext cx="6677025" cy="3762375"/>
            </a:xfrm>
            <a:custGeom>
              <a:avLst/>
              <a:gdLst/>
              <a:ahLst/>
              <a:cxnLst/>
              <a:rect l="l" t="t" r="r" b="b"/>
              <a:pathLst>
                <a:path w="6677025" h="3762375">
                  <a:moveTo>
                    <a:pt x="6126233" y="3762374"/>
                  </a:moveTo>
                  <a:lnTo>
                    <a:pt x="550721" y="3762374"/>
                  </a:lnTo>
                  <a:lnTo>
                    <a:pt x="503302" y="3760346"/>
                  </a:lnTo>
                  <a:lnTo>
                    <a:pt x="456983" y="3754373"/>
                  </a:lnTo>
                  <a:lnTo>
                    <a:pt x="411933" y="3744623"/>
                  </a:lnTo>
                  <a:lnTo>
                    <a:pt x="368318" y="3731263"/>
                  </a:lnTo>
                  <a:lnTo>
                    <a:pt x="326306" y="3714459"/>
                  </a:lnTo>
                  <a:lnTo>
                    <a:pt x="286063" y="3694380"/>
                  </a:lnTo>
                  <a:lnTo>
                    <a:pt x="247757" y="3671193"/>
                  </a:lnTo>
                  <a:lnTo>
                    <a:pt x="211555" y="3645064"/>
                  </a:lnTo>
                  <a:lnTo>
                    <a:pt x="177625" y="3616161"/>
                  </a:lnTo>
                  <a:lnTo>
                    <a:pt x="146132" y="3584651"/>
                  </a:lnTo>
                  <a:lnTo>
                    <a:pt x="117245" y="3550702"/>
                  </a:lnTo>
                  <a:lnTo>
                    <a:pt x="91131" y="3514480"/>
                  </a:lnTo>
                  <a:lnTo>
                    <a:pt x="67956" y="3476153"/>
                  </a:lnTo>
                  <a:lnTo>
                    <a:pt x="47888" y="3435888"/>
                  </a:lnTo>
                  <a:lnTo>
                    <a:pt x="31094" y="3393853"/>
                  </a:lnTo>
                  <a:lnTo>
                    <a:pt x="17741" y="3350214"/>
                  </a:lnTo>
                  <a:lnTo>
                    <a:pt x="7996" y="3305139"/>
                  </a:lnTo>
                  <a:lnTo>
                    <a:pt x="2026" y="3258795"/>
                  </a:lnTo>
                  <a:lnTo>
                    <a:pt x="0" y="3211349"/>
                  </a:lnTo>
                  <a:lnTo>
                    <a:pt x="0" y="551025"/>
                  </a:lnTo>
                  <a:lnTo>
                    <a:pt x="2026" y="503579"/>
                  </a:lnTo>
                  <a:lnTo>
                    <a:pt x="7996" y="457235"/>
                  </a:lnTo>
                  <a:lnTo>
                    <a:pt x="17741" y="412160"/>
                  </a:lnTo>
                  <a:lnTo>
                    <a:pt x="31094" y="368521"/>
                  </a:lnTo>
                  <a:lnTo>
                    <a:pt x="47888" y="326485"/>
                  </a:lnTo>
                  <a:lnTo>
                    <a:pt x="67956" y="286221"/>
                  </a:lnTo>
                  <a:lnTo>
                    <a:pt x="91131" y="247894"/>
                  </a:lnTo>
                  <a:lnTo>
                    <a:pt x="117245" y="211672"/>
                  </a:lnTo>
                  <a:lnTo>
                    <a:pt x="146132" y="177723"/>
                  </a:lnTo>
                  <a:lnTo>
                    <a:pt x="177625" y="146213"/>
                  </a:lnTo>
                  <a:lnTo>
                    <a:pt x="211555" y="117310"/>
                  </a:lnTo>
                  <a:lnTo>
                    <a:pt x="247757" y="91181"/>
                  </a:lnTo>
                  <a:lnTo>
                    <a:pt x="286063" y="67993"/>
                  </a:lnTo>
                  <a:lnTo>
                    <a:pt x="326306" y="47914"/>
                  </a:lnTo>
                  <a:lnTo>
                    <a:pt x="368318" y="31111"/>
                  </a:lnTo>
                  <a:lnTo>
                    <a:pt x="411933" y="17750"/>
                  </a:lnTo>
                  <a:lnTo>
                    <a:pt x="456983" y="8000"/>
                  </a:lnTo>
                  <a:lnTo>
                    <a:pt x="503302" y="2028"/>
                  </a:lnTo>
                  <a:lnTo>
                    <a:pt x="550721" y="0"/>
                  </a:lnTo>
                  <a:lnTo>
                    <a:pt x="6126233" y="0"/>
                  </a:lnTo>
                  <a:lnTo>
                    <a:pt x="6173652" y="2028"/>
                  </a:lnTo>
                  <a:lnTo>
                    <a:pt x="6219971" y="8000"/>
                  </a:lnTo>
                  <a:lnTo>
                    <a:pt x="6265021" y="17750"/>
                  </a:lnTo>
                  <a:lnTo>
                    <a:pt x="6308636" y="31111"/>
                  </a:lnTo>
                  <a:lnTo>
                    <a:pt x="6350648" y="47914"/>
                  </a:lnTo>
                  <a:lnTo>
                    <a:pt x="6390891" y="67993"/>
                  </a:lnTo>
                  <a:lnTo>
                    <a:pt x="6429197" y="91181"/>
                  </a:lnTo>
                  <a:lnTo>
                    <a:pt x="6465399" y="117310"/>
                  </a:lnTo>
                  <a:lnTo>
                    <a:pt x="6499329" y="146213"/>
                  </a:lnTo>
                  <a:lnTo>
                    <a:pt x="6530822" y="177723"/>
                  </a:lnTo>
                  <a:lnTo>
                    <a:pt x="6559709" y="211672"/>
                  </a:lnTo>
                  <a:lnTo>
                    <a:pt x="6585823" y="247894"/>
                  </a:lnTo>
                  <a:lnTo>
                    <a:pt x="6608998" y="286221"/>
                  </a:lnTo>
                  <a:lnTo>
                    <a:pt x="6629066" y="326485"/>
                  </a:lnTo>
                  <a:lnTo>
                    <a:pt x="6645860" y="368521"/>
                  </a:lnTo>
                  <a:lnTo>
                    <a:pt x="6659213" y="412160"/>
                  </a:lnTo>
                  <a:lnTo>
                    <a:pt x="6668958" y="457235"/>
                  </a:lnTo>
                  <a:lnTo>
                    <a:pt x="6674928" y="503579"/>
                  </a:lnTo>
                  <a:lnTo>
                    <a:pt x="6676955" y="551025"/>
                  </a:lnTo>
                  <a:lnTo>
                    <a:pt x="6676955" y="3211349"/>
                  </a:lnTo>
                  <a:lnTo>
                    <a:pt x="6674928" y="3258795"/>
                  </a:lnTo>
                  <a:lnTo>
                    <a:pt x="6668958" y="3305139"/>
                  </a:lnTo>
                  <a:lnTo>
                    <a:pt x="6659213" y="3350214"/>
                  </a:lnTo>
                  <a:lnTo>
                    <a:pt x="6645860" y="3393853"/>
                  </a:lnTo>
                  <a:lnTo>
                    <a:pt x="6629066" y="3435888"/>
                  </a:lnTo>
                  <a:lnTo>
                    <a:pt x="6608998" y="3476153"/>
                  </a:lnTo>
                  <a:lnTo>
                    <a:pt x="6585823" y="3514480"/>
                  </a:lnTo>
                  <a:lnTo>
                    <a:pt x="6559709" y="3550702"/>
                  </a:lnTo>
                  <a:lnTo>
                    <a:pt x="6530822" y="3584651"/>
                  </a:lnTo>
                  <a:lnTo>
                    <a:pt x="6499329" y="3616161"/>
                  </a:lnTo>
                  <a:lnTo>
                    <a:pt x="6465399" y="3645064"/>
                  </a:lnTo>
                  <a:lnTo>
                    <a:pt x="6429197" y="3671193"/>
                  </a:lnTo>
                  <a:lnTo>
                    <a:pt x="6390891" y="3694380"/>
                  </a:lnTo>
                  <a:lnTo>
                    <a:pt x="6350648" y="3714459"/>
                  </a:lnTo>
                  <a:lnTo>
                    <a:pt x="6308636" y="3731263"/>
                  </a:lnTo>
                  <a:lnTo>
                    <a:pt x="6265021" y="3744623"/>
                  </a:lnTo>
                  <a:lnTo>
                    <a:pt x="6219971" y="3754373"/>
                  </a:lnTo>
                  <a:lnTo>
                    <a:pt x="6173652" y="3760346"/>
                  </a:lnTo>
                  <a:lnTo>
                    <a:pt x="6126233" y="3762374"/>
                  </a:lnTo>
                  <a:close/>
                </a:path>
              </a:pathLst>
            </a:custGeom>
            <a:solidFill>
              <a:srgbClr val="4A6FEC">
                <a:alpha val="3372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027222" y="4638480"/>
              <a:ext cx="6677025" cy="3762375"/>
            </a:xfrm>
            <a:custGeom>
              <a:avLst/>
              <a:gdLst/>
              <a:ahLst/>
              <a:cxnLst/>
              <a:rect l="l" t="t" r="r" b="b"/>
              <a:pathLst>
                <a:path w="6677025" h="3762375">
                  <a:moveTo>
                    <a:pt x="6126233" y="3762374"/>
                  </a:moveTo>
                  <a:lnTo>
                    <a:pt x="550721" y="3762374"/>
                  </a:lnTo>
                  <a:lnTo>
                    <a:pt x="503302" y="3760346"/>
                  </a:lnTo>
                  <a:lnTo>
                    <a:pt x="456983" y="3754373"/>
                  </a:lnTo>
                  <a:lnTo>
                    <a:pt x="411933" y="3744623"/>
                  </a:lnTo>
                  <a:lnTo>
                    <a:pt x="368318" y="3731263"/>
                  </a:lnTo>
                  <a:lnTo>
                    <a:pt x="326306" y="3714459"/>
                  </a:lnTo>
                  <a:lnTo>
                    <a:pt x="286063" y="3694380"/>
                  </a:lnTo>
                  <a:lnTo>
                    <a:pt x="247757" y="3671193"/>
                  </a:lnTo>
                  <a:lnTo>
                    <a:pt x="211555" y="3645064"/>
                  </a:lnTo>
                  <a:lnTo>
                    <a:pt x="177625" y="3616161"/>
                  </a:lnTo>
                  <a:lnTo>
                    <a:pt x="146132" y="3584651"/>
                  </a:lnTo>
                  <a:lnTo>
                    <a:pt x="117245" y="3550702"/>
                  </a:lnTo>
                  <a:lnTo>
                    <a:pt x="91131" y="3514480"/>
                  </a:lnTo>
                  <a:lnTo>
                    <a:pt x="67956" y="3476153"/>
                  </a:lnTo>
                  <a:lnTo>
                    <a:pt x="47888" y="3435888"/>
                  </a:lnTo>
                  <a:lnTo>
                    <a:pt x="31094" y="3393853"/>
                  </a:lnTo>
                  <a:lnTo>
                    <a:pt x="17741" y="3350214"/>
                  </a:lnTo>
                  <a:lnTo>
                    <a:pt x="7996" y="3305139"/>
                  </a:lnTo>
                  <a:lnTo>
                    <a:pt x="2026" y="3258795"/>
                  </a:lnTo>
                  <a:lnTo>
                    <a:pt x="0" y="3211349"/>
                  </a:lnTo>
                  <a:lnTo>
                    <a:pt x="0" y="551025"/>
                  </a:lnTo>
                  <a:lnTo>
                    <a:pt x="2026" y="503579"/>
                  </a:lnTo>
                  <a:lnTo>
                    <a:pt x="7996" y="457235"/>
                  </a:lnTo>
                  <a:lnTo>
                    <a:pt x="17741" y="412160"/>
                  </a:lnTo>
                  <a:lnTo>
                    <a:pt x="31094" y="368521"/>
                  </a:lnTo>
                  <a:lnTo>
                    <a:pt x="47888" y="326485"/>
                  </a:lnTo>
                  <a:lnTo>
                    <a:pt x="67956" y="286221"/>
                  </a:lnTo>
                  <a:lnTo>
                    <a:pt x="91131" y="247894"/>
                  </a:lnTo>
                  <a:lnTo>
                    <a:pt x="117245" y="211672"/>
                  </a:lnTo>
                  <a:lnTo>
                    <a:pt x="146132" y="177723"/>
                  </a:lnTo>
                  <a:lnTo>
                    <a:pt x="177625" y="146213"/>
                  </a:lnTo>
                  <a:lnTo>
                    <a:pt x="211555" y="117310"/>
                  </a:lnTo>
                  <a:lnTo>
                    <a:pt x="247757" y="91181"/>
                  </a:lnTo>
                  <a:lnTo>
                    <a:pt x="286063" y="67993"/>
                  </a:lnTo>
                  <a:lnTo>
                    <a:pt x="326306" y="47914"/>
                  </a:lnTo>
                  <a:lnTo>
                    <a:pt x="368318" y="31111"/>
                  </a:lnTo>
                  <a:lnTo>
                    <a:pt x="411933" y="17750"/>
                  </a:lnTo>
                  <a:lnTo>
                    <a:pt x="456983" y="8000"/>
                  </a:lnTo>
                  <a:lnTo>
                    <a:pt x="503302" y="2028"/>
                  </a:lnTo>
                  <a:lnTo>
                    <a:pt x="550721" y="0"/>
                  </a:lnTo>
                  <a:lnTo>
                    <a:pt x="6126233" y="0"/>
                  </a:lnTo>
                  <a:lnTo>
                    <a:pt x="6173652" y="2028"/>
                  </a:lnTo>
                  <a:lnTo>
                    <a:pt x="6219971" y="8000"/>
                  </a:lnTo>
                  <a:lnTo>
                    <a:pt x="6265021" y="17750"/>
                  </a:lnTo>
                  <a:lnTo>
                    <a:pt x="6308636" y="31111"/>
                  </a:lnTo>
                  <a:lnTo>
                    <a:pt x="6350648" y="47914"/>
                  </a:lnTo>
                  <a:lnTo>
                    <a:pt x="6390891" y="67993"/>
                  </a:lnTo>
                  <a:lnTo>
                    <a:pt x="6429197" y="91181"/>
                  </a:lnTo>
                  <a:lnTo>
                    <a:pt x="6465399" y="117310"/>
                  </a:lnTo>
                  <a:lnTo>
                    <a:pt x="6499329" y="146213"/>
                  </a:lnTo>
                  <a:lnTo>
                    <a:pt x="6530822" y="177723"/>
                  </a:lnTo>
                  <a:lnTo>
                    <a:pt x="6559709" y="211672"/>
                  </a:lnTo>
                  <a:lnTo>
                    <a:pt x="6585823" y="247894"/>
                  </a:lnTo>
                  <a:lnTo>
                    <a:pt x="6608998" y="286221"/>
                  </a:lnTo>
                  <a:lnTo>
                    <a:pt x="6629066" y="326485"/>
                  </a:lnTo>
                  <a:lnTo>
                    <a:pt x="6645860" y="368521"/>
                  </a:lnTo>
                  <a:lnTo>
                    <a:pt x="6659213" y="412160"/>
                  </a:lnTo>
                  <a:lnTo>
                    <a:pt x="6668958" y="457235"/>
                  </a:lnTo>
                  <a:lnTo>
                    <a:pt x="6674928" y="503579"/>
                  </a:lnTo>
                  <a:lnTo>
                    <a:pt x="6676955" y="551025"/>
                  </a:lnTo>
                  <a:lnTo>
                    <a:pt x="6676955" y="3211349"/>
                  </a:lnTo>
                  <a:lnTo>
                    <a:pt x="6674928" y="3258795"/>
                  </a:lnTo>
                  <a:lnTo>
                    <a:pt x="6668958" y="3305139"/>
                  </a:lnTo>
                  <a:lnTo>
                    <a:pt x="6659213" y="3350214"/>
                  </a:lnTo>
                  <a:lnTo>
                    <a:pt x="6645860" y="3393853"/>
                  </a:lnTo>
                  <a:lnTo>
                    <a:pt x="6629066" y="3435888"/>
                  </a:lnTo>
                  <a:lnTo>
                    <a:pt x="6608998" y="3476153"/>
                  </a:lnTo>
                  <a:lnTo>
                    <a:pt x="6585823" y="3514480"/>
                  </a:lnTo>
                  <a:lnTo>
                    <a:pt x="6559709" y="3550702"/>
                  </a:lnTo>
                  <a:lnTo>
                    <a:pt x="6530822" y="3584651"/>
                  </a:lnTo>
                  <a:lnTo>
                    <a:pt x="6499329" y="3616161"/>
                  </a:lnTo>
                  <a:lnTo>
                    <a:pt x="6465399" y="3645064"/>
                  </a:lnTo>
                  <a:lnTo>
                    <a:pt x="6429197" y="3671193"/>
                  </a:lnTo>
                  <a:lnTo>
                    <a:pt x="6390891" y="3694380"/>
                  </a:lnTo>
                  <a:lnTo>
                    <a:pt x="6350648" y="3714459"/>
                  </a:lnTo>
                  <a:lnTo>
                    <a:pt x="6308636" y="3731263"/>
                  </a:lnTo>
                  <a:lnTo>
                    <a:pt x="6265021" y="3744623"/>
                  </a:lnTo>
                  <a:lnTo>
                    <a:pt x="6219971" y="3754373"/>
                  </a:lnTo>
                  <a:lnTo>
                    <a:pt x="6173652" y="3760346"/>
                  </a:lnTo>
                  <a:lnTo>
                    <a:pt x="6126233" y="3762374"/>
                  </a:lnTo>
                  <a:close/>
                </a:path>
              </a:pathLst>
            </a:custGeom>
            <a:solidFill>
              <a:srgbClr val="4A6F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3414038" y="5485753"/>
            <a:ext cx="3899535" cy="2082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 algn="ctr">
              <a:lnSpc>
                <a:spcPct val="100000"/>
              </a:lnSpc>
              <a:spcBef>
                <a:spcPts val="100"/>
              </a:spcBef>
            </a:pPr>
            <a:r>
              <a:rPr sz="4500" spc="360" dirty="0">
                <a:solidFill>
                  <a:srgbClr val="F7F7F7"/>
                </a:solidFill>
                <a:latin typeface="Arial"/>
                <a:cs typeface="Arial"/>
              </a:rPr>
              <a:t>"Маруся, </a:t>
            </a:r>
            <a:r>
              <a:rPr sz="4500" spc="680" dirty="0">
                <a:solidFill>
                  <a:srgbClr val="F7F7F7"/>
                </a:solidFill>
                <a:latin typeface="Arial"/>
                <a:cs typeface="Arial"/>
              </a:rPr>
              <a:t>включи</a:t>
            </a:r>
            <a:r>
              <a:rPr sz="4500" spc="-110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4500" spc="300" dirty="0">
                <a:solidFill>
                  <a:srgbClr val="F7F7F7"/>
                </a:solidFill>
                <a:latin typeface="Arial"/>
                <a:cs typeface="Arial"/>
              </a:rPr>
              <a:t>шум </a:t>
            </a:r>
            <a:r>
              <a:rPr sz="4500" spc="440" dirty="0">
                <a:solidFill>
                  <a:srgbClr val="F7F7F7"/>
                </a:solidFill>
                <a:latin typeface="Arial"/>
                <a:cs typeface="Arial"/>
              </a:rPr>
              <a:t>офиса"</a:t>
            </a:r>
            <a:endParaRPr sz="4500">
              <a:latin typeface="Arial"/>
              <a:cs typeface="Arial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9396952" y="4638480"/>
            <a:ext cx="6867525" cy="3952875"/>
            <a:chOff x="9396952" y="4638480"/>
            <a:chExt cx="6867525" cy="3952875"/>
          </a:xfrm>
        </p:grpSpPr>
        <p:sp>
          <p:nvSpPr>
            <p:cNvPr id="10" name="object 10"/>
            <p:cNvSpPr/>
            <p:nvPr/>
          </p:nvSpPr>
          <p:spPr>
            <a:xfrm>
              <a:off x="9587452" y="4828980"/>
              <a:ext cx="6677025" cy="3762375"/>
            </a:xfrm>
            <a:custGeom>
              <a:avLst/>
              <a:gdLst/>
              <a:ahLst/>
              <a:cxnLst/>
              <a:rect l="l" t="t" r="r" b="b"/>
              <a:pathLst>
                <a:path w="6677025" h="3762375">
                  <a:moveTo>
                    <a:pt x="6126233" y="3762374"/>
                  </a:moveTo>
                  <a:lnTo>
                    <a:pt x="550721" y="3762374"/>
                  </a:lnTo>
                  <a:lnTo>
                    <a:pt x="503302" y="3760346"/>
                  </a:lnTo>
                  <a:lnTo>
                    <a:pt x="456983" y="3754373"/>
                  </a:lnTo>
                  <a:lnTo>
                    <a:pt x="411933" y="3744623"/>
                  </a:lnTo>
                  <a:lnTo>
                    <a:pt x="368318" y="3731263"/>
                  </a:lnTo>
                  <a:lnTo>
                    <a:pt x="326306" y="3714459"/>
                  </a:lnTo>
                  <a:lnTo>
                    <a:pt x="286063" y="3694380"/>
                  </a:lnTo>
                  <a:lnTo>
                    <a:pt x="247757" y="3671193"/>
                  </a:lnTo>
                  <a:lnTo>
                    <a:pt x="211555" y="3645064"/>
                  </a:lnTo>
                  <a:lnTo>
                    <a:pt x="177625" y="3616161"/>
                  </a:lnTo>
                  <a:lnTo>
                    <a:pt x="146132" y="3584651"/>
                  </a:lnTo>
                  <a:lnTo>
                    <a:pt x="117245" y="3550702"/>
                  </a:lnTo>
                  <a:lnTo>
                    <a:pt x="91131" y="3514480"/>
                  </a:lnTo>
                  <a:lnTo>
                    <a:pt x="67956" y="3476153"/>
                  </a:lnTo>
                  <a:lnTo>
                    <a:pt x="47888" y="3435888"/>
                  </a:lnTo>
                  <a:lnTo>
                    <a:pt x="31094" y="3393853"/>
                  </a:lnTo>
                  <a:lnTo>
                    <a:pt x="17741" y="3350214"/>
                  </a:lnTo>
                  <a:lnTo>
                    <a:pt x="7996" y="3305139"/>
                  </a:lnTo>
                  <a:lnTo>
                    <a:pt x="2026" y="3258795"/>
                  </a:lnTo>
                  <a:lnTo>
                    <a:pt x="0" y="3211349"/>
                  </a:lnTo>
                  <a:lnTo>
                    <a:pt x="0" y="551025"/>
                  </a:lnTo>
                  <a:lnTo>
                    <a:pt x="2026" y="503579"/>
                  </a:lnTo>
                  <a:lnTo>
                    <a:pt x="7996" y="457235"/>
                  </a:lnTo>
                  <a:lnTo>
                    <a:pt x="17741" y="412160"/>
                  </a:lnTo>
                  <a:lnTo>
                    <a:pt x="31094" y="368521"/>
                  </a:lnTo>
                  <a:lnTo>
                    <a:pt x="47888" y="326485"/>
                  </a:lnTo>
                  <a:lnTo>
                    <a:pt x="67956" y="286221"/>
                  </a:lnTo>
                  <a:lnTo>
                    <a:pt x="91131" y="247894"/>
                  </a:lnTo>
                  <a:lnTo>
                    <a:pt x="117245" y="211672"/>
                  </a:lnTo>
                  <a:lnTo>
                    <a:pt x="146132" y="177723"/>
                  </a:lnTo>
                  <a:lnTo>
                    <a:pt x="177625" y="146213"/>
                  </a:lnTo>
                  <a:lnTo>
                    <a:pt x="211555" y="117310"/>
                  </a:lnTo>
                  <a:lnTo>
                    <a:pt x="247757" y="91181"/>
                  </a:lnTo>
                  <a:lnTo>
                    <a:pt x="286063" y="67993"/>
                  </a:lnTo>
                  <a:lnTo>
                    <a:pt x="326306" y="47914"/>
                  </a:lnTo>
                  <a:lnTo>
                    <a:pt x="368318" y="31111"/>
                  </a:lnTo>
                  <a:lnTo>
                    <a:pt x="411933" y="17750"/>
                  </a:lnTo>
                  <a:lnTo>
                    <a:pt x="456983" y="8000"/>
                  </a:lnTo>
                  <a:lnTo>
                    <a:pt x="503302" y="2028"/>
                  </a:lnTo>
                  <a:lnTo>
                    <a:pt x="550721" y="0"/>
                  </a:lnTo>
                  <a:lnTo>
                    <a:pt x="6126233" y="0"/>
                  </a:lnTo>
                  <a:lnTo>
                    <a:pt x="6173652" y="2028"/>
                  </a:lnTo>
                  <a:lnTo>
                    <a:pt x="6219971" y="8000"/>
                  </a:lnTo>
                  <a:lnTo>
                    <a:pt x="6265021" y="17750"/>
                  </a:lnTo>
                  <a:lnTo>
                    <a:pt x="6308636" y="31111"/>
                  </a:lnTo>
                  <a:lnTo>
                    <a:pt x="6350648" y="47914"/>
                  </a:lnTo>
                  <a:lnTo>
                    <a:pt x="6390891" y="67993"/>
                  </a:lnTo>
                  <a:lnTo>
                    <a:pt x="6429197" y="91181"/>
                  </a:lnTo>
                  <a:lnTo>
                    <a:pt x="6465399" y="117310"/>
                  </a:lnTo>
                  <a:lnTo>
                    <a:pt x="6499329" y="146213"/>
                  </a:lnTo>
                  <a:lnTo>
                    <a:pt x="6530822" y="177723"/>
                  </a:lnTo>
                  <a:lnTo>
                    <a:pt x="6559709" y="211672"/>
                  </a:lnTo>
                  <a:lnTo>
                    <a:pt x="6585823" y="247894"/>
                  </a:lnTo>
                  <a:lnTo>
                    <a:pt x="6608998" y="286221"/>
                  </a:lnTo>
                  <a:lnTo>
                    <a:pt x="6629066" y="326485"/>
                  </a:lnTo>
                  <a:lnTo>
                    <a:pt x="6645860" y="368521"/>
                  </a:lnTo>
                  <a:lnTo>
                    <a:pt x="6659213" y="412160"/>
                  </a:lnTo>
                  <a:lnTo>
                    <a:pt x="6668958" y="457235"/>
                  </a:lnTo>
                  <a:lnTo>
                    <a:pt x="6674928" y="503579"/>
                  </a:lnTo>
                  <a:lnTo>
                    <a:pt x="6676955" y="551025"/>
                  </a:lnTo>
                  <a:lnTo>
                    <a:pt x="6676955" y="3211349"/>
                  </a:lnTo>
                  <a:lnTo>
                    <a:pt x="6674928" y="3258795"/>
                  </a:lnTo>
                  <a:lnTo>
                    <a:pt x="6668958" y="3305139"/>
                  </a:lnTo>
                  <a:lnTo>
                    <a:pt x="6659213" y="3350214"/>
                  </a:lnTo>
                  <a:lnTo>
                    <a:pt x="6645860" y="3393853"/>
                  </a:lnTo>
                  <a:lnTo>
                    <a:pt x="6629066" y="3435888"/>
                  </a:lnTo>
                  <a:lnTo>
                    <a:pt x="6608998" y="3476153"/>
                  </a:lnTo>
                  <a:lnTo>
                    <a:pt x="6585823" y="3514480"/>
                  </a:lnTo>
                  <a:lnTo>
                    <a:pt x="6559709" y="3550702"/>
                  </a:lnTo>
                  <a:lnTo>
                    <a:pt x="6530822" y="3584651"/>
                  </a:lnTo>
                  <a:lnTo>
                    <a:pt x="6499329" y="3616161"/>
                  </a:lnTo>
                  <a:lnTo>
                    <a:pt x="6465399" y="3645064"/>
                  </a:lnTo>
                  <a:lnTo>
                    <a:pt x="6429197" y="3671193"/>
                  </a:lnTo>
                  <a:lnTo>
                    <a:pt x="6390891" y="3694380"/>
                  </a:lnTo>
                  <a:lnTo>
                    <a:pt x="6350648" y="3714459"/>
                  </a:lnTo>
                  <a:lnTo>
                    <a:pt x="6308636" y="3731263"/>
                  </a:lnTo>
                  <a:lnTo>
                    <a:pt x="6265021" y="3744623"/>
                  </a:lnTo>
                  <a:lnTo>
                    <a:pt x="6219971" y="3754373"/>
                  </a:lnTo>
                  <a:lnTo>
                    <a:pt x="6173652" y="3760346"/>
                  </a:lnTo>
                  <a:lnTo>
                    <a:pt x="6126233" y="3762374"/>
                  </a:lnTo>
                  <a:close/>
                </a:path>
              </a:pathLst>
            </a:custGeom>
            <a:solidFill>
              <a:srgbClr val="4A6FEC">
                <a:alpha val="3372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9396952" y="4638480"/>
              <a:ext cx="6677025" cy="3762375"/>
            </a:xfrm>
            <a:custGeom>
              <a:avLst/>
              <a:gdLst/>
              <a:ahLst/>
              <a:cxnLst/>
              <a:rect l="l" t="t" r="r" b="b"/>
              <a:pathLst>
                <a:path w="6677025" h="3762375">
                  <a:moveTo>
                    <a:pt x="6126233" y="3762374"/>
                  </a:moveTo>
                  <a:lnTo>
                    <a:pt x="550721" y="3762374"/>
                  </a:lnTo>
                  <a:lnTo>
                    <a:pt x="503302" y="3760346"/>
                  </a:lnTo>
                  <a:lnTo>
                    <a:pt x="456983" y="3754373"/>
                  </a:lnTo>
                  <a:lnTo>
                    <a:pt x="411933" y="3744623"/>
                  </a:lnTo>
                  <a:lnTo>
                    <a:pt x="368318" y="3731263"/>
                  </a:lnTo>
                  <a:lnTo>
                    <a:pt x="326306" y="3714459"/>
                  </a:lnTo>
                  <a:lnTo>
                    <a:pt x="286063" y="3694380"/>
                  </a:lnTo>
                  <a:lnTo>
                    <a:pt x="247757" y="3671193"/>
                  </a:lnTo>
                  <a:lnTo>
                    <a:pt x="211555" y="3645064"/>
                  </a:lnTo>
                  <a:lnTo>
                    <a:pt x="177625" y="3616161"/>
                  </a:lnTo>
                  <a:lnTo>
                    <a:pt x="146132" y="3584651"/>
                  </a:lnTo>
                  <a:lnTo>
                    <a:pt x="117245" y="3550702"/>
                  </a:lnTo>
                  <a:lnTo>
                    <a:pt x="91131" y="3514480"/>
                  </a:lnTo>
                  <a:lnTo>
                    <a:pt x="67956" y="3476153"/>
                  </a:lnTo>
                  <a:lnTo>
                    <a:pt x="47888" y="3435888"/>
                  </a:lnTo>
                  <a:lnTo>
                    <a:pt x="31094" y="3393853"/>
                  </a:lnTo>
                  <a:lnTo>
                    <a:pt x="17741" y="3350214"/>
                  </a:lnTo>
                  <a:lnTo>
                    <a:pt x="7996" y="3305139"/>
                  </a:lnTo>
                  <a:lnTo>
                    <a:pt x="2026" y="3258795"/>
                  </a:lnTo>
                  <a:lnTo>
                    <a:pt x="0" y="3211349"/>
                  </a:lnTo>
                  <a:lnTo>
                    <a:pt x="0" y="551025"/>
                  </a:lnTo>
                  <a:lnTo>
                    <a:pt x="2026" y="503579"/>
                  </a:lnTo>
                  <a:lnTo>
                    <a:pt x="7996" y="457235"/>
                  </a:lnTo>
                  <a:lnTo>
                    <a:pt x="17741" y="412160"/>
                  </a:lnTo>
                  <a:lnTo>
                    <a:pt x="31094" y="368521"/>
                  </a:lnTo>
                  <a:lnTo>
                    <a:pt x="47888" y="326485"/>
                  </a:lnTo>
                  <a:lnTo>
                    <a:pt x="67956" y="286221"/>
                  </a:lnTo>
                  <a:lnTo>
                    <a:pt x="91131" y="247894"/>
                  </a:lnTo>
                  <a:lnTo>
                    <a:pt x="117245" y="211672"/>
                  </a:lnTo>
                  <a:lnTo>
                    <a:pt x="146132" y="177723"/>
                  </a:lnTo>
                  <a:lnTo>
                    <a:pt x="177625" y="146213"/>
                  </a:lnTo>
                  <a:lnTo>
                    <a:pt x="211555" y="117310"/>
                  </a:lnTo>
                  <a:lnTo>
                    <a:pt x="247757" y="91181"/>
                  </a:lnTo>
                  <a:lnTo>
                    <a:pt x="286063" y="67993"/>
                  </a:lnTo>
                  <a:lnTo>
                    <a:pt x="326306" y="47914"/>
                  </a:lnTo>
                  <a:lnTo>
                    <a:pt x="368318" y="31111"/>
                  </a:lnTo>
                  <a:lnTo>
                    <a:pt x="411933" y="17750"/>
                  </a:lnTo>
                  <a:lnTo>
                    <a:pt x="456983" y="8000"/>
                  </a:lnTo>
                  <a:lnTo>
                    <a:pt x="503302" y="2028"/>
                  </a:lnTo>
                  <a:lnTo>
                    <a:pt x="550721" y="0"/>
                  </a:lnTo>
                  <a:lnTo>
                    <a:pt x="6126233" y="0"/>
                  </a:lnTo>
                  <a:lnTo>
                    <a:pt x="6173652" y="2028"/>
                  </a:lnTo>
                  <a:lnTo>
                    <a:pt x="6219971" y="8000"/>
                  </a:lnTo>
                  <a:lnTo>
                    <a:pt x="6265021" y="17750"/>
                  </a:lnTo>
                  <a:lnTo>
                    <a:pt x="6308636" y="31111"/>
                  </a:lnTo>
                  <a:lnTo>
                    <a:pt x="6350648" y="47914"/>
                  </a:lnTo>
                  <a:lnTo>
                    <a:pt x="6390891" y="67993"/>
                  </a:lnTo>
                  <a:lnTo>
                    <a:pt x="6429197" y="91181"/>
                  </a:lnTo>
                  <a:lnTo>
                    <a:pt x="6465399" y="117310"/>
                  </a:lnTo>
                  <a:lnTo>
                    <a:pt x="6499329" y="146213"/>
                  </a:lnTo>
                  <a:lnTo>
                    <a:pt x="6530822" y="177723"/>
                  </a:lnTo>
                  <a:lnTo>
                    <a:pt x="6559709" y="211672"/>
                  </a:lnTo>
                  <a:lnTo>
                    <a:pt x="6585823" y="247894"/>
                  </a:lnTo>
                  <a:lnTo>
                    <a:pt x="6608998" y="286221"/>
                  </a:lnTo>
                  <a:lnTo>
                    <a:pt x="6629066" y="326485"/>
                  </a:lnTo>
                  <a:lnTo>
                    <a:pt x="6645860" y="368521"/>
                  </a:lnTo>
                  <a:lnTo>
                    <a:pt x="6659213" y="412160"/>
                  </a:lnTo>
                  <a:lnTo>
                    <a:pt x="6668958" y="457235"/>
                  </a:lnTo>
                  <a:lnTo>
                    <a:pt x="6674928" y="503579"/>
                  </a:lnTo>
                  <a:lnTo>
                    <a:pt x="6676955" y="551025"/>
                  </a:lnTo>
                  <a:lnTo>
                    <a:pt x="6676955" y="3211349"/>
                  </a:lnTo>
                  <a:lnTo>
                    <a:pt x="6674928" y="3258795"/>
                  </a:lnTo>
                  <a:lnTo>
                    <a:pt x="6668958" y="3305139"/>
                  </a:lnTo>
                  <a:lnTo>
                    <a:pt x="6659213" y="3350214"/>
                  </a:lnTo>
                  <a:lnTo>
                    <a:pt x="6645860" y="3393853"/>
                  </a:lnTo>
                  <a:lnTo>
                    <a:pt x="6629066" y="3435888"/>
                  </a:lnTo>
                  <a:lnTo>
                    <a:pt x="6608998" y="3476153"/>
                  </a:lnTo>
                  <a:lnTo>
                    <a:pt x="6585823" y="3514480"/>
                  </a:lnTo>
                  <a:lnTo>
                    <a:pt x="6559709" y="3550702"/>
                  </a:lnTo>
                  <a:lnTo>
                    <a:pt x="6530822" y="3584651"/>
                  </a:lnTo>
                  <a:lnTo>
                    <a:pt x="6499329" y="3616161"/>
                  </a:lnTo>
                  <a:lnTo>
                    <a:pt x="6465399" y="3645064"/>
                  </a:lnTo>
                  <a:lnTo>
                    <a:pt x="6429197" y="3671193"/>
                  </a:lnTo>
                  <a:lnTo>
                    <a:pt x="6390891" y="3694380"/>
                  </a:lnTo>
                  <a:lnTo>
                    <a:pt x="6350648" y="3714459"/>
                  </a:lnTo>
                  <a:lnTo>
                    <a:pt x="6308636" y="3731263"/>
                  </a:lnTo>
                  <a:lnTo>
                    <a:pt x="6265021" y="3744623"/>
                  </a:lnTo>
                  <a:lnTo>
                    <a:pt x="6219971" y="3754373"/>
                  </a:lnTo>
                  <a:lnTo>
                    <a:pt x="6173652" y="3760346"/>
                  </a:lnTo>
                  <a:lnTo>
                    <a:pt x="6126233" y="3762374"/>
                  </a:lnTo>
                  <a:close/>
                </a:path>
              </a:pathLst>
            </a:custGeom>
            <a:solidFill>
              <a:srgbClr val="4A6F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10783768" y="5485753"/>
            <a:ext cx="3899535" cy="2082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 algn="ctr">
              <a:lnSpc>
                <a:spcPct val="100000"/>
              </a:lnSpc>
              <a:spcBef>
                <a:spcPts val="100"/>
              </a:spcBef>
            </a:pPr>
            <a:r>
              <a:rPr sz="4500" spc="360" dirty="0">
                <a:solidFill>
                  <a:srgbClr val="FFC2A2"/>
                </a:solidFill>
                <a:latin typeface="Arial"/>
                <a:cs typeface="Arial"/>
              </a:rPr>
              <a:t>"Маруся, </a:t>
            </a:r>
            <a:r>
              <a:rPr sz="4500" spc="680" dirty="0">
                <a:solidFill>
                  <a:srgbClr val="FFC2A2"/>
                </a:solidFill>
                <a:latin typeface="Arial"/>
                <a:cs typeface="Arial"/>
              </a:rPr>
              <a:t>включи</a:t>
            </a:r>
            <a:r>
              <a:rPr sz="4500" spc="-110" dirty="0">
                <a:solidFill>
                  <a:srgbClr val="FFC2A2"/>
                </a:solidFill>
                <a:latin typeface="Arial"/>
                <a:cs typeface="Arial"/>
              </a:rPr>
              <a:t> </a:t>
            </a:r>
            <a:r>
              <a:rPr sz="4500" spc="300" dirty="0">
                <a:solidFill>
                  <a:srgbClr val="FFC2A2"/>
                </a:solidFill>
                <a:latin typeface="Arial"/>
                <a:cs typeface="Arial"/>
              </a:rPr>
              <a:t>шум </a:t>
            </a:r>
            <a:r>
              <a:rPr sz="4500" spc="505" dirty="0">
                <a:solidFill>
                  <a:srgbClr val="FFC2A2"/>
                </a:solidFill>
                <a:latin typeface="Arial"/>
                <a:cs typeface="Arial"/>
              </a:rPr>
              <a:t>ручья"</a:t>
            </a:r>
            <a:endParaRPr sz="45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CDD8F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14810596" y="6110668"/>
            <a:ext cx="3477895" cy="3598545"/>
            <a:chOff x="14810596" y="6110668"/>
            <a:chExt cx="3477895" cy="359854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810596" y="6110668"/>
              <a:ext cx="3477402" cy="35941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5186537" y="7561517"/>
              <a:ext cx="2586990" cy="217804"/>
            </a:xfrm>
            <a:custGeom>
              <a:avLst/>
              <a:gdLst/>
              <a:ahLst/>
              <a:cxnLst/>
              <a:rect l="l" t="t" r="r" b="b"/>
              <a:pathLst>
                <a:path w="2586990" h="217804">
                  <a:moveTo>
                    <a:pt x="2580515" y="217575"/>
                  </a:moveTo>
                  <a:lnTo>
                    <a:pt x="1196487" y="111925"/>
                  </a:lnTo>
                  <a:lnTo>
                    <a:pt x="149822" y="31381"/>
                  </a:lnTo>
                  <a:lnTo>
                    <a:pt x="148775" y="31381"/>
                  </a:lnTo>
                  <a:lnTo>
                    <a:pt x="7333" y="20920"/>
                  </a:lnTo>
                  <a:lnTo>
                    <a:pt x="0" y="19874"/>
                  </a:lnTo>
                  <a:lnTo>
                    <a:pt x="12343" y="12061"/>
                  </a:lnTo>
                  <a:lnTo>
                    <a:pt x="25668" y="6014"/>
                  </a:lnTo>
                  <a:lnTo>
                    <a:pt x="39780" y="1928"/>
                  </a:lnTo>
                  <a:lnTo>
                    <a:pt x="54481" y="0"/>
                  </a:lnTo>
                  <a:lnTo>
                    <a:pt x="72292" y="0"/>
                  </a:lnTo>
                  <a:lnTo>
                    <a:pt x="78578" y="1046"/>
                  </a:lnTo>
                  <a:lnTo>
                    <a:pt x="2558513" y="206068"/>
                  </a:lnTo>
                  <a:lnTo>
                    <a:pt x="2566175" y="207033"/>
                  </a:lnTo>
                  <a:lnTo>
                    <a:pt x="2573443" y="208291"/>
                  </a:lnTo>
                  <a:lnTo>
                    <a:pt x="2580319" y="209746"/>
                  </a:lnTo>
                  <a:lnTo>
                    <a:pt x="2586802" y="211299"/>
                  </a:lnTo>
                  <a:lnTo>
                    <a:pt x="2580515" y="217575"/>
                  </a:lnTo>
                  <a:close/>
                </a:path>
              </a:pathLst>
            </a:custGeom>
            <a:solidFill>
              <a:srgbClr val="4A6F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5171865" y="7293609"/>
              <a:ext cx="3116580" cy="485775"/>
            </a:xfrm>
            <a:custGeom>
              <a:avLst/>
              <a:gdLst/>
              <a:ahLst/>
              <a:cxnLst/>
              <a:rect l="l" t="t" r="r" b="b"/>
              <a:pathLst>
                <a:path w="3116580" h="485775">
                  <a:moveTo>
                    <a:pt x="3116122" y="0"/>
                  </a:moveTo>
                  <a:lnTo>
                    <a:pt x="2777490" y="285699"/>
                  </a:lnTo>
                  <a:lnTo>
                    <a:pt x="2584704" y="449922"/>
                  </a:lnTo>
                  <a:lnTo>
                    <a:pt x="2581567" y="453059"/>
                  </a:lnTo>
                  <a:lnTo>
                    <a:pt x="2580627" y="454926"/>
                  </a:lnTo>
                  <a:lnTo>
                    <a:pt x="430606" y="289877"/>
                  </a:lnTo>
                  <a:lnTo>
                    <a:pt x="420128" y="289877"/>
                  </a:lnTo>
                  <a:lnTo>
                    <a:pt x="93243" y="264782"/>
                  </a:lnTo>
                  <a:lnTo>
                    <a:pt x="17805" y="258495"/>
                  </a:lnTo>
                  <a:lnTo>
                    <a:pt x="10477" y="257454"/>
                  </a:lnTo>
                  <a:lnTo>
                    <a:pt x="7327" y="258495"/>
                  </a:lnTo>
                  <a:lnTo>
                    <a:pt x="5232" y="261632"/>
                  </a:lnTo>
                  <a:lnTo>
                    <a:pt x="2095" y="264782"/>
                  </a:lnTo>
                  <a:lnTo>
                    <a:pt x="0" y="268960"/>
                  </a:lnTo>
                  <a:lnTo>
                    <a:pt x="2095" y="277329"/>
                  </a:lnTo>
                  <a:lnTo>
                    <a:pt x="3136" y="280466"/>
                  </a:lnTo>
                  <a:lnTo>
                    <a:pt x="7327" y="286740"/>
                  </a:lnTo>
                  <a:lnTo>
                    <a:pt x="11518" y="287794"/>
                  </a:lnTo>
                  <a:lnTo>
                    <a:pt x="15709" y="287794"/>
                  </a:lnTo>
                  <a:lnTo>
                    <a:pt x="21996" y="288836"/>
                  </a:lnTo>
                  <a:lnTo>
                    <a:pt x="163436" y="299300"/>
                  </a:lnTo>
                  <a:lnTo>
                    <a:pt x="164490" y="299300"/>
                  </a:lnTo>
                  <a:lnTo>
                    <a:pt x="1211148" y="379844"/>
                  </a:lnTo>
                  <a:lnTo>
                    <a:pt x="2595181" y="485495"/>
                  </a:lnTo>
                  <a:lnTo>
                    <a:pt x="2602839" y="478040"/>
                  </a:lnTo>
                  <a:lnTo>
                    <a:pt x="2610116" y="471373"/>
                  </a:lnTo>
                  <a:lnTo>
                    <a:pt x="2616987" y="465480"/>
                  </a:lnTo>
                  <a:lnTo>
                    <a:pt x="2623464" y="460387"/>
                  </a:lnTo>
                  <a:lnTo>
                    <a:pt x="2626614" y="458292"/>
                  </a:lnTo>
                  <a:lnTo>
                    <a:pt x="2627655" y="458292"/>
                  </a:lnTo>
                  <a:lnTo>
                    <a:pt x="2627655" y="457250"/>
                  </a:lnTo>
                  <a:lnTo>
                    <a:pt x="2626614" y="457250"/>
                  </a:lnTo>
                  <a:lnTo>
                    <a:pt x="2624772" y="457123"/>
                  </a:lnTo>
                  <a:lnTo>
                    <a:pt x="2814155" y="297205"/>
                  </a:lnTo>
                  <a:lnTo>
                    <a:pt x="2816250" y="295109"/>
                  </a:lnTo>
                  <a:lnTo>
                    <a:pt x="2987027" y="149707"/>
                  </a:lnTo>
                  <a:lnTo>
                    <a:pt x="3116122" y="41363"/>
                  </a:lnTo>
                  <a:lnTo>
                    <a:pt x="3116122" y="0"/>
                  </a:lnTo>
                  <a:close/>
                </a:path>
              </a:pathLst>
            </a:custGeom>
            <a:solidFill>
              <a:srgbClr val="F7F7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4812691" y="8458953"/>
              <a:ext cx="3475354" cy="1249680"/>
            </a:xfrm>
            <a:custGeom>
              <a:avLst/>
              <a:gdLst/>
              <a:ahLst/>
              <a:cxnLst/>
              <a:rect l="l" t="t" r="r" b="b"/>
              <a:pathLst>
                <a:path w="3475355" h="1249679">
                  <a:moveTo>
                    <a:pt x="2884828" y="535940"/>
                  </a:moveTo>
                  <a:lnTo>
                    <a:pt x="2838065" y="535940"/>
                  </a:lnTo>
                  <a:lnTo>
                    <a:pt x="2870282" y="509270"/>
                  </a:lnTo>
                  <a:lnTo>
                    <a:pt x="2934716" y="454660"/>
                  </a:lnTo>
                  <a:lnTo>
                    <a:pt x="2966933" y="426720"/>
                  </a:lnTo>
                  <a:lnTo>
                    <a:pt x="2987887" y="410210"/>
                  </a:lnTo>
                  <a:lnTo>
                    <a:pt x="3017223" y="384810"/>
                  </a:lnTo>
                  <a:lnTo>
                    <a:pt x="3042368" y="364490"/>
                  </a:lnTo>
                  <a:lnTo>
                    <a:pt x="3263922" y="177800"/>
                  </a:lnTo>
                  <a:lnTo>
                    <a:pt x="3300972" y="146050"/>
                  </a:lnTo>
                  <a:lnTo>
                    <a:pt x="3338041" y="115570"/>
                  </a:lnTo>
                  <a:lnTo>
                    <a:pt x="3375123" y="83820"/>
                  </a:lnTo>
                  <a:lnTo>
                    <a:pt x="3412211" y="53340"/>
                  </a:lnTo>
                  <a:lnTo>
                    <a:pt x="3475307" y="0"/>
                  </a:lnTo>
                  <a:lnTo>
                    <a:pt x="3475307" y="38100"/>
                  </a:lnTo>
                  <a:lnTo>
                    <a:pt x="2884828" y="535940"/>
                  </a:lnTo>
                  <a:close/>
                </a:path>
                <a:path w="3475355" h="1249679">
                  <a:moveTo>
                    <a:pt x="2653667" y="1249680"/>
                  </a:moveTo>
                  <a:lnTo>
                    <a:pt x="2648428" y="1249680"/>
                  </a:lnTo>
                  <a:lnTo>
                    <a:pt x="247071" y="1050290"/>
                  </a:lnTo>
                  <a:lnTo>
                    <a:pt x="207782" y="1042670"/>
                  </a:lnTo>
                  <a:lnTo>
                    <a:pt x="176875" y="1021080"/>
                  </a:lnTo>
                  <a:lnTo>
                    <a:pt x="135105" y="994410"/>
                  </a:lnTo>
                  <a:lnTo>
                    <a:pt x="98100" y="961390"/>
                  </a:lnTo>
                  <a:lnTo>
                    <a:pt x="66300" y="923290"/>
                  </a:lnTo>
                  <a:lnTo>
                    <a:pt x="40148" y="882650"/>
                  </a:lnTo>
                  <a:lnTo>
                    <a:pt x="20086" y="836930"/>
                  </a:lnTo>
                  <a:lnTo>
                    <a:pt x="6556" y="789940"/>
                  </a:lnTo>
                  <a:lnTo>
                    <a:pt x="0" y="741680"/>
                  </a:lnTo>
                  <a:lnTo>
                    <a:pt x="859" y="692150"/>
                  </a:lnTo>
                  <a:lnTo>
                    <a:pt x="8226" y="643890"/>
                  </a:lnTo>
                  <a:lnTo>
                    <a:pt x="21813" y="600710"/>
                  </a:lnTo>
                  <a:lnTo>
                    <a:pt x="37529" y="565150"/>
                  </a:lnTo>
                  <a:lnTo>
                    <a:pt x="66079" y="518160"/>
                  </a:lnTo>
                  <a:lnTo>
                    <a:pt x="102487" y="474980"/>
                  </a:lnTo>
                  <a:lnTo>
                    <a:pt x="143741" y="440690"/>
                  </a:lnTo>
                  <a:lnTo>
                    <a:pt x="180018" y="417830"/>
                  </a:lnTo>
                  <a:lnTo>
                    <a:pt x="186304" y="415290"/>
                  </a:lnTo>
                  <a:lnTo>
                    <a:pt x="195963" y="410210"/>
                  </a:lnTo>
                  <a:lnTo>
                    <a:pt x="206211" y="406400"/>
                  </a:lnTo>
                  <a:lnTo>
                    <a:pt x="217244" y="401320"/>
                  </a:lnTo>
                  <a:lnTo>
                    <a:pt x="229260" y="397510"/>
                  </a:lnTo>
                  <a:lnTo>
                    <a:pt x="236594" y="393700"/>
                  </a:lnTo>
                  <a:lnTo>
                    <a:pt x="243928" y="392430"/>
                  </a:lnTo>
                  <a:lnTo>
                    <a:pt x="260692" y="392430"/>
                  </a:lnTo>
                  <a:lnTo>
                    <a:pt x="268026" y="393700"/>
                  </a:lnTo>
                  <a:lnTo>
                    <a:pt x="275360" y="396240"/>
                  </a:lnTo>
                  <a:lnTo>
                    <a:pt x="276407" y="396240"/>
                  </a:lnTo>
                  <a:lnTo>
                    <a:pt x="280598" y="397510"/>
                  </a:lnTo>
                  <a:lnTo>
                    <a:pt x="286884" y="397510"/>
                  </a:lnTo>
                  <a:lnTo>
                    <a:pt x="295266" y="398780"/>
                  </a:lnTo>
                  <a:lnTo>
                    <a:pt x="296314" y="398780"/>
                  </a:lnTo>
                  <a:lnTo>
                    <a:pt x="770928" y="438150"/>
                  </a:lnTo>
                  <a:lnTo>
                    <a:pt x="795025" y="440690"/>
                  </a:lnTo>
                  <a:lnTo>
                    <a:pt x="1077907" y="463550"/>
                  </a:lnTo>
                  <a:lnTo>
                    <a:pt x="1125054" y="468630"/>
                  </a:lnTo>
                  <a:lnTo>
                    <a:pt x="2640490" y="593090"/>
                  </a:lnTo>
                  <a:lnTo>
                    <a:pt x="266978" y="593090"/>
                  </a:lnTo>
                  <a:lnTo>
                    <a:pt x="259644" y="598170"/>
                  </a:lnTo>
                  <a:lnTo>
                    <a:pt x="249167" y="604520"/>
                  </a:lnTo>
                  <a:lnTo>
                    <a:pt x="244976" y="609600"/>
                  </a:lnTo>
                  <a:lnTo>
                    <a:pt x="215575" y="641350"/>
                  </a:lnTo>
                  <a:lnTo>
                    <a:pt x="196389" y="684530"/>
                  </a:lnTo>
                  <a:lnTo>
                    <a:pt x="190757" y="725170"/>
                  </a:lnTo>
                  <a:lnTo>
                    <a:pt x="190954" y="734060"/>
                  </a:lnTo>
                  <a:lnTo>
                    <a:pt x="191543" y="744220"/>
                  </a:lnTo>
                  <a:lnTo>
                    <a:pt x="193917" y="753110"/>
                  </a:lnTo>
                  <a:lnTo>
                    <a:pt x="196389" y="763270"/>
                  </a:lnTo>
                  <a:lnTo>
                    <a:pt x="199057" y="772160"/>
                  </a:lnTo>
                  <a:lnTo>
                    <a:pt x="202020" y="782320"/>
                  </a:lnTo>
                  <a:lnTo>
                    <a:pt x="206751" y="789940"/>
                  </a:lnTo>
                  <a:lnTo>
                    <a:pt x="211580" y="798830"/>
                  </a:lnTo>
                  <a:lnTo>
                    <a:pt x="216606" y="807720"/>
                  </a:lnTo>
                  <a:lnTo>
                    <a:pt x="221927" y="815340"/>
                  </a:lnTo>
                  <a:lnTo>
                    <a:pt x="228851" y="822960"/>
                  </a:lnTo>
                  <a:lnTo>
                    <a:pt x="235678" y="830580"/>
                  </a:lnTo>
                  <a:lnTo>
                    <a:pt x="268779" y="854710"/>
                  </a:lnTo>
                  <a:lnTo>
                    <a:pt x="274312" y="858520"/>
                  </a:lnTo>
                  <a:lnTo>
                    <a:pt x="280598" y="861060"/>
                  </a:lnTo>
                  <a:lnTo>
                    <a:pt x="282694" y="863600"/>
                  </a:lnTo>
                  <a:lnTo>
                    <a:pt x="975232" y="920750"/>
                  </a:lnTo>
                  <a:lnTo>
                    <a:pt x="1010854" y="924560"/>
                  </a:lnTo>
                  <a:lnTo>
                    <a:pt x="2645285" y="1059180"/>
                  </a:lnTo>
                  <a:lnTo>
                    <a:pt x="2655091" y="1060450"/>
                  </a:lnTo>
                  <a:lnTo>
                    <a:pt x="2664013" y="1061720"/>
                  </a:lnTo>
                  <a:lnTo>
                    <a:pt x="2671953" y="1062990"/>
                  </a:lnTo>
                  <a:lnTo>
                    <a:pt x="2678812" y="1066800"/>
                  </a:lnTo>
                  <a:lnTo>
                    <a:pt x="2715272" y="1066800"/>
                  </a:lnTo>
                  <a:lnTo>
                    <a:pt x="2713386" y="1078230"/>
                  </a:lnTo>
                  <a:lnTo>
                    <a:pt x="2714434" y="1079500"/>
                  </a:lnTo>
                  <a:lnTo>
                    <a:pt x="2716529" y="1080770"/>
                  </a:lnTo>
                  <a:lnTo>
                    <a:pt x="2717577" y="1082040"/>
                  </a:lnTo>
                  <a:lnTo>
                    <a:pt x="2729511" y="1097280"/>
                  </a:lnTo>
                  <a:lnTo>
                    <a:pt x="2738401" y="1113790"/>
                  </a:lnTo>
                  <a:lnTo>
                    <a:pt x="2743950" y="1132840"/>
                  </a:lnTo>
                  <a:lnTo>
                    <a:pt x="2745866" y="1150620"/>
                  </a:lnTo>
                  <a:lnTo>
                    <a:pt x="2743950" y="1169670"/>
                  </a:lnTo>
                  <a:lnTo>
                    <a:pt x="2729511" y="1205230"/>
                  </a:lnTo>
                  <a:lnTo>
                    <a:pt x="2686801" y="1242060"/>
                  </a:lnTo>
                  <a:lnTo>
                    <a:pt x="2669988" y="1247140"/>
                  </a:lnTo>
                  <a:lnTo>
                    <a:pt x="2653667" y="1249680"/>
                  </a:lnTo>
                  <a:close/>
                </a:path>
                <a:path w="3475355" h="1249679">
                  <a:moveTo>
                    <a:pt x="2806502" y="601980"/>
                  </a:moveTo>
                  <a:lnTo>
                    <a:pt x="2759486" y="601980"/>
                  </a:lnTo>
                  <a:lnTo>
                    <a:pt x="2766820" y="595630"/>
                  </a:lnTo>
                  <a:lnTo>
                    <a:pt x="2772058" y="591820"/>
                  </a:lnTo>
                  <a:lnTo>
                    <a:pt x="2772058" y="590550"/>
                  </a:lnTo>
                  <a:lnTo>
                    <a:pt x="2773106" y="590550"/>
                  </a:lnTo>
                  <a:lnTo>
                    <a:pt x="2781488" y="585470"/>
                  </a:lnTo>
                  <a:lnTo>
                    <a:pt x="2794061" y="572770"/>
                  </a:lnTo>
                  <a:lnTo>
                    <a:pt x="2815015" y="554990"/>
                  </a:lnTo>
                  <a:lnTo>
                    <a:pt x="2812919" y="552450"/>
                  </a:lnTo>
                  <a:lnTo>
                    <a:pt x="2811872" y="549910"/>
                  </a:lnTo>
                  <a:lnTo>
                    <a:pt x="2809776" y="547370"/>
                  </a:lnTo>
                  <a:lnTo>
                    <a:pt x="2812543" y="541020"/>
                  </a:lnTo>
                  <a:lnTo>
                    <a:pt x="2814622" y="533400"/>
                  </a:lnTo>
                  <a:lnTo>
                    <a:pt x="2816112" y="525780"/>
                  </a:lnTo>
                  <a:lnTo>
                    <a:pt x="2817110" y="518160"/>
                  </a:lnTo>
                  <a:lnTo>
                    <a:pt x="2817110" y="499110"/>
                  </a:lnTo>
                  <a:lnTo>
                    <a:pt x="2818158" y="504190"/>
                  </a:lnTo>
                  <a:lnTo>
                    <a:pt x="2820254" y="506730"/>
                  </a:lnTo>
                  <a:lnTo>
                    <a:pt x="2822349" y="510540"/>
                  </a:lnTo>
                  <a:lnTo>
                    <a:pt x="2826131" y="516890"/>
                  </a:lnTo>
                  <a:lnTo>
                    <a:pt x="2829814" y="523240"/>
                  </a:lnTo>
                  <a:lnTo>
                    <a:pt x="2833694" y="529590"/>
                  </a:lnTo>
                  <a:lnTo>
                    <a:pt x="2838065" y="535940"/>
                  </a:lnTo>
                  <a:lnTo>
                    <a:pt x="2884828" y="535940"/>
                  </a:lnTo>
                  <a:lnTo>
                    <a:pt x="2806502" y="601980"/>
                  </a:lnTo>
                  <a:close/>
                </a:path>
                <a:path w="3475355" h="1249679">
                  <a:moveTo>
                    <a:pt x="2748673" y="911860"/>
                  </a:moveTo>
                  <a:lnTo>
                    <a:pt x="2713386" y="911860"/>
                  </a:lnTo>
                  <a:lnTo>
                    <a:pt x="2717545" y="900430"/>
                  </a:lnTo>
                  <a:lnTo>
                    <a:pt x="2722292" y="886460"/>
                  </a:lnTo>
                  <a:lnTo>
                    <a:pt x="2727825" y="872490"/>
                  </a:lnTo>
                  <a:lnTo>
                    <a:pt x="2734341" y="858520"/>
                  </a:lnTo>
                  <a:lnTo>
                    <a:pt x="2738892" y="849630"/>
                  </a:lnTo>
                  <a:lnTo>
                    <a:pt x="2743246" y="840740"/>
                  </a:lnTo>
                  <a:lnTo>
                    <a:pt x="2764381" y="807720"/>
                  </a:lnTo>
                  <a:lnTo>
                    <a:pt x="2768915" y="801370"/>
                  </a:lnTo>
                  <a:lnTo>
                    <a:pt x="2715482" y="797560"/>
                  </a:lnTo>
                  <a:lnTo>
                    <a:pt x="339270" y="600710"/>
                  </a:lnTo>
                  <a:lnTo>
                    <a:pt x="317268" y="598170"/>
                  </a:lnTo>
                  <a:lnTo>
                    <a:pt x="294219" y="596900"/>
                  </a:lnTo>
                  <a:lnTo>
                    <a:pt x="272217" y="594360"/>
                  </a:lnTo>
                  <a:lnTo>
                    <a:pt x="270121" y="594360"/>
                  </a:lnTo>
                  <a:lnTo>
                    <a:pt x="268026" y="593090"/>
                  </a:lnTo>
                  <a:lnTo>
                    <a:pt x="2640490" y="593090"/>
                  </a:lnTo>
                  <a:lnTo>
                    <a:pt x="2747961" y="601980"/>
                  </a:lnTo>
                  <a:lnTo>
                    <a:pt x="2806502" y="601980"/>
                  </a:lnTo>
                  <a:lnTo>
                    <a:pt x="2803490" y="604520"/>
                  </a:lnTo>
                  <a:lnTo>
                    <a:pt x="2801394" y="605790"/>
                  </a:lnTo>
                  <a:lnTo>
                    <a:pt x="2813410" y="609600"/>
                  </a:lnTo>
                  <a:lnTo>
                    <a:pt x="2856285" y="645160"/>
                  </a:lnTo>
                  <a:lnTo>
                    <a:pt x="2872639" y="699770"/>
                  </a:lnTo>
                  <a:lnTo>
                    <a:pt x="2871264" y="715010"/>
                  </a:lnTo>
                  <a:lnTo>
                    <a:pt x="2867138" y="731520"/>
                  </a:lnTo>
                  <a:lnTo>
                    <a:pt x="2860263" y="746760"/>
                  </a:lnTo>
                  <a:lnTo>
                    <a:pt x="2850637" y="760730"/>
                  </a:lnTo>
                  <a:lnTo>
                    <a:pt x="2849589" y="763270"/>
                  </a:lnTo>
                  <a:lnTo>
                    <a:pt x="2847494" y="765810"/>
                  </a:lnTo>
                  <a:lnTo>
                    <a:pt x="2844350" y="768350"/>
                  </a:lnTo>
                  <a:lnTo>
                    <a:pt x="2835969" y="774700"/>
                  </a:lnTo>
                  <a:lnTo>
                    <a:pt x="2828635" y="779780"/>
                  </a:lnTo>
                  <a:lnTo>
                    <a:pt x="2830730" y="779780"/>
                  </a:lnTo>
                  <a:lnTo>
                    <a:pt x="2828635" y="782320"/>
                  </a:lnTo>
                  <a:lnTo>
                    <a:pt x="2823413" y="787400"/>
                  </a:lnTo>
                  <a:lnTo>
                    <a:pt x="2817503" y="792480"/>
                  </a:lnTo>
                  <a:lnTo>
                    <a:pt x="2811397" y="798830"/>
                  </a:lnTo>
                  <a:lnTo>
                    <a:pt x="2805585" y="805180"/>
                  </a:lnTo>
                  <a:lnTo>
                    <a:pt x="2800248" y="811530"/>
                  </a:lnTo>
                  <a:lnTo>
                    <a:pt x="2795108" y="817880"/>
                  </a:lnTo>
                  <a:lnTo>
                    <a:pt x="2789968" y="825500"/>
                  </a:lnTo>
                  <a:lnTo>
                    <a:pt x="2784631" y="833120"/>
                  </a:lnTo>
                  <a:lnTo>
                    <a:pt x="2778541" y="844550"/>
                  </a:lnTo>
                  <a:lnTo>
                    <a:pt x="2772844" y="854710"/>
                  </a:lnTo>
                  <a:lnTo>
                    <a:pt x="2767540" y="866140"/>
                  </a:lnTo>
                  <a:lnTo>
                    <a:pt x="2762629" y="876300"/>
                  </a:lnTo>
                  <a:lnTo>
                    <a:pt x="2758667" y="885190"/>
                  </a:lnTo>
                  <a:lnTo>
                    <a:pt x="2754509" y="895350"/>
                  </a:lnTo>
                  <a:lnTo>
                    <a:pt x="2749958" y="908050"/>
                  </a:lnTo>
                  <a:lnTo>
                    <a:pt x="2748673" y="911860"/>
                  </a:lnTo>
                  <a:close/>
                </a:path>
                <a:path w="3475355" h="1249679">
                  <a:moveTo>
                    <a:pt x="2830730" y="779780"/>
                  </a:moveTo>
                  <a:lnTo>
                    <a:pt x="2828635" y="779780"/>
                  </a:lnTo>
                  <a:lnTo>
                    <a:pt x="2831778" y="778510"/>
                  </a:lnTo>
                  <a:lnTo>
                    <a:pt x="2830730" y="779780"/>
                  </a:lnTo>
                  <a:close/>
                </a:path>
                <a:path w="3475355" h="1249679">
                  <a:moveTo>
                    <a:pt x="2715272" y="1066800"/>
                  </a:moveTo>
                  <a:lnTo>
                    <a:pt x="2678812" y="1066800"/>
                  </a:lnTo>
                  <a:lnTo>
                    <a:pt x="2678812" y="1060450"/>
                  </a:lnTo>
                  <a:lnTo>
                    <a:pt x="2679860" y="1056640"/>
                  </a:lnTo>
                  <a:lnTo>
                    <a:pt x="2683002" y="1037590"/>
                  </a:lnTo>
                  <a:lnTo>
                    <a:pt x="2685180" y="1028700"/>
                  </a:lnTo>
                  <a:lnTo>
                    <a:pt x="2687062" y="1019810"/>
                  </a:lnTo>
                  <a:lnTo>
                    <a:pt x="2688749" y="1010920"/>
                  </a:lnTo>
                  <a:lnTo>
                    <a:pt x="2690337" y="1002030"/>
                  </a:lnTo>
                  <a:lnTo>
                    <a:pt x="2692432" y="990600"/>
                  </a:lnTo>
                  <a:lnTo>
                    <a:pt x="2694364" y="979170"/>
                  </a:lnTo>
                  <a:lnTo>
                    <a:pt x="2696885" y="966470"/>
                  </a:lnTo>
                  <a:lnTo>
                    <a:pt x="2699799" y="955040"/>
                  </a:lnTo>
                  <a:lnTo>
                    <a:pt x="2702909" y="942340"/>
                  </a:lnTo>
                  <a:lnTo>
                    <a:pt x="2661001" y="938530"/>
                  </a:lnTo>
                  <a:lnTo>
                    <a:pt x="2657857" y="938530"/>
                  </a:lnTo>
                  <a:lnTo>
                    <a:pt x="2526034" y="925830"/>
                  </a:lnTo>
                  <a:lnTo>
                    <a:pt x="2474200" y="922020"/>
                  </a:lnTo>
                  <a:lnTo>
                    <a:pt x="2162569" y="894080"/>
                  </a:lnTo>
                  <a:lnTo>
                    <a:pt x="2058566" y="883920"/>
                  </a:lnTo>
                  <a:lnTo>
                    <a:pt x="2050184" y="883920"/>
                  </a:lnTo>
                  <a:lnTo>
                    <a:pt x="2043898" y="876300"/>
                  </a:lnTo>
                  <a:lnTo>
                    <a:pt x="2043898" y="859790"/>
                  </a:lnTo>
                  <a:lnTo>
                    <a:pt x="2051232" y="852170"/>
                  </a:lnTo>
                  <a:lnTo>
                    <a:pt x="2060662" y="852170"/>
                  </a:lnTo>
                  <a:lnTo>
                    <a:pt x="2095236" y="854710"/>
                  </a:lnTo>
                  <a:lnTo>
                    <a:pt x="2126668" y="858520"/>
                  </a:lnTo>
                  <a:lnTo>
                    <a:pt x="2130858" y="858520"/>
                  </a:lnTo>
                  <a:lnTo>
                    <a:pt x="2713386" y="911860"/>
                  </a:lnTo>
                  <a:lnTo>
                    <a:pt x="2748673" y="911860"/>
                  </a:lnTo>
                  <a:lnTo>
                    <a:pt x="2744817" y="923290"/>
                  </a:lnTo>
                  <a:lnTo>
                    <a:pt x="2745812" y="923290"/>
                  </a:lnTo>
                  <a:lnTo>
                    <a:pt x="2738842" y="947420"/>
                  </a:lnTo>
                  <a:lnTo>
                    <a:pt x="2731852" y="977900"/>
                  </a:lnTo>
                  <a:lnTo>
                    <a:pt x="2725844" y="1007110"/>
                  </a:lnTo>
                  <a:lnTo>
                    <a:pt x="2717577" y="1054100"/>
                  </a:lnTo>
                  <a:lnTo>
                    <a:pt x="2716530" y="1060450"/>
                  </a:lnTo>
                  <a:lnTo>
                    <a:pt x="2715482" y="1065530"/>
                  </a:lnTo>
                  <a:lnTo>
                    <a:pt x="2715272" y="1066800"/>
                  </a:lnTo>
                  <a:close/>
                </a:path>
                <a:path w="3475355" h="1249679">
                  <a:moveTo>
                    <a:pt x="2745812" y="923290"/>
                  </a:moveTo>
                  <a:lnTo>
                    <a:pt x="2744817" y="923290"/>
                  </a:lnTo>
                  <a:lnTo>
                    <a:pt x="2746913" y="919480"/>
                  </a:lnTo>
                  <a:lnTo>
                    <a:pt x="2745812" y="923290"/>
                  </a:lnTo>
                  <a:close/>
                </a:path>
              </a:pathLst>
            </a:custGeom>
            <a:solidFill>
              <a:srgbClr val="4A6F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4882890" y="8209012"/>
              <a:ext cx="2872105" cy="857250"/>
            </a:xfrm>
            <a:custGeom>
              <a:avLst/>
              <a:gdLst/>
              <a:ahLst/>
              <a:cxnLst/>
              <a:rect l="l" t="t" r="r" b="b"/>
              <a:pathLst>
                <a:path w="2872105" h="857250">
                  <a:moveTo>
                    <a:pt x="2675667" y="856702"/>
                  </a:moveTo>
                  <a:lnTo>
                    <a:pt x="1052760" y="722810"/>
                  </a:lnTo>
                  <a:lnTo>
                    <a:pt x="370699" y="666324"/>
                  </a:lnTo>
                  <a:lnTo>
                    <a:pt x="300503" y="660047"/>
                  </a:lnTo>
                  <a:lnTo>
                    <a:pt x="222972" y="653771"/>
                  </a:lnTo>
                  <a:lnTo>
                    <a:pt x="184649" y="636936"/>
                  </a:lnTo>
                  <a:lnTo>
                    <a:pt x="177920" y="630758"/>
                  </a:lnTo>
                  <a:lnTo>
                    <a:pt x="135805" y="603383"/>
                  </a:lnTo>
                  <a:lnTo>
                    <a:pt x="98540" y="570431"/>
                  </a:lnTo>
                  <a:lnTo>
                    <a:pt x="66554" y="532698"/>
                  </a:lnTo>
                  <a:lnTo>
                    <a:pt x="40277" y="490982"/>
                  </a:lnTo>
                  <a:lnTo>
                    <a:pt x="20139" y="446078"/>
                  </a:lnTo>
                  <a:lnTo>
                    <a:pt x="6570" y="398784"/>
                  </a:lnTo>
                  <a:lnTo>
                    <a:pt x="0" y="349896"/>
                  </a:lnTo>
                  <a:lnTo>
                    <a:pt x="857" y="300211"/>
                  </a:lnTo>
                  <a:lnTo>
                    <a:pt x="8224" y="251816"/>
                  </a:lnTo>
                  <a:lnTo>
                    <a:pt x="21811" y="208945"/>
                  </a:lnTo>
                  <a:lnTo>
                    <a:pt x="50623" y="149141"/>
                  </a:lnTo>
                  <a:lnTo>
                    <a:pt x="83495" y="104064"/>
                  </a:lnTo>
                  <a:lnTo>
                    <a:pt x="115598" y="71506"/>
                  </a:lnTo>
                  <a:lnTo>
                    <a:pt x="159061" y="38703"/>
                  </a:lnTo>
                  <a:lnTo>
                    <a:pt x="161157" y="37657"/>
                  </a:lnTo>
                  <a:lnTo>
                    <a:pt x="167443" y="33750"/>
                  </a:lnTo>
                  <a:lnTo>
                    <a:pt x="205816" y="13990"/>
                  </a:lnTo>
                  <a:lnTo>
                    <a:pt x="243926" y="0"/>
                  </a:lnTo>
                  <a:lnTo>
                    <a:pt x="253356" y="0"/>
                  </a:lnTo>
                  <a:lnTo>
                    <a:pt x="259953" y="441"/>
                  </a:lnTo>
                  <a:lnTo>
                    <a:pt x="266845" y="1961"/>
                  </a:lnTo>
                  <a:lnTo>
                    <a:pt x="273541" y="4854"/>
                  </a:lnTo>
                  <a:lnTo>
                    <a:pt x="279549" y="9415"/>
                  </a:lnTo>
                  <a:lnTo>
                    <a:pt x="294217" y="10461"/>
                  </a:lnTo>
                  <a:lnTo>
                    <a:pt x="441944" y="23013"/>
                  </a:lnTo>
                  <a:lnTo>
                    <a:pt x="769878" y="50210"/>
                  </a:lnTo>
                  <a:lnTo>
                    <a:pt x="1016091" y="71131"/>
                  </a:lnTo>
                  <a:lnTo>
                    <a:pt x="1125053" y="80545"/>
                  </a:lnTo>
                  <a:lnTo>
                    <a:pt x="2774152" y="216529"/>
                  </a:lnTo>
                  <a:lnTo>
                    <a:pt x="2795270" y="219471"/>
                  </a:lnTo>
                  <a:lnTo>
                    <a:pt x="2843301" y="244772"/>
                  </a:lnTo>
                  <a:lnTo>
                    <a:pt x="2869674" y="294933"/>
                  </a:lnTo>
                  <a:lnTo>
                    <a:pt x="2871590" y="313810"/>
                  </a:lnTo>
                  <a:lnTo>
                    <a:pt x="2869674" y="332688"/>
                  </a:lnTo>
                  <a:lnTo>
                    <a:pt x="2855235" y="368090"/>
                  </a:lnTo>
                  <a:lnTo>
                    <a:pt x="2812917" y="403246"/>
                  </a:lnTo>
                  <a:lnTo>
                    <a:pt x="2779391" y="411092"/>
                  </a:lnTo>
                  <a:lnTo>
                    <a:pt x="2768913" y="411092"/>
                  </a:lnTo>
                  <a:lnTo>
                    <a:pt x="2190576" y="362974"/>
                  </a:lnTo>
                  <a:lnTo>
                    <a:pt x="1062190" y="269877"/>
                  </a:lnTo>
                  <a:lnTo>
                    <a:pt x="991993" y="263601"/>
                  </a:lnTo>
                  <a:lnTo>
                    <a:pt x="340316" y="210253"/>
                  </a:lnTo>
                  <a:lnTo>
                    <a:pt x="273263" y="203977"/>
                  </a:lnTo>
                  <a:lnTo>
                    <a:pt x="271167" y="203977"/>
                  </a:lnTo>
                  <a:lnTo>
                    <a:pt x="269072" y="202931"/>
                  </a:lnTo>
                  <a:lnTo>
                    <a:pt x="268024" y="202931"/>
                  </a:lnTo>
                  <a:lnTo>
                    <a:pt x="229259" y="234312"/>
                  </a:lnTo>
                  <a:lnTo>
                    <a:pt x="226115" y="238496"/>
                  </a:lnTo>
                  <a:lnTo>
                    <a:pt x="221925" y="242680"/>
                  </a:lnTo>
                  <a:lnTo>
                    <a:pt x="197041" y="293936"/>
                  </a:lnTo>
                  <a:lnTo>
                    <a:pt x="191803" y="333685"/>
                  </a:lnTo>
                  <a:lnTo>
                    <a:pt x="191999" y="343524"/>
                  </a:lnTo>
                  <a:lnTo>
                    <a:pt x="200103" y="381950"/>
                  </a:lnTo>
                  <a:lnTo>
                    <a:pt x="217652" y="416665"/>
                  </a:lnTo>
                  <a:lnTo>
                    <a:pt x="243747" y="446461"/>
                  </a:lnTo>
                  <a:lnTo>
                    <a:pt x="277453" y="468624"/>
                  </a:lnTo>
                  <a:lnTo>
                    <a:pt x="283740" y="472808"/>
                  </a:lnTo>
                  <a:lnTo>
                    <a:pt x="402131" y="482222"/>
                  </a:lnTo>
                  <a:lnTo>
                    <a:pt x="555097" y="494774"/>
                  </a:lnTo>
                  <a:lnTo>
                    <a:pt x="976277" y="530339"/>
                  </a:lnTo>
                  <a:lnTo>
                    <a:pt x="1011900" y="533478"/>
                  </a:lnTo>
                  <a:lnTo>
                    <a:pt x="2646331" y="668416"/>
                  </a:lnTo>
                  <a:lnTo>
                    <a:pt x="2685620" y="677046"/>
                  </a:lnTo>
                  <a:lnTo>
                    <a:pt x="2726678" y="709522"/>
                  </a:lnTo>
                  <a:lnTo>
                    <a:pt x="2743768" y="757329"/>
                  </a:lnTo>
                  <a:lnTo>
                    <a:pt x="2743768" y="774065"/>
                  </a:lnTo>
                  <a:lnTo>
                    <a:pt x="2729231" y="816822"/>
                  </a:lnTo>
                  <a:lnTo>
                    <a:pt x="2703955" y="843104"/>
                  </a:lnTo>
                  <a:lnTo>
                    <a:pt x="2699764" y="846242"/>
                  </a:lnTo>
                  <a:lnTo>
                    <a:pt x="2694084" y="849347"/>
                  </a:lnTo>
                  <a:lnTo>
                    <a:pt x="2688108" y="852256"/>
                  </a:lnTo>
                  <a:lnTo>
                    <a:pt x="2681937" y="854773"/>
                  </a:lnTo>
                  <a:lnTo>
                    <a:pt x="2675667" y="856702"/>
                  </a:lnTo>
                  <a:close/>
                </a:path>
              </a:pathLst>
            </a:custGeom>
            <a:solidFill>
              <a:srgbClr val="12121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4967753" y="6110668"/>
              <a:ext cx="3320415" cy="2303780"/>
            </a:xfrm>
            <a:custGeom>
              <a:avLst/>
              <a:gdLst/>
              <a:ahLst/>
              <a:cxnLst/>
              <a:rect l="l" t="t" r="r" b="b"/>
              <a:pathLst>
                <a:path w="3320415" h="2303779">
                  <a:moveTo>
                    <a:pt x="3320246" y="763604"/>
                  </a:moveTo>
                  <a:lnTo>
                    <a:pt x="1021331" y="763604"/>
                  </a:lnTo>
                  <a:lnTo>
                    <a:pt x="1779875" y="130753"/>
                  </a:lnTo>
                  <a:lnTo>
                    <a:pt x="1779875" y="129707"/>
                  </a:lnTo>
                  <a:lnTo>
                    <a:pt x="1778827" y="129707"/>
                  </a:lnTo>
                  <a:lnTo>
                    <a:pt x="1778827" y="127615"/>
                  </a:lnTo>
                  <a:lnTo>
                    <a:pt x="1930752" y="0"/>
                  </a:lnTo>
                  <a:lnTo>
                    <a:pt x="2774153" y="77405"/>
                  </a:lnTo>
                  <a:lnTo>
                    <a:pt x="2797566" y="77405"/>
                  </a:lnTo>
                  <a:lnTo>
                    <a:pt x="3320246" y="126298"/>
                  </a:lnTo>
                  <a:lnTo>
                    <a:pt x="3320246" y="763604"/>
                  </a:lnTo>
                  <a:close/>
                </a:path>
                <a:path w="3320415" h="2303779">
                  <a:moveTo>
                    <a:pt x="2797566" y="77405"/>
                  </a:moveTo>
                  <a:lnTo>
                    <a:pt x="2774153" y="77405"/>
                  </a:lnTo>
                  <a:lnTo>
                    <a:pt x="2774153" y="76359"/>
                  </a:lnTo>
                  <a:lnTo>
                    <a:pt x="2775201" y="75313"/>
                  </a:lnTo>
                  <a:lnTo>
                    <a:pt x="2797566" y="77405"/>
                  </a:lnTo>
                  <a:close/>
                </a:path>
                <a:path w="3320415" h="2303779">
                  <a:moveTo>
                    <a:pt x="2653667" y="2303366"/>
                  </a:moveTo>
                  <a:lnTo>
                    <a:pt x="2648428" y="2303366"/>
                  </a:lnTo>
                  <a:lnTo>
                    <a:pt x="247071" y="2104620"/>
                  </a:lnTo>
                  <a:lnTo>
                    <a:pt x="207389" y="2095990"/>
                  </a:lnTo>
                  <a:lnTo>
                    <a:pt x="176875" y="2075331"/>
                  </a:lnTo>
                  <a:lnTo>
                    <a:pt x="135105" y="2047958"/>
                  </a:lnTo>
                  <a:lnTo>
                    <a:pt x="98100" y="2015020"/>
                  </a:lnTo>
                  <a:lnTo>
                    <a:pt x="66300" y="1977326"/>
                  </a:lnTo>
                  <a:lnTo>
                    <a:pt x="40148" y="1935685"/>
                  </a:lnTo>
                  <a:lnTo>
                    <a:pt x="20086" y="1890906"/>
                  </a:lnTo>
                  <a:lnTo>
                    <a:pt x="6556" y="1843798"/>
                  </a:lnTo>
                  <a:lnTo>
                    <a:pt x="0" y="1795169"/>
                  </a:lnTo>
                  <a:lnTo>
                    <a:pt x="859" y="1745830"/>
                  </a:lnTo>
                  <a:lnTo>
                    <a:pt x="8226" y="1698023"/>
                  </a:lnTo>
                  <a:lnTo>
                    <a:pt x="21921" y="1654302"/>
                  </a:lnTo>
                  <a:lnTo>
                    <a:pt x="34386" y="1625536"/>
                  </a:lnTo>
                  <a:lnTo>
                    <a:pt x="34386" y="1623444"/>
                  </a:lnTo>
                  <a:lnTo>
                    <a:pt x="35433" y="1622398"/>
                  </a:lnTo>
                  <a:lnTo>
                    <a:pt x="36481" y="1620306"/>
                  </a:lnTo>
                  <a:lnTo>
                    <a:pt x="37529" y="1619260"/>
                  </a:lnTo>
                  <a:lnTo>
                    <a:pt x="66079" y="1571534"/>
                  </a:lnTo>
                  <a:lnTo>
                    <a:pt x="102487" y="1529301"/>
                  </a:lnTo>
                  <a:lnTo>
                    <a:pt x="126584" y="1508380"/>
                  </a:lnTo>
                  <a:lnTo>
                    <a:pt x="127632" y="1506288"/>
                  </a:lnTo>
                  <a:lnTo>
                    <a:pt x="129728" y="1504196"/>
                  </a:lnTo>
                  <a:lnTo>
                    <a:pt x="172391" y="1468631"/>
                  </a:lnTo>
                  <a:lnTo>
                    <a:pt x="454519" y="1234319"/>
                  </a:lnTo>
                  <a:lnTo>
                    <a:pt x="470234" y="1221587"/>
                  </a:lnTo>
                  <a:lnTo>
                    <a:pt x="485950" y="1208561"/>
                  </a:lnTo>
                  <a:lnTo>
                    <a:pt x="517381" y="1182017"/>
                  </a:lnTo>
                  <a:lnTo>
                    <a:pt x="535192" y="1167373"/>
                  </a:lnTo>
                  <a:lnTo>
                    <a:pt x="619009" y="1097289"/>
                  </a:lnTo>
                  <a:lnTo>
                    <a:pt x="630534" y="1087874"/>
                  </a:lnTo>
                  <a:lnTo>
                    <a:pt x="651488" y="1070092"/>
                  </a:lnTo>
                  <a:lnTo>
                    <a:pt x="689206" y="1038711"/>
                  </a:lnTo>
                  <a:lnTo>
                    <a:pt x="725876" y="1007330"/>
                  </a:lnTo>
                  <a:lnTo>
                    <a:pt x="1021331" y="762558"/>
                  </a:lnTo>
                  <a:lnTo>
                    <a:pt x="1021331" y="763604"/>
                  </a:lnTo>
                  <a:lnTo>
                    <a:pt x="3320246" y="763604"/>
                  </a:lnTo>
                  <a:lnTo>
                    <a:pt x="3320246" y="1182929"/>
                  </a:lnTo>
                  <a:lnTo>
                    <a:pt x="3015254" y="1440388"/>
                  </a:lnTo>
                  <a:lnTo>
                    <a:pt x="217736" y="1440388"/>
                  </a:lnTo>
                  <a:lnTo>
                    <a:pt x="214592" y="1441434"/>
                  </a:lnTo>
                  <a:lnTo>
                    <a:pt x="208306" y="1447710"/>
                  </a:lnTo>
                  <a:lnTo>
                    <a:pt x="206211" y="1451894"/>
                  </a:lnTo>
                  <a:lnTo>
                    <a:pt x="206211" y="1460262"/>
                  </a:lnTo>
                  <a:lnTo>
                    <a:pt x="207258" y="1463400"/>
                  </a:lnTo>
                  <a:lnTo>
                    <a:pt x="212498" y="1468631"/>
                  </a:lnTo>
                  <a:lnTo>
                    <a:pt x="215640" y="1470723"/>
                  </a:lnTo>
                  <a:lnTo>
                    <a:pt x="220879" y="1470723"/>
                  </a:lnTo>
                  <a:lnTo>
                    <a:pt x="227165" y="1471769"/>
                  </a:lnTo>
                  <a:lnTo>
                    <a:pt x="368606" y="1482229"/>
                  </a:lnTo>
                  <a:lnTo>
                    <a:pt x="369654" y="1482229"/>
                  </a:lnTo>
                  <a:lnTo>
                    <a:pt x="1416319" y="1562774"/>
                  </a:lnTo>
                  <a:lnTo>
                    <a:pt x="2172319" y="1620306"/>
                  </a:lnTo>
                  <a:lnTo>
                    <a:pt x="2492444" y="1644365"/>
                  </a:lnTo>
                  <a:lnTo>
                    <a:pt x="270121" y="1644365"/>
                  </a:lnTo>
                  <a:lnTo>
                    <a:pt x="263835" y="1648549"/>
                  </a:lnTo>
                  <a:lnTo>
                    <a:pt x="257548" y="1651687"/>
                  </a:lnTo>
                  <a:lnTo>
                    <a:pt x="247071" y="1660055"/>
                  </a:lnTo>
                  <a:lnTo>
                    <a:pt x="231356" y="1675746"/>
                  </a:lnTo>
                  <a:lnTo>
                    <a:pt x="228212" y="1679930"/>
                  </a:lnTo>
                  <a:lnTo>
                    <a:pt x="224022" y="1684114"/>
                  </a:lnTo>
                  <a:lnTo>
                    <a:pt x="202052" y="1725089"/>
                  </a:lnTo>
                  <a:lnTo>
                    <a:pt x="194096" y="1765427"/>
                  </a:lnTo>
                  <a:lnTo>
                    <a:pt x="193900" y="1775511"/>
                  </a:lnTo>
                  <a:lnTo>
                    <a:pt x="194096" y="1785399"/>
                  </a:lnTo>
                  <a:lnTo>
                    <a:pt x="202200" y="1823237"/>
                  </a:lnTo>
                  <a:lnTo>
                    <a:pt x="219749" y="1858099"/>
                  </a:lnTo>
                  <a:lnTo>
                    <a:pt x="245844" y="1887894"/>
                  </a:lnTo>
                  <a:lnTo>
                    <a:pt x="279550" y="1910057"/>
                  </a:lnTo>
                  <a:lnTo>
                    <a:pt x="285837" y="1914241"/>
                  </a:lnTo>
                  <a:lnTo>
                    <a:pt x="2648428" y="2108804"/>
                  </a:lnTo>
                  <a:lnTo>
                    <a:pt x="2688110" y="2117434"/>
                  </a:lnTo>
                  <a:lnTo>
                    <a:pt x="2729511" y="2151659"/>
                  </a:lnTo>
                  <a:lnTo>
                    <a:pt x="2745865" y="2206085"/>
                  </a:lnTo>
                  <a:lnTo>
                    <a:pt x="2743950" y="2225404"/>
                  </a:lnTo>
                  <a:lnTo>
                    <a:pt x="2717577" y="2275123"/>
                  </a:lnTo>
                  <a:lnTo>
                    <a:pt x="2669988" y="2301307"/>
                  </a:lnTo>
                  <a:lnTo>
                    <a:pt x="2653667" y="2303366"/>
                  </a:lnTo>
                  <a:close/>
                </a:path>
                <a:path w="3320415" h="2303779">
                  <a:moveTo>
                    <a:pt x="3067005" y="1668423"/>
                  </a:moveTo>
                  <a:lnTo>
                    <a:pt x="2800347" y="1668423"/>
                  </a:lnTo>
                  <a:lnTo>
                    <a:pt x="2815670" y="1654302"/>
                  </a:lnTo>
                  <a:lnTo>
                    <a:pt x="2822300" y="1648418"/>
                  </a:lnTo>
                  <a:lnTo>
                    <a:pt x="2828635" y="1643319"/>
                  </a:lnTo>
                  <a:lnTo>
                    <a:pt x="2832826" y="1640180"/>
                  </a:lnTo>
                  <a:lnTo>
                    <a:pt x="2831778" y="1640180"/>
                  </a:lnTo>
                  <a:lnTo>
                    <a:pt x="2830730" y="1639134"/>
                  </a:lnTo>
                  <a:lnTo>
                    <a:pt x="2853125" y="1620306"/>
                  </a:lnTo>
                  <a:lnTo>
                    <a:pt x="3021414" y="1478045"/>
                  </a:lnTo>
                  <a:lnTo>
                    <a:pt x="3023509" y="1475953"/>
                  </a:lnTo>
                  <a:lnTo>
                    <a:pt x="3032150" y="1468631"/>
                  </a:lnTo>
                  <a:lnTo>
                    <a:pt x="3194287" y="1330554"/>
                  </a:lnTo>
                  <a:lnTo>
                    <a:pt x="3320246" y="1224858"/>
                  </a:lnTo>
                  <a:lnTo>
                    <a:pt x="3320246" y="1457381"/>
                  </a:lnTo>
                  <a:lnTo>
                    <a:pt x="3184857" y="1570096"/>
                  </a:lnTo>
                  <a:lnTo>
                    <a:pt x="3181714" y="1573234"/>
                  </a:lnTo>
                  <a:lnTo>
                    <a:pt x="3067005" y="1668423"/>
                  </a:lnTo>
                  <a:close/>
                </a:path>
                <a:path w="3320415" h="2303779">
                  <a:moveTo>
                    <a:pt x="2784631" y="1638088"/>
                  </a:moveTo>
                  <a:lnTo>
                    <a:pt x="2565659" y="1620306"/>
                  </a:lnTo>
                  <a:lnTo>
                    <a:pt x="633677" y="1471769"/>
                  </a:lnTo>
                  <a:lnTo>
                    <a:pt x="623200" y="1471769"/>
                  </a:lnTo>
                  <a:lnTo>
                    <a:pt x="583332" y="1468631"/>
                  </a:lnTo>
                  <a:lnTo>
                    <a:pt x="296314" y="1446664"/>
                  </a:lnTo>
                  <a:lnTo>
                    <a:pt x="220879" y="1440388"/>
                  </a:lnTo>
                  <a:lnTo>
                    <a:pt x="3015254" y="1440388"/>
                  </a:lnTo>
                  <a:lnTo>
                    <a:pt x="2981600" y="1468631"/>
                  </a:lnTo>
                  <a:lnTo>
                    <a:pt x="2788821" y="1632858"/>
                  </a:lnTo>
                  <a:lnTo>
                    <a:pt x="2787774" y="1634950"/>
                  </a:lnTo>
                  <a:lnTo>
                    <a:pt x="2784631" y="1638088"/>
                  </a:lnTo>
                  <a:close/>
                </a:path>
                <a:path w="3320415" h="2303779">
                  <a:moveTo>
                    <a:pt x="2807680" y="1856709"/>
                  </a:moveTo>
                  <a:lnTo>
                    <a:pt x="2800346" y="1856709"/>
                  </a:lnTo>
                  <a:lnTo>
                    <a:pt x="2791965" y="1855663"/>
                  </a:lnTo>
                  <a:lnTo>
                    <a:pt x="2784631" y="1853571"/>
                  </a:lnTo>
                  <a:lnTo>
                    <a:pt x="2775201" y="1853571"/>
                  </a:lnTo>
                  <a:lnTo>
                    <a:pt x="2766819" y="1852525"/>
                  </a:lnTo>
                  <a:lnTo>
                    <a:pt x="2191625" y="1804408"/>
                  </a:lnTo>
                  <a:lnTo>
                    <a:pt x="342413" y="1651687"/>
                  </a:lnTo>
                  <a:lnTo>
                    <a:pt x="331248" y="1650297"/>
                  </a:lnTo>
                  <a:lnTo>
                    <a:pt x="319887" y="1649202"/>
                  </a:lnTo>
                  <a:lnTo>
                    <a:pt x="297361" y="1647503"/>
                  </a:lnTo>
                  <a:lnTo>
                    <a:pt x="275359" y="1645411"/>
                  </a:lnTo>
                  <a:lnTo>
                    <a:pt x="273264" y="1644365"/>
                  </a:lnTo>
                  <a:lnTo>
                    <a:pt x="2492444" y="1644365"/>
                  </a:lnTo>
                  <a:lnTo>
                    <a:pt x="2590428" y="1651687"/>
                  </a:lnTo>
                  <a:lnTo>
                    <a:pt x="2800347" y="1668423"/>
                  </a:lnTo>
                  <a:lnTo>
                    <a:pt x="3067005" y="1668423"/>
                  </a:lnTo>
                  <a:lnTo>
                    <a:pt x="2859018" y="1841019"/>
                  </a:lnTo>
                  <a:lnTo>
                    <a:pt x="2849081" y="1847883"/>
                  </a:lnTo>
                  <a:lnTo>
                    <a:pt x="2836885" y="1852787"/>
                  </a:lnTo>
                  <a:lnTo>
                    <a:pt x="2822921" y="1855729"/>
                  </a:lnTo>
                  <a:lnTo>
                    <a:pt x="2807680" y="1856709"/>
                  </a:lnTo>
                  <a:close/>
                </a:path>
              </a:pathLst>
            </a:custGeom>
            <a:solidFill>
              <a:srgbClr val="4A6F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7216981"/>
            <a:ext cx="4540822" cy="3070018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266143" y="0"/>
            <a:ext cx="7554086" cy="2374899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584080" y="2427069"/>
            <a:ext cx="17120235" cy="43592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algn="ctr">
              <a:lnSpc>
                <a:spcPct val="116100"/>
              </a:lnSpc>
              <a:spcBef>
                <a:spcPts val="95"/>
              </a:spcBef>
            </a:pPr>
            <a:r>
              <a:rPr sz="4900" spc="890" dirty="0">
                <a:latin typeface="Arial"/>
                <a:cs typeface="Arial"/>
              </a:rPr>
              <a:t>Когда</a:t>
            </a:r>
            <a:r>
              <a:rPr sz="4900" spc="-145" dirty="0">
                <a:latin typeface="Arial"/>
                <a:cs typeface="Arial"/>
              </a:rPr>
              <a:t> </a:t>
            </a:r>
            <a:r>
              <a:rPr sz="4900" spc="455" dirty="0">
                <a:latin typeface="Arial"/>
                <a:cs typeface="Arial"/>
              </a:rPr>
              <a:t>не</a:t>
            </a:r>
            <a:r>
              <a:rPr sz="4900" spc="-145" dirty="0">
                <a:latin typeface="Arial"/>
                <a:cs typeface="Arial"/>
              </a:rPr>
              <a:t> </a:t>
            </a:r>
            <a:r>
              <a:rPr sz="4900" spc="475" dirty="0">
                <a:latin typeface="Arial"/>
                <a:cs typeface="Arial"/>
              </a:rPr>
              <a:t>знаешь</a:t>
            </a:r>
            <a:r>
              <a:rPr sz="4900" spc="-145" dirty="0">
                <a:latin typeface="Arial"/>
                <a:cs typeface="Arial"/>
              </a:rPr>
              <a:t> </a:t>
            </a:r>
            <a:r>
              <a:rPr sz="4900" spc="585" dirty="0">
                <a:latin typeface="Arial"/>
                <a:cs typeface="Arial"/>
              </a:rPr>
              <a:t>с</a:t>
            </a:r>
            <a:r>
              <a:rPr sz="4900" spc="-145" dirty="0">
                <a:latin typeface="Arial"/>
                <a:cs typeface="Arial"/>
              </a:rPr>
              <a:t> </a:t>
            </a:r>
            <a:r>
              <a:rPr sz="4900" spc="825" dirty="0">
                <a:latin typeface="Arial"/>
                <a:cs typeface="Arial"/>
              </a:rPr>
              <a:t>чего</a:t>
            </a:r>
            <a:r>
              <a:rPr sz="4900" spc="-145" dirty="0">
                <a:latin typeface="Arial"/>
                <a:cs typeface="Arial"/>
              </a:rPr>
              <a:t> </a:t>
            </a:r>
            <a:r>
              <a:rPr sz="4900" spc="645" dirty="0">
                <a:latin typeface="Arial"/>
                <a:cs typeface="Arial"/>
              </a:rPr>
              <a:t>начать</a:t>
            </a:r>
            <a:r>
              <a:rPr sz="4900" spc="-145" dirty="0">
                <a:latin typeface="Arial"/>
                <a:cs typeface="Arial"/>
              </a:rPr>
              <a:t> </a:t>
            </a:r>
            <a:r>
              <a:rPr sz="4900" spc="780" dirty="0">
                <a:latin typeface="Arial"/>
                <a:cs typeface="Arial"/>
              </a:rPr>
              <a:t>урок</a:t>
            </a:r>
            <a:r>
              <a:rPr sz="4900" spc="-145" dirty="0">
                <a:latin typeface="Arial"/>
                <a:cs typeface="Arial"/>
              </a:rPr>
              <a:t> </a:t>
            </a:r>
            <a:r>
              <a:rPr sz="4900" spc="545" dirty="0">
                <a:latin typeface="Arial"/>
                <a:cs typeface="Arial"/>
              </a:rPr>
              <a:t>и</a:t>
            </a:r>
            <a:r>
              <a:rPr sz="4900" spc="-140" dirty="0">
                <a:latin typeface="Arial"/>
                <a:cs typeface="Arial"/>
              </a:rPr>
              <a:t> </a:t>
            </a:r>
            <a:r>
              <a:rPr sz="4900" spc="1070" dirty="0">
                <a:latin typeface="Arial"/>
                <a:cs typeface="Arial"/>
              </a:rPr>
              <a:t>к</a:t>
            </a:r>
            <a:r>
              <a:rPr sz="4900" spc="-145" dirty="0">
                <a:latin typeface="Arial"/>
                <a:cs typeface="Arial"/>
              </a:rPr>
              <a:t> </a:t>
            </a:r>
            <a:r>
              <a:rPr sz="4900" spc="505" dirty="0">
                <a:latin typeface="Arial"/>
                <a:cs typeface="Arial"/>
              </a:rPr>
              <a:t>чему</a:t>
            </a:r>
            <a:r>
              <a:rPr sz="4900" spc="-145" dirty="0">
                <a:latin typeface="Arial"/>
                <a:cs typeface="Arial"/>
              </a:rPr>
              <a:t> </a:t>
            </a:r>
            <a:r>
              <a:rPr sz="4900" spc="880" dirty="0">
                <a:latin typeface="Arial"/>
                <a:cs typeface="Arial"/>
              </a:rPr>
              <a:t>его </a:t>
            </a:r>
            <a:r>
              <a:rPr sz="4900" spc="560" dirty="0">
                <a:latin typeface="Arial"/>
                <a:cs typeface="Arial"/>
              </a:rPr>
              <a:t>привязать:</a:t>
            </a:r>
            <a:endParaRPr sz="4900">
              <a:latin typeface="Arial"/>
              <a:cs typeface="Arial"/>
            </a:endParaRPr>
          </a:p>
          <a:p>
            <a:pPr marL="3046095" marR="3038475" algn="ctr">
              <a:lnSpc>
                <a:spcPts val="6830"/>
              </a:lnSpc>
              <a:spcBef>
                <a:spcPts val="384"/>
              </a:spcBef>
            </a:pPr>
            <a:r>
              <a:rPr sz="4900" spc="409" dirty="0">
                <a:solidFill>
                  <a:srgbClr val="4A6FEC"/>
                </a:solidFill>
                <a:latin typeface="Arial"/>
                <a:cs typeface="Arial"/>
              </a:rPr>
              <a:t>"Маруся,</a:t>
            </a:r>
            <a:r>
              <a:rPr sz="4900" spc="-140" dirty="0">
                <a:solidFill>
                  <a:srgbClr val="4A6FEC"/>
                </a:solidFill>
                <a:latin typeface="Arial"/>
                <a:cs typeface="Arial"/>
              </a:rPr>
              <a:t> </a:t>
            </a:r>
            <a:r>
              <a:rPr sz="4900" spc="850" dirty="0">
                <a:solidFill>
                  <a:srgbClr val="4A6FEC"/>
                </a:solidFill>
                <a:latin typeface="Arial"/>
                <a:cs typeface="Arial"/>
              </a:rPr>
              <a:t>какой</a:t>
            </a:r>
            <a:r>
              <a:rPr sz="4900" spc="-135" dirty="0">
                <a:solidFill>
                  <a:srgbClr val="4A6FEC"/>
                </a:solidFill>
                <a:latin typeface="Arial"/>
                <a:cs typeface="Arial"/>
              </a:rPr>
              <a:t> </a:t>
            </a:r>
            <a:r>
              <a:rPr sz="4900" spc="805" dirty="0">
                <a:solidFill>
                  <a:srgbClr val="4A6FEC"/>
                </a:solidFill>
                <a:latin typeface="Arial"/>
                <a:cs typeface="Arial"/>
              </a:rPr>
              <a:t>сегодня</a:t>
            </a:r>
            <a:r>
              <a:rPr sz="4900" spc="-140" dirty="0">
                <a:solidFill>
                  <a:srgbClr val="4A6FEC"/>
                </a:solidFill>
                <a:latin typeface="Arial"/>
                <a:cs typeface="Arial"/>
              </a:rPr>
              <a:t> </a:t>
            </a:r>
            <a:r>
              <a:rPr sz="4900" spc="605" dirty="0">
                <a:solidFill>
                  <a:srgbClr val="4A6FEC"/>
                </a:solidFill>
                <a:latin typeface="Arial"/>
                <a:cs typeface="Arial"/>
              </a:rPr>
              <a:t>день?" </a:t>
            </a:r>
            <a:r>
              <a:rPr sz="4900" spc="390" dirty="0">
                <a:latin typeface="Arial"/>
                <a:cs typeface="Arial"/>
              </a:rPr>
              <a:t>Маруся</a:t>
            </a:r>
            <a:r>
              <a:rPr sz="4900" spc="-135" dirty="0">
                <a:latin typeface="Arial"/>
                <a:cs typeface="Arial"/>
              </a:rPr>
              <a:t> </a:t>
            </a:r>
            <a:r>
              <a:rPr sz="4900" spc="850" dirty="0">
                <a:latin typeface="Arial"/>
                <a:cs typeface="Arial"/>
              </a:rPr>
              <a:t>скажет</a:t>
            </a:r>
            <a:r>
              <a:rPr sz="4900" spc="-130" dirty="0">
                <a:latin typeface="Arial"/>
                <a:cs typeface="Arial"/>
              </a:rPr>
              <a:t> </a:t>
            </a:r>
            <a:r>
              <a:rPr sz="4900" spc="715" dirty="0">
                <a:latin typeface="Arial"/>
                <a:cs typeface="Arial"/>
              </a:rPr>
              <a:t>день</a:t>
            </a:r>
            <a:r>
              <a:rPr sz="4900" spc="-130" dirty="0">
                <a:latin typeface="Arial"/>
                <a:cs typeface="Arial"/>
              </a:rPr>
              <a:t> </a:t>
            </a:r>
            <a:r>
              <a:rPr sz="4900" spc="545" dirty="0">
                <a:latin typeface="Arial"/>
                <a:cs typeface="Arial"/>
              </a:rPr>
              <a:t>недели,</a:t>
            </a:r>
            <a:endParaRPr sz="49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50"/>
              </a:spcBef>
            </a:pPr>
            <a:r>
              <a:rPr sz="4900" spc="605" dirty="0">
                <a:latin typeface="Arial"/>
                <a:cs typeface="Arial"/>
              </a:rPr>
              <a:t>число,</a:t>
            </a:r>
            <a:r>
              <a:rPr sz="4900" spc="-145" dirty="0">
                <a:latin typeface="Arial"/>
                <a:cs typeface="Arial"/>
              </a:rPr>
              <a:t> </a:t>
            </a:r>
            <a:r>
              <a:rPr sz="4900" spc="490" dirty="0">
                <a:latin typeface="Arial"/>
                <a:cs typeface="Arial"/>
              </a:rPr>
              <a:t>месяц</a:t>
            </a:r>
            <a:r>
              <a:rPr sz="4900" spc="-145" dirty="0">
                <a:latin typeface="Arial"/>
                <a:cs typeface="Arial"/>
              </a:rPr>
              <a:t> </a:t>
            </a:r>
            <a:r>
              <a:rPr sz="4900" spc="545" dirty="0">
                <a:latin typeface="Arial"/>
                <a:cs typeface="Arial"/>
              </a:rPr>
              <a:t>и</a:t>
            </a:r>
            <a:r>
              <a:rPr sz="4900" spc="-145" dirty="0">
                <a:latin typeface="Arial"/>
                <a:cs typeface="Arial"/>
              </a:rPr>
              <a:t> </a:t>
            </a:r>
            <a:r>
              <a:rPr sz="4900" spc="685" dirty="0">
                <a:latin typeface="Arial"/>
                <a:cs typeface="Arial"/>
              </a:rPr>
              <a:t>тематику</a:t>
            </a:r>
            <a:r>
              <a:rPr sz="4900" spc="-145" dirty="0">
                <a:latin typeface="Arial"/>
                <a:cs typeface="Arial"/>
              </a:rPr>
              <a:t> </a:t>
            </a:r>
            <a:r>
              <a:rPr sz="4900" spc="780" dirty="0">
                <a:latin typeface="Arial"/>
                <a:cs typeface="Arial"/>
              </a:rPr>
              <a:t>дня</a:t>
            </a:r>
            <a:r>
              <a:rPr sz="4900" spc="-145" dirty="0">
                <a:latin typeface="Arial"/>
                <a:cs typeface="Arial"/>
              </a:rPr>
              <a:t> </a:t>
            </a:r>
            <a:r>
              <a:rPr sz="4900" spc="540" dirty="0">
                <a:latin typeface="Arial"/>
                <a:cs typeface="Arial"/>
              </a:rPr>
              <a:t>на</a:t>
            </a:r>
            <a:r>
              <a:rPr sz="4900" spc="-140" dirty="0">
                <a:latin typeface="Arial"/>
                <a:cs typeface="Arial"/>
              </a:rPr>
              <a:t> </a:t>
            </a:r>
            <a:r>
              <a:rPr sz="4900" spc="795" dirty="0">
                <a:latin typeface="Arial"/>
                <a:cs typeface="Arial"/>
              </a:rPr>
              <a:t>сегодня</a:t>
            </a:r>
            <a:endParaRPr sz="4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7F7F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795620" y="818763"/>
            <a:ext cx="16744950" cy="8658225"/>
            <a:chOff x="795620" y="818763"/>
            <a:chExt cx="16744950" cy="8658225"/>
          </a:xfrm>
        </p:grpSpPr>
        <p:sp>
          <p:nvSpPr>
            <p:cNvPr id="4" name="object 4"/>
            <p:cNvSpPr/>
            <p:nvPr/>
          </p:nvSpPr>
          <p:spPr>
            <a:xfrm>
              <a:off x="986120" y="1009263"/>
              <a:ext cx="16554450" cy="8467725"/>
            </a:xfrm>
            <a:custGeom>
              <a:avLst/>
              <a:gdLst/>
              <a:ahLst/>
              <a:cxnLst/>
              <a:rect l="l" t="t" r="r" b="b"/>
              <a:pathLst>
                <a:path w="16554450" h="8467725">
                  <a:moveTo>
                    <a:pt x="16003994" y="8467725"/>
                  </a:moveTo>
                  <a:lnTo>
                    <a:pt x="550432" y="8467725"/>
                  </a:lnTo>
                  <a:lnTo>
                    <a:pt x="503037" y="8465698"/>
                  </a:lnTo>
                  <a:lnTo>
                    <a:pt x="456743" y="8459729"/>
                  </a:lnTo>
                  <a:lnTo>
                    <a:pt x="411716" y="8449985"/>
                  </a:lnTo>
                  <a:lnTo>
                    <a:pt x="368124" y="8436634"/>
                  </a:lnTo>
                  <a:lnTo>
                    <a:pt x="326134" y="8419842"/>
                  </a:lnTo>
                  <a:lnTo>
                    <a:pt x="285913" y="8399776"/>
                  </a:lnTo>
                  <a:lnTo>
                    <a:pt x="247627" y="8376604"/>
                  </a:lnTo>
                  <a:lnTo>
                    <a:pt x="211444" y="8350493"/>
                  </a:lnTo>
                  <a:lnTo>
                    <a:pt x="177531" y="8321610"/>
                  </a:lnTo>
                  <a:lnTo>
                    <a:pt x="146056" y="8290121"/>
                  </a:lnTo>
                  <a:lnTo>
                    <a:pt x="117184" y="8256194"/>
                  </a:lnTo>
                  <a:lnTo>
                    <a:pt x="91083" y="8219997"/>
                  </a:lnTo>
                  <a:lnTo>
                    <a:pt x="67920" y="8181696"/>
                  </a:lnTo>
                  <a:lnTo>
                    <a:pt x="47863" y="8141458"/>
                  </a:lnTo>
                  <a:lnTo>
                    <a:pt x="31077" y="8099451"/>
                  </a:lnTo>
                  <a:lnTo>
                    <a:pt x="17731" y="8055841"/>
                  </a:lnTo>
                  <a:lnTo>
                    <a:pt x="7992" y="8010796"/>
                  </a:lnTo>
                  <a:lnTo>
                    <a:pt x="2025" y="7964483"/>
                  </a:lnTo>
                  <a:lnTo>
                    <a:pt x="0" y="7917069"/>
                  </a:lnTo>
                  <a:lnTo>
                    <a:pt x="0" y="550655"/>
                  </a:lnTo>
                  <a:lnTo>
                    <a:pt x="2025" y="503241"/>
                  </a:lnTo>
                  <a:lnTo>
                    <a:pt x="7992" y="456928"/>
                  </a:lnTo>
                  <a:lnTo>
                    <a:pt x="17731" y="411883"/>
                  </a:lnTo>
                  <a:lnTo>
                    <a:pt x="31077" y="368273"/>
                  </a:lnTo>
                  <a:lnTo>
                    <a:pt x="47863" y="326266"/>
                  </a:lnTo>
                  <a:lnTo>
                    <a:pt x="67920" y="286028"/>
                  </a:lnTo>
                  <a:lnTo>
                    <a:pt x="91083" y="247727"/>
                  </a:lnTo>
                  <a:lnTo>
                    <a:pt x="117184" y="211530"/>
                  </a:lnTo>
                  <a:lnTo>
                    <a:pt x="146056" y="177603"/>
                  </a:lnTo>
                  <a:lnTo>
                    <a:pt x="177531" y="146115"/>
                  </a:lnTo>
                  <a:lnTo>
                    <a:pt x="211444" y="117231"/>
                  </a:lnTo>
                  <a:lnTo>
                    <a:pt x="247627" y="91120"/>
                  </a:lnTo>
                  <a:lnTo>
                    <a:pt x="285913" y="67948"/>
                  </a:lnTo>
                  <a:lnTo>
                    <a:pt x="326134" y="47882"/>
                  </a:lnTo>
                  <a:lnTo>
                    <a:pt x="368124" y="31090"/>
                  </a:lnTo>
                  <a:lnTo>
                    <a:pt x="411716" y="17739"/>
                  </a:lnTo>
                  <a:lnTo>
                    <a:pt x="456743" y="7995"/>
                  </a:lnTo>
                  <a:lnTo>
                    <a:pt x="503037" y="2026"/>
                  </a:lnTo>
                  <a:lnTo>
                    <a:pt x="550432" y="0"/>
                  </a:lnTo>
                  <a:lnTo>
                    <a:pt x="16003994" y="0"/>
                  </a:lnTo>
                  <a:lnTo>
                    <a:pt x="16051389" y="2026"/>
                  </a:lnTo>
                  <a:lnTo>
                    <a:pt x="16097683" y="7995"/>
                  </a:lnTo>
                  <a:lnTo>
                    <a:pt x="16142710" y="17739"/>
                  </a:lnTo>
                  <a:lnTo>
                    <a:pt x="16186301" y="31090"/>
                  </a:lnTo>
                  <a:lnTo>
                    <a:pt x="16228292" y="47882"/>
                  </a:lnTo>
                  <a:lnTo>
                    <a:pt x="16268513" y="67948"/>
                  </a:lnTo>
                  <a:lnTo>
                    <a:pt x="16306799" y="91120"/>
                  </a:lnTo>
                  <a:lnTo>
                    <a:pt x="16342981" y="117231"/>
                  </a:lnTo>
                  <a:lnTo>
                    <a:pt x="16376894" y="146115"/>
                  </a:lnTo>
                  <a:lnTo>
                    <a:pt x="16408370" y="177603"/>
                  </a:lnTo>
                  <a:lnTo>
                    <a:pt x="16437242" y="211530"/>
                  </a:lnTo>
                  <a:lnTo>
                    <a:pt x="16463343" y="247727"/>
                  </a:lnTo>
                  <a:lnTo>
                    <a:pt x="16486505" y="286028"/>
                  </a:lnTo>
                  <a:lnTo>
                    <a:pt x="16506563" y="326266"/>
                  </a:lnTo>
                  <a:lnTo>
                    <a:pt x="16523348" y="368273"/>
                  </a:lnTo>
                  <a:lnTo>
                    <a:pt x="16536694" y="411883"/>
                  </a:lnTo>
                  <a:lnTo>
                    <a:pt x="16546434" y="456928"/>
                  </a:lnTo>
                  <a:lnTo>
                    <a:pt x="16552400" y="503241"/>
                  </a:lnTo>
                  <a:lnTo>
                    <a:pt x="16554426" y="550655"/>
                  </a:lnTo>
                  <a:lnTo>
                    <a:pt x="16554426" y="7917069"/>
                  </a:lnTo>
                  <a:lnTo>
                    <a:pt x="16552400" y="7964483"/>
                  </a:lnTo>
                  <a:lnTo>
                    <a:pt x="16546434" y="8010796"/>
                  </a:lnTo>
                  <a:lnTo>
                    <a:pt x="16536694" y="8055841"/>
                  </a:lnTo>
                  <a:lnTo>
                    <a:pt x="16523348" y="8099451"/>
                  </a:lnTo>
                  <a:lnTo>
                    <a:pt x="16506563" y="8141458"/>
                  </a:lnTo>
                  <a:lnTo>
                    <a:pt x="16486505" y="8181696"/>
                  </a:lnTo>
                  <a:lnTo>
                    <a:pt x="16463343" y="8219997"/>
                  </a:lnTo>
                  <a:lnTo>
                    <a:pt x="16437242" y="8256194"/>
                  </a:lnTo>
                  <a:lnTo>
                    <a:pt x="16408370" y="8290121"/>
                  </a:lnTo>
                  <a:lnTo>
                    <a:pt x="16376894" y="8321610"/>
                  </a:lnTo>
                  <a:lnTo>
                    <a:pt x="16342981" y="8350493"/>
                  </a:lnTo>
                  <a:lnTo>
                    <a:pt x="16306799" y="8376604"/>
                  </a:lnTo>
                  <a:lnTo>
                    <a:pt x="16268513" y="8399776"/>
                  </a:lnTo>
                  <a:lnTo>
                    <a:pt x="16228292" y="8419842"/>
                  </a:lnTo>
                  <a:lnTo>
                    <a:pt x="16186301" y="8436634"/>
                  </a:lnTo>
                  <a:lnTo>
                    <a:pt x="16142710" y="8449985"/>
                  </a:lnTo>
                  <a:lnTo>
                    <a:pt x="16097683" y="8459729"/>
                  </a:lnTo>
                  <a:lnTo>
                    <a:pt x="16051389" y="8465698"/>
                  </a:lnTo>
                  <a:lnTo>
                    <a:pt x="16003994" y="8467725"/>
                  </a:lnTo>
                  <a:close/>
                </a:path>
              </a:pathLst>
            </a:custGeom>
            <a:solidFill>
              <a:srgbClr val="CDD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95620" y="818763"/>
              <a:ext cx="16554450" cy="8467725"/>
            </a:xfrm>
            <a:custGeom>
              <a:avLst/>
              <a:gdLst/>
              <a:ahLst/>
              <a:cxnLst/>
              <a:rect l="l" t="t" r="r" b="b"/>
              <a:pathLst>
                <a:path w="16554450" h="8467725">
                  <a:moveTo>
                    <a:pt x="16003994" y="8467725"/>
                  </a:moveTo>
                  <a:lnTo>
                    <a:pt x="550432" y="8467725"/>
                  </a:lnTo>
                  <a:lnTo>
                    <a:pt x="503037" y="8465698"/>
                  </a:lnTo>
                  <a:lnTo>
                    <a:pt x="456743" y="8459729"/>
                  </a:lnTo>
                  <a:lnTo>
                    <a:pt x="411716" y="8449985"/>
                  </a:lnTo>
                  <a:lnTo>
                    <a:pt x="368124" y="8436634"/>
                  </a:lnTo>
                  <a:lnTo>
                    <a:pt x="326134" y="8419842"/>
                  </a:lnTo>
                  <a:lnTo>
                    <a:pt x="285913" y="8399776"/>
                  </a:lnTo>
                  <a:lnTo>
                    <a:pt x="247627" y="8376604"/>
                  </a:lnTo>
                  <a:lnTo>
                    <a:pt x="211444" y="8350493"/>
                  </a:lnTo>
                  <a:lnTo>
                    <a:pt x="177531" y="8321610"/>
                  </a:lnTo>
                  <a:lnTo>
                    <a:pt x="146056" y="8290121"/>
                  </a:lnTo>
                  <a:lnTo>
                    <a:pt x="117184" y="8256194"/>
                  </a:lnTo>
                  <a:lnTo>
                    <a:pt x="91083" y="8219997"/>
                  </a:lnTo>
                  <a:lnTo>
                    <a:pt x="67920" y="8181696"/>
                  </a:lnTo>
                  <a:lnTo>
                    <a:pt x="47863" y="8141458"/>
                  </a:lnTo>
                  <a:lnTo>
                    <a:pt x="31077" y="8099451"/>
                  </a:lnTo>
                  <a:lnTo>
                    <a:pt x="17731" y="8055841"/>
                  </a:lnTo>
                  <a:lnTo>
                    <a:pt x="7992" y="8010796"/>
                  </a:lnTo>
                  <a:lnTo>
                    <a:pt x="2025" y="7964483"/>
                  </a:lnTo>
                  <a:lnTo>
                    <a:pt x="0" y="7917069"/>
                  </a:lnTo>
                  <a:lnTo>
                    <a:pt x="0" y="550655"/>
                  </a:lnTo>
                  <a:lnTo>
                    <a:pt x="2025" y="503241"/>
                  </a:lnTo>
                  <a:lnTo>
                    <a:pt x="7992" y="456928"/>
                  </a:lnTo>
                  <a:lnTo>
                    <a:pt x="17731" y="411883"/>
                  </a:lnTo>
                  <a:lnTo>
                    <a:pt x="31077" y="368273"/>
                  </a:lnTo>
                  <a:lnTo>
                    <a:pt x="47863" y="326266"/>
                  </a:lnTo>
                  <a:lnTo>
                    <a:pt x="67920" y="286028"/>
                  </a:lnTo>
                  <a:lnTo>
                    <a:pt x="91083" y="247727"/>
                  </a:lnTo>
                  <a:lnTo>
                    <a:pt x="117184" y="211530"/>
                  </a:lnTo>
                  <a:lnTo>
                    <a:pt x="146056" y="177603"/>
                  </a:lnTo>
                  <a:lnTo>
                    <a:pt x="177531" y="146115"/>
                  </a:lnTo>
                  <a:lnTo>
                    <a:pt x="211444" y="117231"/>
                  </a:lnTo>
                  <a:lnTo>
                    <a:pt x="247627" y="91120"/>
                  </a:lnTo>
                  <a:lnTo>
                    <a:pt x="285913" y="67948"/>
                  </a:lnTo>
                  <a:lnTo>
                    <a:pt x="326134" y="47882"/>
                  </a:lnTo>
                  <a:lnTo>
                    <a:pt x="368124" y="31090"/>
                  </a:lnTo>
                  <a:lnTo>
                    <a:pt x="411716" y="17739"/>
                  </a:lnTo>
                  <a:lnTo>
                    <a:pt x="456743" y="7995"/>
                  </a:lnTo>
                  <a:lnTo>
                    <a:pt x="503037" y="2026"/>
                  </a:lnTo>
                  <a:lnTo>
                    <a:pt x="550432" y="0"/>
                  </a:lnTo>
                  <a:lnTo>
                    <a:pt x="16003994" y="0"/>
                  </a:lnTo>
                  <a:lnTo>
                    <a:pt x="16051389" y="2026"/>
                  </a:lnTo>
                  <a:lnTo>
                    <a:pt x="16097683" y="7995"/>
                  </a:lnTo>
                  <a:lnTo>
                    <a:pt x="16142710" y="17739"/>
                  </a:lnTo>
                  <a:lnTo>
                    <a:pt x="16186301" y="31090"/>
                  </a:lnTo>
                  <a:lnTo>
                    <a:pt x="16228292" y="47882"/>
                  </a:lnTo>
                  <a:lnTo>
                    <a:pt x="16268513" y="67948"/>
                  </a:lnTo>
                  <a:lnTo>
                    <a:pt x="16306799" y="91120"/>
                  </a:lnTo>
                  <a:lnTo>
                    <a:pt x="16342981" y="117231"/>
                  </a:lnTo>
                  <a:lnTo>
                    <a:pt x="16376894" y="146115"/>
                  </a:lnTo>
                  <a:lnTo>
                    <a:pt x="16408370" y="177603"/>
                  </a:lnTo>
                  <a:lnTo>
                    <a:pt x="16437242" y="211530"/>
                  </a:lnTo>
                  <a:lnTo>
                    <a:pt x="16463343" y="247727"/>
                  </a:lnTo>
                  <a:lnTo>
                    <a:pt x="16486505" y="286028"/>
                  </a:lnTo>
                  <a:lnTo>
                    <a:pt x="16506563" y="326266"/>
                  </a:lnTo>
                  <a:lnTo>
                    <a:pt x="16523348" y="368273"/>
                  </a:lnTo>
                  <a:lnTo>
                    <a:pt x="16536694" y="411883"/>
                  </a:lnTo>
                  <a:lnTo>
                    <a:pt x="16546434" y="456928"/>
                  </a:lnTo>
                  <a:lnTo>
                    <a:pt x="16552400" y="503241"/>
                  </a:lnTo>
                  <a:lnTo>
                    <a:pt x="16554426" y="550655"/>
                  </a:lnTo>
                  <a:lnTo>
                    <a:pt x="16554426" y="7917069"/>
                  </a:lnTo>
                  <a:lnTo>
                    <a:pt x="16552400" y="7964483"/>
                  </a:lnTo>
                  <a:lnTo>
                    <a:pt x="16546434" y="8010796"/>
                  </a:lnTo>
                  <a:lnTo>
                    <a:pt x="16536694" y="8055841"/>
                  </a:lnTo>
                  <a:lnTo>
                    <a:pt x="16523348" y="8099451"/>
                  </a:lnTo>
                  <a:lnTo>
                    <a:pt x="16506563" y="8141458"/>
                  </a:lnTo>
                  <a:lnTo>
                    <a:pt x="16486505" y="8181696"/>
                  </a:lnTo>
                  <a:lnTo>
                    <a:pt x="16463343" y="8219997"/>
                  </a:lnTo>
                  <a:lnTo>
                    <a:pt x="16437242" y="8256194"/>
                  </a:lnTo>
                  <a:lnTo>
                    <a:pt x="16408370" y="8290121"/>
                  </a:lnTo>
                  <a:lnTo>
                    <a:pt x="16376894" y="8321610"/>
                  </a:lnTo>
                  <a:lnTo>
                    <a:pt x="16342981" y="8350493"/>
                  </a:lnTo>
                  <a:lnTo>
                    <a:pt x="16306799" y="8376604"/>
                  </a:lnTo>
                  <a:lnTo>
                    <a:pt x="16268513" y="8399776"/>
                  </a:lnTo>
                  <a:lnTo>
                    <a:pt x="16228292" y="8419842"/>
                  </a:lnTo>
                  <a:lnTo>
                    <a:pt x="16186301" y="8436634"/>
                  </a:lnTo>
                  <a:lnTo>
                    <a:pt x="16142710" y="8449985"/>
                  </a:lnTo>
                  <a:lnTo>
                    <a:pt x="16097683" y="8459729"/>
                  </a:lnTo>
                  <a:lnTo>
                    <a:pt x="16051389" y="8465698"/>
                  </a:lnTo>
                  <a:lnTo>
                    <a:pt x="16003994" y="8467725"/>
                  </a:lnTo>
                  <a:close/>
                </a:path>
              </a:pathLst>
            </a:custGeom>
            <a:solidFill>
              <a:srgbClr val="4A6F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594085" y="1640822"/>
            <a:ext cx="8886190" cy="2090420"/>
          </a:xfrm>
          <a:prstGeom prst="rect">
            <a:avLst/>
          </a:prstGeom>
        </p:spPr>
        <p:txBody>
          <a:bodyPr vert="horz" wrap="square" lIns="0" tIns="33019" rIns="0" bIns="0" rtlCol="0">
            <a:spAutoFit/>
          </a:bodyPr>
          <a:lstStyle/>
          <a:p>
            <a:pPr marL="1442085" marR="5080" indent="-1430020">
              <a:lnSpc>
                <a:spcPts val="8100"/>
              </a:lnSpc>
              <a:spcBef>
                <a:spcPts val="259"/>
              </a:spcBef>
            </a:pPr>
            <a:r>
              <a:rPr sz="6800" spc="1235" dirty="0"/>
              <a:t>Когда</a:t>
            </a:r>
            <a:r>
              <a:rPr sz="6800" spc="-190" dirty="0"/>
              <a:t> </a:t>
            </a:r>
            <a:r>
              <a:rPr sz="6800" spc="819" dirty="0"/>
              <a:t>перед</a:t>
            </a:r>
            <a:r>
              <a:rPr sz="6800" spc="-190" dirty="0"/>
              <a:t> </a:t>
            </a:r>
            <a:r>
              <a:rPr sz="6800" spc="720" dirty="0"/>
              <a:t>вами </a:t>
            </a:r>
            <a:r>
              <a:rPr sz="6800" spc="1140" dirty="0"/>
              <a:t>стоит</a:t>
            </a:r>
            <a:r>
              <a:rPr sz="6800" spc="-200" dirty="0"/>
              <a:t> </a:t>
            </a:r>
            <a:r>
              <a:rPr sz="6800" spc="825" dirty="0"/>
              <a:t>выбор</a:t>
            </a:r>
            <a:endParaRPr sz="6800"/>
          </a:p>
        </p:txBody>
      </p:sp>
      <p:sp>
        <p:nvSpPr>
          <p:cNvPr id="7" name="object 7"/>
          <p:cNvSpPr txBox="1"/>
          <p:nvPr/>
        </p:nvSpPr>
        <p:spPr>
          <a:xfrm>
            <a:off x="4883400" y="3871112"/>
            <a:ext cx="8103234" cy="3919220"/>
          </a:xfrm>
          <a:prstGeom prst="rect">
            <a:avLst/>
          </a:prstGeom>
        </p:spPr>
        <p:txBody>
          <a:bodyPr vert="horz" wrap="square" lIns="0" tIns="33019" rIns="0" bIns="0" rtlCol="0">
            <a:spAutoFit/>
          </a:bodyPr>
          <a:lstStyle/>
          <a:p>
            <a:pPr marL="12065" marR="5080" algn="ctr">
              <a:lnSpc>
                <a:spcPts val="5100"/>
              </a:lnSpc>
              <a:spcBef>
                <a:spcPts val="259"/>
              </a:spcBef>
            </a:pPr>
            <a:r>
              <a:rPr sz="4300" spc="690" dirty="0">
                <a:solidFill>
                  <a:srgbClr val="F7F7F7"/>
                </a:solidFill>
                <a:latin typeface="Arial"/>
                <a:cs typeface="Arial"/>
              </a:rPr>
              <a:t>Кто</a:t>
            </a:r>
            <a:r>
              <a:rPr sz="4300" spc="-140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4300" spc="705" dirty="0">
                <a:solidFill>
                  <a:srgbClr val="F7F7F7"/>
                </a:solidFill>
                <a:latin typeface="Arial"/>
                <a:cs typeface="Arial"/>
              </a:rPr>
              <a:t>пойдет</a:t>
            </a:r>
            <a:r>
              <a:rPr sz="4300" spc="-125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4300" spc="940" dirty="0">
                <a:solidFill>
                  <a:srgbClr val="F7F7F7"/>
                </a:solidFill>
                <a:latin typeface="Arial"/>
                <a:cs typeface="Arial"/>
              </a:rPr>
              <a:t>к</a:t>
            </a:r>
            <a:r>
              <a:rPr sz="4300" spc="-125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4300" spc="695" dirty="0">
                <a:solidFill>
                  <a:srgbClr val="F7F7F7"/>
                </a:solidFill>
                <a:latin typeface="Arial"/>
                <a:cs typeface="Arial"/>
              </a:rPr>
              <a:t>доске,</a:t>
            </a:r>
            <a:r>
              <a:rPr sz="4300" spc="-125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4300" spc="750" dirty="0">
                <a:solidFill>
                  <a:srgbClr val="F7F7F7"/>
                </a:solidFill>
                <a:latin typeface="Arial"/>
                <a:cs typeface="Arial"/>
              </a:rPr>
              <a:t>как </a:t>
            </a:r>
            <a:r>
              <a:rPr sz="4300" spc="545" dirty="0">
                <a:solidFill>
                  <a:srgbClr val="F7F7F7"/>
                </a:solidFill>
                <a:latin typeface="Arial"/>
                <a:cs typeface="Arial"/>
              </a:rPr>
              <a:t>работать:</a:t>
            </a:r>
            <a:r>
              <a:rPr sz="4300" spc="-120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4300" spc="570" dirty="0">
                <a:solidFill>
                  <a:srgbClr val="F7F7F7"/>
                </a:solidFill>
                <a:latin typeface="Arial"/>
                <a:cs typeface="Arial"/>
              </a:rPr>
              <a:t>в</a:t>
            </a:r>
            <a:r>
              <a:rPr sz="4300" spc="-114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4300" spc="450" dirty="0">
                <a:solidFill>
                  <a:srgbClr val="F7F7F7"/>
                </a:solidFill>
                <a:latin typeface="Arial"/>
                <a:cs typeface="Arial"/>
              </a:rPr>
              <a:t>парах</a:t>
            </a:r>
            <a:r>
              <a:rPr sz="4300" spc="-120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4300" spc="405" dirty="0">
                <a:solidFill>
                  <a:srgbClr val="F7F7F7"/>
                </a:solidFill>
                <a:latin typeface="Arial"/>
                <a:cs typeface="Arial"/>
              </a:rPr>
              <a:t>или </a:t>
            </a:r>
            <a:r>
              <a:rPr sz="4300" spc="570" dirty="0">
                <a:solidFill>
                  <a:srgbClr val="F7F7F7"/>
                </a:solidFill>
                <a:latin typeface="Arial"/>
                <a:cs typeface="Arial"/>
              </a:rPr>
              <a:t>группах,</a:t>
            </a:r>
            <a:r>
              <a:rPr sz="4300" spc="-130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4300" spc="575" dirty="0">
                <a:solidFill>
                  <a:srgbClr val="F7F7F7"/>
                </a:solidFill>
                <a:latin typeface="Arial"/>
                <a:cs typeface="Arial"/>
              </a:rPr>
              <a:t>писать </a:t>
            </a:r>
            <a:r>
              <a:rPr sz="4300" spc="620" dirty="0">
                <a:solidFill>
                  <a:srgbClr val="F7F7F7"/>
                </a:solidFill>
                <a:latin typeface="Arial"/>
                <a:cs typeface="Arial"/>
              </a:rPr>
              <a:t>самостоятельную</a:t>
            </a:r>
            <a:r>
              <a:rPr sz="4300" spc="-95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4300" spc="580" dirty="0">
                <a:solidFill>
                  <a:srgbClr val="F7F7F7"/>
                </a:solidFill>
                <a:latin typeface="Arial"/>
                <a:cs typeface="Arial"/>
              </a:rPr>
              <a:t>работу </a:t>
            </a:r>
            <a:r>
              <a:rPr sz="4300" spc="430" dirty="0">
                <a:solidFill>
                  <a:srgbClr val="F7F7F7"/>
                </a:solidFill>
                <a:latin typeface="Arial"/>
                <a:cs typeface="Arial"/>
              </a:rPr>
              <a:t>или</a:t>
            </a:r>
            <a:r>
              <a:rPr sz="4300" spc="-125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4300" spc="515" dirty="0">
                <a:solidFill>
                  <a:srgbClr val="F7F7F7"/>
                </a:solidFill>
                <a:latin typeface="Arial"/>
                <a:cs typeface="Arial"/>
              </a:rPr>
              <a:t>нет,</a:t>
            </a:r>
            <a:r>
              <a:rPr sz="4300" spc="-120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4300" spc="635" dirty="0">
                <a:solidFill>
                  <a:srgbClr val="F7F7F7"/>
                </a:solidFill>
                <a:latin typeface="Arial"/>
                <a:cs typeface="Arial"/>
              </a:rPr>
              <a:t>задавать</a:t>
            </a:r>
            <a:r>
              <a:rPr sz="4300" spc="-120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4300" spc="385" dirty="0">
                <a:solidFill>
                  <a:srgbClr val="F7F7F7"/>
                </a:solidFill>
                <a:latin typeface="Arial"/>
                <a:cs typeface="Arial"/>
              </a:rPr>
              <a:t>ли </a:t>
            </a:r>
            <a:r>
              <a:rPr sz="4300" spc="490" dirty="0">
                <a:solidFill>
                  <a:srgbClr val="F7F7F7"/>
                </a:solidFill>
                <a:latin typeface="Arial"/>
                <a:cs typeface="Arial"/>
              </a:rPr>
              <a:t>домашнее</a:t>
            </a:r>
            <a:r>
              <a:rPr sz="4300" spc="-114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4300" spc="509" dirty="0">
                <a:solidFill>
                  <a:srgbClr val="F7F7F7"/>
                </a:solidFill>
                <a:latin typeface="Arial"/>
                <a:cs typeface="Arial"/>
              </a:rPr>
              <a:t>задание?</a:t>
            </a:r>
            <a:endParaRPr sz="43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481757" y="9464004"/>
            <a:ext cx="11372850" cy="863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500" spc="459" dirty="0">
                <a:solidFill>
                  <a:srgbClr val="4A6FEC"/>
                </a:solidFill>
                <a:latin typeface="Arial"/>
                <a:cs typeface="Arial"/>
              </a:rPr>
              <a:t>"Маруся,</a:t>
            </a:r>
            <a:r>
              <a:rPr sz="5500" spc="-155" dirty="0">
                <a:solidFill>
                  <a:srgbClr val="4A6FEC"/>
                </a:solidFill>
                <a:latin typeface="Arial"/>
                <a:cs typeface="Arial"/>
              </a:rPr>
              <a:t> </a:t>
            </a:r>
            <a:r>
              <a:rPr sz="5500" spc="869" dirty="0">
                <a:solidFill>
                  <a:srgbClr val="4A6FEC"/>
                </a:solidFill>
                <a:latin typeface="Arial"/>
                <a:cs typeface="Arial"/>
              </a:rPr>
              <a:t>подбрось</a:t>
            </a:r>
            <a:r>
              <a:rPr sz="5500" spc="-150" dirty="0">
                <a:solidFill>
                  <a:srgbClr val="4A6FEC"/>
                </a:solidFill>
                <a:latin typeface="Arial"/>
                <a:cs typeface="Arial"/>
              </a:rPr>
              <a:t> </a:t>
            </a:r>
            <a:r>
              <a:rPr sz="5500" spc="765" dirty="0">
                <a:solidFill>
                  <a:srgbClr val="4A6FEC"/>
                </a:solidFill>
                <a:latin typeface="Arial"/>
                <a:cs typeface="Arial"/>
              </a:rPr>
              <a:t>монетку"</a:t>
            </a:r>
            <a:endParaRPr sz="55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7F7F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992224" y="0"/>
            <a:ext cx="15808960" cy="9403080"/>
            <a:chOff x="992224" y="0"/>
            <a:chExt cx="15808960" cy="940308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87423" y="0"/>
              <a:ext cx="15313151" cy="388924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92224" y="3373018"/>
              <a:ext cx="5027804" cy="6029837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739893" y="2827749"/>
            <a:ext cx="4081145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830" dirty="0">
                <a:solidFill>
                  <a:srgbClr val="4A6FEC"/>
                </a:solidFill>
              </a:rPr>
              <a:t>маруся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9862005" y="4301952"/>
            <a:ext cx="6718934" cy="57023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5000" spc="855" dirty="0">
                <a:solidFill>
                  <a:srgbClr val="4A6FEC"/>
                </a:solidFill>
                <a:latin typeface="Arial"/>
                <a:cs typeface="Arial"/>
              </a:rPr>
              <a:t>открой</a:t>
            </a:r>
            <a:r>
              <a:rPr sz="5000" spc="-140" dirty="0">
                <a:solidFill>
                  <a:srgbClr val="4A6FEC"/>
                </a:solidFill>
                <a:latin typeface="Arial"/>
                <a:cs typeface="Arial"/>
              </a:rPr>
              <a:t> </a:t>
            </a:r>
            <a:r>
              <a:rPr sz="5000" spc="380" dirty="0">
                <a:solidFill>
                  <a:srgbClr val="4A6FEC"/>
                </a:solidFill>
                <a:latin typeface="Arial"/>
                <a:cs typeface="Arial"/>
              </a:rPr>
              <a:t>сайт..</a:t>
            </a:r>
            <a:endParaRPr sz="5000">
              <a:latin typeface="Arial"/>
              <a:cs typeface="Arial"/>
            </a:endParaRPr>
          </a:p>
          <a:p>
            <a:pPr marL="12065" marR="5080" algn="ctr">
              <a:lnSpc>
                <a:spcPct val="215000"/>
              </a:lnSpc>
            </a:pPr>
            <a:r>
              <a:rPr sz="5000" spc="635" dirty="0">
                <a:solidFill>
                  <a:srgbClr val="4A6FEC"/>
                </a:solidFill>
                <a:latin typeface="Arial"/>
                <a:cs typeface="Arial"/>
              </a:rPr>
              <a:t>покажи...картинку </a:t>
            </a:r>
            <a:r>
              <a:rPr sz="5000" spc="760" dirty="0">
                <a:solidFill>
                  <a:srgbClr val="4A6FEC"/>
                </a:solidFill>
                <a:latin typeface="Arial"/>
                <a:cs typeface="Arial"/>
              </a:rPr>
              <a:t>включи</a:t>
            </a:r>
            <a:r>
              <a:rPr sz="5000" spc="-140" dirty="0">
                <a:solidFill>
                  <a:srgbClr val="4A6FEC"/>
                </a:solidFill>
                <a:latin typeface="Arial"/>
                <a:cs typeface="Arial"/>
              </a:rPr>
              <a:t> </a:t>
            </a:r>
            <a:r>
              <a:rPr sz="5000" spc="770" dirty="0">
                <a:solidFill>
                  <a:srgbClr val="4A6FEC"/>
                </a:solidFill>
                <a:latin typeface="Arial"/>
                <a:cs typeface="Arial"/>
              </a:rPr>
              <a:t>видео </a:t>
            </a:r>
            <a:r>
              <a:rPr sz="5000" spc="690" dirty="0">
                <a:solidFill>
                  <a:srgbClr val="4A6FEC"/>
                </a:solidFill>
                <a:latin typeface="Arial"/>
                <a:cs typeface="Arial"/>
              </a:rPr>
              <a:t>найди</a:t>
            </a:r>
            <a:r>
              <a:rPr sz="5000" spc="-145" dirty="0">
                <a:solidFill>
                  <a:srgbClr val="4A6FEC"/>
                </a:solidFill>
                <a:latin typeface="Arial"/>
                <a:cs typeface="Arial"/>
              </a:rPr>
              <a:t> </a:t>
            </a:r>
            <a:r>
              <a:rPr sz="5000" spc="660" dirty="0">
                <a:solidFill>
                  <a:srgbClr val="4A6FEC"/>
                </a:solidFill>
                <a:latin typeface="Arial"/>
                <a:cs typeface="Arial"/>
              </a:rPr>
              <a:t>в</a:t>
            </a:r>
            <a:r>
              <a:rPr sz="5000" spc="-145" dirty="0">
                <a:solidFill>
                  <a:srgbClr val="4A6FEC"/>
                </a:solidFill>
                <a:latin typeface="Arial"/>
                <a:cs typeface="Arial"/>
              </a:rPr>
              <a:t> </a:t>
            </a:r>
            <a:r>
              <a:rPr sz="5000" spc="555" dirty="0">
                <a:solidFill>
                  <a:srgbClr val="4A6FEC"/>
                </a:solidFill>
                <a:latin typeface="Arial"/>
                <a:cs typeface="Arial"/>
              </a:rPr>
              <a:t>интернете</a:t>
            </a:r>
            <a:endParaRPr sz="5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14895" y="3100359"/>
            <a:ext cx="8359775" cy="38442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014" marR="112395" indent="-635" algn="ctr">
              <a:lnSpc>
                <a:spcPct val="115900"/>
              </a:lnSpc>
              <a:spcBef>
                <a:spcPts val="100"/>
              </a:spcBef>
            </a:pPr>
            <a:r>
              <a:rPr sz="5500" spc="525" dirty="0">
                <a:solidFill>
                  <a:srgbClr val="121212"/>
                </a:solidFill>
              </a:rPr>
              <a:t>если</a:t>
            </a:r>
            <a:r>
              <a:rPr sz="5500" spc="-160" dirty="0">
                <a:solidFill>
                  <a:srgbClr val="121212"/>
                </a:solidFill>
              </a:rPr>
              <a:t> </a:t>
            </a:r>
            <a:r>
              <a:rPr sz="5500" spc="810" dirty="0">
                <a:solidFill>
                  <a:srgbClr val="121212"/>
                </a:solidFill>
              </a:rPr>
              <a:t>необходимо </a:t>
            </a:r>
            <a:r>
              <a:rPr sz="5500" spc="695" dirty="0">
                <a:solidFill>
                  <a:srgbClr val="121212"/>
                </a:solidFill>
              </a:rPr>
              <a:t>ввести</a:t>
            </a:r>
            <a:r>
              <a:rPr sz="5500" spc="-145" dirty="0">
                <a:solidFill>
                  <a:srgbClr val="121212"/>
                </a:solidFill>
              </a:rPr>
              <a:t> </a:t>
            </a:r>
            <a:r>
              <a:rPr sz="5500" spc="625" dirty="0">
                <a:solidFill>
                  <a:srgbClr val="121212"/>
                </a:solidFill>
              </a:rPr>
              <a:t>определение </a:t>
            </a:r>
            <a:r>
              <a:rPr sz="5500" spc="585" dirty="0">
                <a:solidFill>
                  <a:srgbClr val="121212"/>
                </a:solidFill>
              </a:rPr>
              <a:t>термина</a:t>
            </a:r>
            <a:endParaRPr sz="5500"/>
          </a:p>
          <a:p>
            <a:pPr algn="ctr">
              <a:lnSpc>
                <a:spcPct val="100000"/>
              </a:lnSpc>
              <a:spcBef>
                <a:spcPts val="1000"/>
              </a:spcBef>
            </a:pPr>
            <a:r>
              <a:rPr sz="5100" spc="420" dirty="0">
                <a:solidFill>
                  <a:srgbClr val="4A6FEC"/>
                </a:solidFill>
              </a:rPr>
              <a:t>"Маруся,</a:t>
            </a:r>
            <a:r>
              <a:rPr sz="5100" spc="-150" dirty="0">
                <a:solidFill>
                  <a:srgbClr val="4A6FEC"/>
                </a:solidFill>
              </a:rPr>
              <a:t> </a:t>
            </a:r>
            <a:r>
              <a:rPr sz="5100" spc="910" dirty="0">
                <a:solidFill>
                  <a:srgbClr val="4A6FEC"/>
                </a:solidFill>
              </a:rPr>
              <a:t>что</a:t>
            </a:r>
            <a:r>
              <a:rPr sz="5100" spc="-150" dirty="0">
                <a:solidFill>
                  <a:srgbClr val="4A6FEC"/>
                </a:solidFill>
              </a:rPr>
              <a:t> </a:t>
            </a:r>
            <a:r>
              <a:rPr sz="5100" spc="835" dirty="0">
                <a:solidFill>
                  <a:srgbClr val="4A6FEC"/>
                </a:solidFill>
              </a:rPr>
              <a:t>такое</a:t>
            </a:r>
            <a:r>
              <a:rPr sz="5100" spc="-145" dirty="0">
                <a:solidFill>
                  <a:srgbClr val="4A6FEC"/>
                </a:solidFill>
              </a:rPr>
              <a:t> </a:t>
            </a:r>
            <a:r>
              <a:rPr sz="5100" spc="75" dirty="0">
                <a:solidFill>
                  <a:srgbClr val="4A6FEC"/>
                </a:solidFill>
              </a:rPr>
              <a:t>...?"</a:t>
            </a:r>
            <a:endParaRPr sz="51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453802" y="1289134"/>
            <a:ext cx="9817735" cy="46450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16599"/>
              </a:lnSpc>
              <a:spcBef>
                <a:spcPts val="100"/>
              </a:spcBef>
            </a:pPr>
            <a:r>
              <a:rPr sz="5200" spc="605" dirty="0">
                <a:latin typeface="Arial"/>
                <a:cs typeface="Arial"/>
              </a:rPr>
              <a:t>Для</a:t>
            </a:r>
            <a:r>
              <a:rPr sz="5200" spc="-140" dirty="0">
                <a:latin typeface="Arial"/>
                <a:cs typeface="Arial"/>
              </a:rPr>
              <a:t> </a:t>
            </a:r>
            <a:r>
              <a:rPr sz="5200" spc="795" dirty="0">
                <a:latin typeface="Arial"/>
                <a:cs typeface="Arial"/>
              </a:rPr>
              <a:t>тематического</a:t>
            </a:r>
            <a:r>
              <a:rPr sz="5200" spc="-135" dirty="0">
                <a:latin typeface="Arial"/>
                <a:cs typeface="Arial"/>
              </a:rPr>
              <a:t> </a:t>
            </a:r>
            <a:r>
              <a:rPr sz="5200" spc="760" dirty="0">
                <a:latin typeface="Arial"/>
                <a:cs typeface="Arial"/>
              </a:rPr>
              <a:t>урока </a:t>
            </a:r>
            <a:r>
              <a:rPr sz="5200" spc="925" dirty="0">
                <a:latin typeface="Arial"/>
                <a:cs typeface="Arial"/>
              </a:rPr>
              <a:t>по</a:t>
            </a:r>
            <a:r>
              <a:rPr sz="5200" spc="-165" dirty="0">
                <a:latin typeface="Arial"/>
                <a:cs typeface="Arial"/>
              </a:rPr>
              <a:t> </a:t>
            </a:r>
            <a:r>
              <a:rPr sz="5200" spc="535" dirty="0">
                <a:latin typeface="Arial"/>
                <a:cs typeface="Arial"/>
              </a:rPr>
              <a:t>информатике:</a:t>
            </a:r>
            <a:endParaRPr sz="5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6300">
              <a:latin typeface="Arial"/>
              <a:cs typeface="Arial"/>
            </a:endParaRPr>
          </a:p>
          <a:p>
            <a:pPr marL="1064895" marR="1057910" algn="ctr">
              <a:lnSpc>
                <a:spcPct val="116599"/>
              </a:lnSpc>
            </a:pPr>
            <a:r>
              <a:rPr sz="5200" spc="434" dirty="0">
                <a:solidFill>
                  <a:srgbClr val="FFFFFF"/>
                </a:solidFill>
                <a:latin typeface="Arial"/>
                <a:cs typeface="Arial"/>
              </a:rPr>
              <a:t>"Маруся,</a:t>
            </a:r>
            <a:r>
              <a:rPr sz="5200" spc="-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5200" spc="695" dirty="0">
                <a:solidFill>
                  <a:srgbClr val="FFFFFF"/>
                </a:solidFill>
                <a:latin typeface="Arial"/>
                <a:cs typeface="Arial"/>
              </a:rPr>
              <a:t>Расскажи</a:t>
            </a:r>
            <a:r>
              <a:rPr sz="5200" spc="-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5200" spc="1075" dirty="0">
                <a:solidFill>
                  <a:srgbClr val="FFFFFF"/>
                </a:solidFill>
                <a:latin typeface="Arial"/>
                <a:cs typeface="Arial"/>
              </a:rPr>
              <a:t>о </a:t>
            </a:r>
            <a:r>
              <a:rPr sz="5200" spc="595" dirty="0">
                <a:solidFill>
                  <a:srgbClr val="FFFFFF"/>
                </a:solidFill>
                <a:latin typeface="Arial"/>
                <a:cs typeface="Arial"/>
              </a:rPr>
              <a:t>кибербуллинге"</a:t>
            </a:r>
            <a:endParaRPr sz="52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330507" y="345787"/>
            <a:ext cx="5737225" cy="9591675"/>
            <a:chOff x="330507" y="345787"/>
            <a:chExt cx="5737225" cy="959167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30507" y="345787"/>
              <a:ext cx="5737193" cy="959167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812049" y="2029421"/>
              <a:ext cx="2947035" cy="1524635"/>
            </a:xfrm>
            <a:custGeom>
              <a:avLst/>
              <a:gdLst/>
              <a:ahLst/>
              <a:cxnLst/>
              <a:rect l="l" t="t" r="r" b="b"/>
              <a:pathLst>
                <a:path w="2947035" h="1524635">
                  <a:moveTo>
                    <a:pt x="2946957" y="1524344"/>
                  </a:moveTo>
                  <a:lnTo>
                    <a:pt x="0" y="1522327"/>
                  </a:lnTo>
                  <a:lnTo>
                    <a:pt x="0" y="0"/>
                  </a:lnTo>
                  <a:lnTo>
                    <a:pt x="2946957" y="0"/>
                  </a:lnTo>
                  <a:lnTo>
                    <a:pt x="2946957" y="1524344"/>
                  </a:lnTo>
                  <a:close/>
                </a:path>
              </a:pathLst>
            </a:custGeom>
            <a:solidFill>
              <a:srgbClr val="CDD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61082" y="4370378"/>
              <a:ext cx="5279390" cy="579120"/>
            </a:xfrm>
            <a:custGeom>
              <a:avLst/>
              <a:gdLst/>
              <a:ahLst/>
              <a:cxnLst/>
              <a:rect l="l" t="t" r="r" b="b"/>
              <a:pathLst>
                <a:path w="5279390" h="579120">
                  <a:moveTo>
                    <a:pt x="5172292" y="578686"/>
                  </a:moveTo>
                  <a:lnTo>
                    <a:pt x="106832" y="578686"/>
                  </a:lnTo>
                  <a:lnTo>
                    <a:pt x="65478" y="570211"/>
                  </a:lnTo>
                  <a:lnTo>
                    <a:pt x="31495" y="547181"/>
                  </a:lnTo>
                  <a:lnTo>
                    <a:pt x="8472" y="513187"/>
                  </a:lnTo>
                  <a:lnTo>
                    <a:pt x="0" y="471821"/>
                  </a:lnTo>
                  <a:lnTo>
                    <a:pt x="0" y="106865"/>
                  </a:lnTo>
                  <a:lnTo>
                    <a:pt x="8472" y="65499"/>
                  </a:lnTo>
                  <a:lnTo>
                    <a:pt x="31495" y="31505"/>
                  </a:lnTo>
                  <a:lnTo>
                    <a:pt x="65478" y="8474"/>
                  </a:lnTo>
                  <a:lnTo>
                    <a:pt x="106832" y="0"/>
                  </a:lnTo>
                  <a:lnTo>
                    <a:pt x="5174308" y="0"/>
                  </a:lnTo>
                  <a:lnTo>
                    <a:pt x="5214496" y="8474"/>
                  </a:lnTo>
                  <a:lnTo>
                    <a:pt x="5247881" y="31505"/>
                  </a:lnTo>
                  <a:lnTo>
                    <a:pt x="5270684" y="65499"/>
                  </a:lnTo>
                  <a:lnTo>
                    <a:pt x="5279124" y="106865"/>
                  </a:lnTo>
                  <a:lnTo>
                    <a:pt x="5279124" y="471821"/>
                  </a:lnTo>
                  <a:lnTo>
                    <a:pt x="5270652" y="513187"/>
                  </a:lnTo>
                  <a:lnTo>
                    <a:pt x="5247629" y="547181"/>
                  </a:lnTo>
                  <a:lnTo>
                    <a:pt x="5213646" y="570211"/>
                  </a:lnTo>
                  <a:lnTo>
                    <a:pt x="5172292" y="578686"/>
                  </a:lnTo>
                  <a:close/>
                </a:path>
              </a:pathLst>
            </a:custGeom>
            <a:solidFill>
              <a:srgbClr val="12121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65899" y="4495390"/>
              <a:ext cx="5069840" cy="60960"/>
            </a:xfrm>
            <a:custGeom>
              <a:avLst/>
              <a:gdLst/>
              <a:ahLst/>
              <a:cxnLst/>
              <a:rect l="l" t="t" r="r" b="b"/>
              <a:pathLst>
                <a:path w="5069840" h="60960">
                  <a:moveTo>
                    <a:pt x="5039256" y="60489"/>
                  </a:moveTo>
                  <a:lnTo>
                    <a:pt x="30235" y="60489"/>
                  </a:lnTo>
                  <a:lnTo>
                    <a:pt x="18708" y="58032"/>
                  </a:lnTo>
                  <a:lnTo>
                    <a:pt x="9070" y="51416"/>
                  </a:lnTo>
                  <a:lnTo>
                    <a:pt x="2456" y="41775"/>
                  </a:lnTo>
                  <a:lnTo>
                    <a:pt x="0" y="30244"/>
                  </a:lnTo>
                  <a:lnTo>
                    <a:pt x="2456" y="18714"/>
                  </a:lnTo>
                  <a:lnTo>
                    <a:pt x="9070" y="9073"/>
                  </a:lnTo>
                  <a:lnTo>
                    <a:pt x="18708" y="2457"/>
                  </a:lnTo>
                  <a:lnTo>
                    <a:pt x="30235" y="0"/>
                  </a:lnTo>
                  <a:lnTo>
                    <a:pt x="5039256" y="0"/>
                  </a:lnTo>
                  <a:lnTo>
                    <a:pt x="5051634" y="2457"/>
                  </a:lnTo>
                  <a:lnTo>
                    <a:pt x="5061177" y="9073"/>
                  </a:lnTo>
                  <a:lnTo>
                    <a:pt x="5067319" y="18714"/>
                  </a:lnTo>
                  <a:lnTo>
                    <a:pt x="5069492" y="30244"/>
                  </a:lnTo>
                  <a:lnTo>
                    <a:pt x="5067035" y="41775"/>
                  </a:lnTo>
                  <a:lnTo>
                    <a:pt x="5060421" y="51416"/>
                  </a:lnTo>
                  <a:lnTo>
                    <a:pt x="5050783" y="58032"/>
                  </a:lnTo>
                  <a:lnTo>
                    <a:pt x="5039256" y="60489"/>
                  </a:lnTo>
                  <a:close/>
                </a:path>
              </a:pathLst>
            </a:custGeom>
            <a:solidFill>
              <a:srgbClr val="CDD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694503" y="345787"/>
              <a:ext cx="909319" cy="1313180"/>
            </a:xfrm>
            <a:custGeom>
              <a:avLst/>
              <a:gdLst/>
              <a:ahLst/>
              <a:cxnLst/>
              <a:rect l="l" t="t" r="r" b="b"/>
              <a:pathLst>
                <a:path w="909320" h="1313180">
                  <a:moveTo>
                    <a:pt x="818375" y="1312629"/>
                  </a:moveTo>
                  <a:lnTo>
                    <a:pt x="90706" y="1312629"/>
                  </a:lnTo>
                  <a:lnTo>
                    <a:pt x="56124" y="1305257"/>
                  </a:lnTo>
                  <a:lnTo>
                    <a:pt x="27212" y="1285409"/>
                  </a:lnTo>
                  <a:lnTo>
                    <a:pt x="7369" y="1256487"/>
                  </a:lnTo>
                  <a:lnTo>
                    <a:pt x="0" y="1221894"/>
                  </a:lnTo>
                  <a:lnTo>
                    <a:pt x="0" y="90734"/>
                  </a:lnTo>
                  <a:lnTo>
                    <a:pt x="7369" y="56142"/>
                  </a:lnTo>
                  <a:lnTo>
                    <a:pt x="27212" y="27220"/>
                  </a:lnTo>
                  <a:lnTo>
                    <a:pt x="56124" y="7372"/>
                  </a:lnTo>
                  <a:lnTo>
                    <a:pt x="90706" y="0"/>
                  </a:lnTo>
                  <a:lnTo>
                    <a:pt x="818375" y="0"/>
                  </a:lnTo>
                  <a:lnTo>
                    <a:pt x="852957" y="7372"/>
                  </a:lnTo>
                  <a:lnTo>
                    <a:pt x="881870" y="27220"/>
                  </a:lnTo>
                  <a:lnTo>
                    <a:pt x="901712" y="56142"/>
                  </a:lnTo>
                  <a:lnTo>
                    <a:pt x="909082" y="90734"/>
                  </a:lnTo>
                  <a:lnTo>
                    <a:pt x="909082" y="1221894"/>
                  </a:lnTo>
                  <a:lnTo>
                    <a:pt x="901712" y="1256487"/>
                  </a:lnTo>
                  <a:lnTo>
                    <a:pt x="881870" y="1285409"/>
                  </a:lnTo>
                  <a:lnTo>
                    <a:pt x="852957" y="1305257"/>
                  </a:lnTo>
                  <a:lnTo>
                    <a:pt x="818375" y="1312629"/>
                  </a:lnTo>
                  <a:close/>
                </a:path>
              </a:pathLst>
            </a:custGeom>
            <a:solidFill>
              <a:srgbClr val="F7F7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418560" y="587755"/>
              <a:ext cx="1981835" cy="850900"/>
            </a:xfrm>
            <a:custGeom>
              <a:avLst/>
              <a:gdLst/>
              <a:ahLst/>
              <a:cxnLst/>
              <a:rect l="l" t="t" r="r" b="b"/>
              <a:pathLst>
                <a:path w="1981835" h="850900">
                  <a:moveTo>
                    <a:pt x="1215466" y="167347"/>
                  </a:moveTo>
                  <a:lnTo>
                    <a:pt x="1209230" y="131914"/>
                  </a:lnTo>
                  <a:lnTo>
                    <a:pt x="1189761" y="103085"/>
                  </a:lnTo>
                  <a:lnTo>
                    <a:pt x="1160475" y="83705"/>
                  </a:lnTo>
                  <a:lnTo>
                    <a:pt x="1124762" y="76619"/>
                  </a:lnTo>
                  <a:lnTo>
                    <a:pt x="90703" y="76619"/>
                  </a:lnTo>
                  <a:lnTo>
                    <a:pt x="56121" y="83985"/>
                  </a:lnTo>
                  <a:lnTo>
                    <a:pt x="27203" y="103835"/>
                  </a:lnTo>
                  <a:lnTo>
                    <a:pt x="7366" y="132765"/>
                  </a:lnTo>
                  <a:lnTo>
                    <a:pt x="0" y="167347"/>
                  </a:lnTo>
                  <a:lnTo>
                    <a:pt x="0" y="760158"/>
                  </a:lnTo>
                  <a:lnTo>
                    <a:pt x="7366" y="794740"/>
                  </a:lnTo>
                  <a:lnTo>
                    <a:pt x="27203" y="823671"/>
                  </a:lnTo>
                  <a:lnTo>
                    <a:pt x="56121" y="843521"/>
                  </a:lnTo>
                  <a:lnTo>
                    <a:pt x="90703" y="850887"/>
                  </a:lnTo>
                  <a:lnTo>
                    <a:pt x="1124762" y="850887"/>
                  </a:lnTo>
                  <a:lnTo>
                    <a:pt x="1159344" y="843521"/>
                  </a:lnTo>
                  <a:lnTo>
                    <a:pt x="1188250" y="823671"/>
                  </a:lnTo>
                  <a:lnTo>
                    <a:pt x="1208100" y="794740"/>
                  </a:lnTo>
                  <a:lnTo>
                    <a:pt x="1215466" y="760158"/>
                  </a:lnTo>
                  <a:lnTo>
                    <a:pt x="1215466" y="167347"/>
                  </a:lnTo>
                  <a:close/>
                </a:path>
                <a:path w="1981835" h="850900">
                  <a:moveTo>
                    <a:pt x="1981428" y="836777"/>
                  </a:moveTo>
                  <a:lnTo>
                    <a:pt x="1979422" y="489966"/>
                  </a:lnTo>
                  <a:lnTo>
                    <a:pt x="1975383" y="0"/>
                  </a:lnTo>
                  <a:lnTo>
                    <a:pt x="1461376" y="4025"/>
                  </a:lnTo>
                  <a:lnTo>
                    <a:pt x="1469440" y="840803"/>
                  </a:lnTo>
                  <a:lnTo>
                    <a:pt x="1584337" y="838784"/>
                  </a:lnTo>
                  <a:lnTo>
                    <a:pt x="1981428" y="836777"/>
                  </a:lnTo>
                  <a:close/>
                </a:path>
              </a:pathLst>
            </a:custGeom>
            <a:solidFill>
              <a:srgbClr val="12121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640291" y="870032"/>
              <a:ext cx="790575" cy="367030"/>
            </a:xfrm>
            <a:custGeom>
              <a:avLst/>
              <a:gdLst/>
              <a:ahLst/>
              <a:cxnLst/>
              <a:rect l="l" t="t" r="r" b="b"/>
              <a:pathLst>
                <a:path w="790575" h="367030">
                  <a:moveTo>
                    <a:pt x="790155" y="366971"/>
                  </a:moveTo>
                  <a:lnTo>
                    <a:pt x="0" y="366971"/>
                  </a:lnTo>
                  <a:lnTo>
                    <a:pt x="0" y="0"/>
                  </a:lnTo>
                  <a:lnTo>
                    <a:pt x="790155" y="0"/>
                  </a:lnTo>
                  <a:lnTo>
                    <a:pt x="790155" y="366971"/>
                  </a:lnTo>
                  <a:close/>
                </a:path>
              </a:pathLst>
            </a:custGeom>
            <a:solidFill>
              <a:srgbClr val="CDD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728959" y="363943"/>
              <a:ext cx="832485" cy="1279525"/>
            </a:xfrm>
            <a:custGeom>
              <a:avLst/>
              <a:gdLst/>
              <a:ahLst/>
              <a:cxnLst/>
              <a:rect l="l" t="t" r="r" b="b"/>
              <a:pathLst>
                <a:path w="832485" h="1279525">
                  <a:moveTo>
                    <a:pt x="202920" y="1034846"/>
                  </a:moveTo>
                  <a:lnTo>
                    <a:pt x="172897" y="1006055"/>
                  </a:lnTo>
                  <a:lnTo>
                    <a:pt x="166598" y="1008418"/>
                  </a:lnTo>
                  <a:lnTo>
                    <a:pt x="161061" y="1012672"/>
                  </a:lnTo>
                  <a:lnTo>
                    <a:pt x="157035" y="1018247"/>
                  </a:lnTo>
                  <a:lnTo>
                    <a:pt x="17945" y="1242060"/>
                  </a:lnTo>
                  <a:lnTo>
                    <a:pt x="14389" y="1251661"/>
                  </a:lnTo>
                  <a:lnTo>
                    <a:pt x="15176" y="1261465"/>
                  </a:lnTo>
                  <a:lnTo>
                    <a:pt x="19367" y="1270127"/>
                  </a:lnTo>
                  <a:lnTo>
                    <a:pt x="26009" y="1276337"/>
                  </a:lnTo>
                  <a:lnTo>
                    <a:pt x="35610" y="1279042"/>
                  </a:lnTo>
                  <a:lnTo>
                    <a:pt x="45415" y="1278343"/>
                  </a:lnTo>
                  <a:lnTo>
                    <a:pt x="54076" y="1274635"/>
                  </a:lnTo>
                  <a:lnTo>
                    <a:pt x="60274" y="1268272"/>
                  </a:lnTo>
                  <a:lnTo>
                    <a:pt x="199364" y="1044460"/>
                  </a:lnTo>
                  <a:lnTo>
                    <a:pt x="202920" y="1034846"/>
                  </a:lnTo>
                  <a:close/>
                </a:path>
                <a:path w="832485" h="1279525">
                  <a:moveTo>
                    <a:pt x="821740" y="28702"/>
                  </a:moveTo>
                  <a:lnTo>
                    <a:pt x="820953" y="18897"/>
                  </a:lnTo>
                  <a:lnTo>
                    <a:pt x="816762" y="10236"/>
                  </a:lnTo>
                  <a:lnTo>
                    <a:pt x="810120" y="4025"/>
                  </a:lnTo>
                  <a:lnTo>
                    <a:pt x="802055" y="0"/>
                  </a:lnTo>
                  <a:lnTo>
                    <a:pt x="789965" y="0"/>
                  </a:lnTo>
                  <a:lnTo>
                    <a:pt x="779881" y="4025"/>
                  </a:lnTo>
                  <a:lnTo>
                    <a:pt x="775855" y="12090"/>
                  </a:lnTo>
                  <a:lnTo>
                    <a:pt x="554126" y="373011"/>
                  </a:lnTo>
                  <a:lnTo>
                    <a:pt x="550570" y="382625"/>
                  </a:lnTo>
                  <a:lnTo>
                    <a:pt x="551357" y="392430"/>
                  </a:lnTo>
                  <a:lnTo>
                    <a:pt x="555536" y="401091"/>
                  </a:lnTo>
                  <a:lnTo>
                    <a:pt x="562190" y="407289"/>
                  </a:lnTo>
                  <a:lnTo>
                    <a:pt x="571792" y="410006"/>
                  </a:lnTo>
                  <a:lnTo>
                    <a:pt x="581583" y="409308"/>
                  </a:lnTo>
                  <a:lnTo>
                    <a:pt x="590245" y="405599"/>
                  </a:lnTo>
                  <a:lnTo>
                    <a:pt x="596455" y="399224"/>
                  </a:lnTo>
                  <a:lnTo>
                    <a:pt x="818184" y="38303"/>
                  </a:lnTo>
                  <a:lnTo>
                    <a:pt x="821740" y="28702"/>
                  </a:lnTo>
                  <a:close/>
                </a:path>
                <a:path w="832485" h="1279525">
                  <a:moveTo>
                    <a:pt x="832104" y="1239570"/>
                  </a:moveTo>
                  <a:lnTo>
                    <a:pt x="828255" y="1229956"/>
                  </a:lnTo>
                  <a:lnTo>
                    <a:pt x="801560" y="1188326"/>
                  </a:lnTo>
                  <a:lnTo>
                    <a:pt x="327355" y="454431"/>
                  </a:lnTo>
                  <a:lnTo>
                    <a:pt x="304685" y="419049"/>
                  </a:lnTo>
                  <a:lnTo>
                    <a:pt x="282003" y="383095"/>
                  </a:lnTo>
                  <a:lnTo>
                    <a:pt x="282003" y="381088"/>
                  </a:lnTo>
                  <a:lnTo>
                    <a:pt x="105981" y="108877"/>
                  </a:lnTo>
                  <a:lnTo>
                    <a:pt x="48183" y="18148"/>
                  </a:lnTo>
                  <a:lnTo>
                    <a:pt x="44145" y="10083"/>
                  </a:lnTo>
                  <a:lnTo>
                    <a:pt x="34074" y="6045"/>
                  </a:lnTo>
                  <a:lnTo>
                    <a:pt x="26009" y="6045"/>
                  </a:lnTo>
                  <a:lnTo>
                    <a:pt x="13919" y="10083"/>
                  </a:lnTo>
                  <a:lnTo>
                    <a:pt x="11899" y="12090"/>
                  </a:lnTo>
                  <a:lnTo>
                    <a:pt x="4406" y="18300"/>
                  </a:lnTo>
                  <a:lnTo>
                    <a:pt x="304" y="26962"/>
                  </a:lnTo>
                  <a:lnTo>
                    <a:pt x="0" y="36766"/>
                  </a:lnTo>
                  <a:lnTo>
                    <a:pt x="3835" y="46367"/>
                  </a:lnTo>
                  <a:lnTo>
                    <a:pt x="442976" y="725741"/>
                  </a:lnTo>
                  <a:lnTo>
                    <a:pt x="525907" y="852906"/>
                  </a:lnTo>
                  <a:lnTo>
                    <a:pt x="728141" y="1167168"/>
                  </a:lnTo>
                  <a:lnTo>
                    <a:pt x="785926" y="1256169"/>
                  </a:lnTo>
                  <a:lnTo>
                    <a:pt x="792988" y="1263662"/>
                  </a:lnTo>
                  <a:lnTo>
                    <a:pt x="801547" y="1267764"/>
                  </a:lnTo>
                  <a:lnTo>
                    <a:pt x="810869" y="1268082"/>
                  </a:lnTo>
                  <a:lnTo>
                    <a:pt x="820191" y="1264234"/>
                  </a:lnTo>
                  <a:lnTo>
                    <a:pt x="827697" y="1258023"/>
                  </a:lnTo>
                  <a:lnTo>
                    <a:pt x="831786" y="1249362"/>
                  </a:lnTo>
                  <a:lnTo>
                    <a:pt x="832104" y="1239570"/>
                  </a:lnTo>
                  <a:close/>
                </a:path>
              </a:pathLst>
            </a:custGeom>
            <a:solidFill>
              <a:srgbClr val="12121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3453333" y="690587"/>
              <a:ext cx="1164590" cy="713740"/>
            </a:xfrm>
            <a:custGeom>
              <a:avLst/>
              <a:gdLst/>
              <a:ahLst/>
              <a:cxnLst/>
              <a:rect l="l" t="t" r="r" b="b"/>
              <a:pathLst>
                <a:path w="1164589" h="713740">
                  <a:moveTo>
                    <a:pt x="263042" y="221792"/>
                  </a:moveTo>
                  <a:lnTo>
                    <a:pt x="261150" y="212153"/>
                  </a:lnTo>
                  <a:lnTo>
                    <a:pt x="255485" y="203644"/>
                  </a:lnTo>
                  <a:lnTo>
                    <a:pt x="220065" y="171538"/>
                  </a:lnTo>
                  <a:lnTo>
                    <a:pt x="77241" y="44208"/>
                  </a:lnTo>
                  <a:lnTo>
                    <a:pt x="41821" y="12090"/>
                  </a:lnTo>
                  <a:lnTo>
                    <a:pt x="29730" y="4025"/>
                  </a:lnTo>
                  <a:lnTo>
                    <a:pt x="19646" y="4025"/>
                  </a:lnTo>
                  <a:lnTo>
                    <a:pt x="13601" y="6045"/>
                  </a:lnTo>
                  <a:lnTo>
                    <a:pt x="7556" y="12090"/>
                  </a:lnTo>
                  <a:lnTo>
                    <a:pt x="1879" y="20599"/>
                  </a:lnTo>
                  <a:lnTo>
                    <a:pt x="0" y="30238"/>
                  </a:lnTo>
                  <a:lnTo>
                    <a:pt x="1879" y="39878"/>
                  </a:lnTo>
                  <a:lnTo>
                    <a:pt x="7556" y="48387"/>
                  </a:lnTo>
                  <a:lnTo>
                    <a:pt x="113131" y="143154"/>
                  </a:lnTo>
                  <a:lnTo>
                    <a:pt x="217182" y="237921"/>
                  </a:lnTo>
                  <a:lnTo>
                    <a:pt x="219202" y="239941"/>
                  </a:lnTo>
                  <a:lnTo>
                    <a:pt x="227711" y="245618"/>
                  </a:lnTo>
                  <a:lnTo>
                    <a:pt x="237350" y="247497"/>
                  </a:lnTo>
                  <a:lnTo>
                    <a:pt x="246976" y="245618"/>
                  </a:lnTo>
                  <a:lnTo>
                    <a:pt x="255485" y="239941"/>
                  </a:lnTo>
                  <a:lnTo>
                    <a:pt x="261150" y="231432"/>
                  </a:lnTo>
                  <a:lnTo>
                    <a:pt x="263042" y="221792"/>
                  </a:lnTo>
                  <a:close/>
                </a:path>
                <a:path w="1164589" h="713740">
                  <a:moveTo>
                    <a:pt x="1151966" y="26212"/>
                  </a:moveTo>
                  <a:lnTo>
                    <a:pt x="1150073" y="16573"/>
                  </a:lnTo>
                  <a:lnTo>
                    <a:pt x="1144409" y="8064"/>
                  </a:lnTo>
                  <a:lnTo>
                    <a:pt x="1140383" y="4025"/>
                  </a:lnTo>
                  <a:lnTo>
                    <a:pt x="1132319" y="0"/>
                  </a:lnTo>
                  <a:lnTo>
                    <a:pt x="1126274" y="0"/>
                  </a:lnTo>
                  <a:lnTo>
                    <a:pt x="811822" y="310515"/>
                  </a:lnTo>
                  <a:lnTo>
                    <a:pt x="804265" y="328663"/>
                  </a:lnTo>
                  <a:lnTo>
                    <a:pt x="806145" y="338302"/>
                  </a:lnTo>
                  <a:lnTo>
                    <a:pt x="811822" y="346811"/>
                  </a:lnTo>
                  <a:lnTo>
                    <a:pt x="820318" y="352475"/>
                  </a:lnTo>
                  <a:lnTo>
                    <a:pt x="829957" y="354368"/>
                  </a:lnTo>
                  <a:lnTo>
                    <a:pt x="839597" y="352475"/>
                  </a:lnTo>
                  <a:lnTo>
                    <a:pt x="848106" y="346811"/>
                  </a:lnTo>
                  <a:lnTo>
                    <a:pt x="1144409" y="44361"/>
                  </a:lnTo>
                  <a:lnTo>
                    <a:pt x="1150073" y="35852"/>
                  </a:lnTo>
                  <a:lnTo>
                    <a:pt x="1151966" y="26212"/>
                  </a:lnTo>
                  <a:close/>
                </a:path>
                <a:path w="1164589" h="713740">
                  <a:moveTo>
                    <a:pt x="1164069" y="687565"/>
                  </a:moveTo>
                  <a:lnTo>
                    <a:pt x="1162177" y="677926"/>
                  </a:lnTo>
                  <a:lnTo>
                    <a:pt x="1156500" y="669417"/>
                  </a:lnTo>
                  <a:lnTo>
                    <a:pt x="900506" y="439559"/>
                  </a:lnTo>
                  <a:lnTo>
                    <a:pt x="888415" y="431495"/>
                  </a:lnTo>
                  <a:lnTo>
                    <a:pt x="874306" y="431495"/>
                  </a:lnTo>
                  <a:lnTo>
                    <a:pt x="868260" y="433514"/>
                  </a:lnTo>
                  <a:lnTo>
                    <a:pt x="864222" y="439559"/>
                  </a:lnTo>
                  <a:lnTo>
                    <a:pt x="858558" y="448068"/>
                  </a:lnTo>
                  <a:lnTo>
                    <a:pt x="856665" y="457708"/>
                  </a:lnTo>
                  <a:lnTo>
                    <a:pt x="858558" y="467347"/>
                  </a:lnTo>
                  <a:lnTo>
                    <a:pt x="864222" y="475856"/>
                  </a:lnTo>
                  <a:lnTo>
                    <a:pt x="1120216" y="705713"/>
                  </a:lnTo>
                  <a:lnTo>
                    <a:pt x="1128725" y="711377"/>
                  </a:lnTo>
                  <a:lnTo>
                    <a:pt x="1138364" y="713270"/>
                  </a:lnTo>
                  <a:lnTo>
                    <a:pt x="1148003" y="711377"/>
                  </a:lnTo>
                  <a:lnTo>
                    <a:pt x="1156500" y="705713"/>
                  </a:lnTo>
                  <a:lnTo>
                    <a:pt x="1162177" y="697204"/>
                  </a:lnTo>
                  <a:lnTo>
                    <a:pt x="1164069" y="687565"/>
                  </a:lnTo>
                  <a:close/>
                </a:path>
              </a:pathLst>
            </a:custGeom>
            <a:solidFill>
              <a:srgbClr val="CDD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65429" y="1168449"/>
              <a:ext cx="248939" cy="253553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330507" y="1327739"/>
              <a:ext cx="1199515" cy="1680210"/>
            </a:xfrm>
            <a:custGeom>
              <a:avLst/>
              <a:gdLst/>
              <a:ahLst/>
              <a:cxnLst/>
              <a:rect l="l" t="t" r="r" b="b"/>
              <a:pathLst>
                <a:path w="1199515" h="1680210">
                  <a:moveTo>
                    <a:pt x="1169107" y="1679601"/>
                  </a:moveTo>
                  <a:lnTo>
                    <a:pt x="30235" y="1679601"/>
                  </a:lnTo>
                  <a:lnTo>
                    <a:pt x="18708" y="1677143"/>
                  </a:lnTo>
                  <a:lnTo>
                    <a:pt x="9070" y="1670527"/>
                  </a:lnTo>
                  <a:lnTo>
                    <a:pt x="2456" y="1660887"/>
                  </a:lnTo>
                  <a:lnTo>
                    <a:pt x="0" y="1649356"/>
                  </a:lnTo>
                  <a:lnTo>
                    <a:pt x="0" y="30244"/>
                  </a:lnTo>
                  <a:lnTo>
                    <a:pt x="2456" y="18714"/>
                  </a:lnTo>
                  <a:lnTo>
                    <a:pt x="9070" y="9073"/>
                  </a:lnTo>
                  <a:lnTo>
                    <a:pt x="18708" y="2457"/>
                  </a:lnTo>
                  <a:lnTo>
                    <a:pt x="30235" y="0"/>
                  </a:lnTo>
                  <a:lnTo>
                    <a:pt x="1169107" y="0"/>
                  </a:lnTo>
                  <a:lnTo>
                    <a:pt x="1180634" y="2457"/>
                  </a:lnTo>
                  <a:lnTo>
                    <a:pt x="1190272" y="9073"/>
                  </a:lnTo>
                  <a:lnTo>
                    <a:pt x="1196886" y="18714"/>
                  </a:lnTo>
                  <a:lnTo>
                    <a:pt x="1199343" y="30244"/>
                  </a:lnTo>
                  <a:lnTo>
                    <a:pt x="1199343" y="167355"/>
                  </a:lnTo>
                  <a:lnTo>
                    <a:pt x="268088" y="167355"/>
                  </a:lnTo>
                  <a:lnTo>
                    <a:pt x="268088" y="300432"/>
                  </a:lnTo>
                  <a:lnTo>
                    <a:pt x="1199343" y="300432"/>
                  </a:lnTo>
                  <a:lnTo>
                    <a:pt x="1199343" y="481902"/>
                  </a:lnTo>
                  <a:lnTo>
                    <a:pt x="1138871" y="481902"/>
                  </a:lnTo>
                  <a:lnTo>
                    <a:pt x="1134840" y="483918"/>
                  </a:lnTo>
                  <a:lnTo>
                    <a:pt x="1128793" y="485935"/>
                  </a:lnTo>
                  <a:lnTo>
                    <a:pt x="60471" y="485935"/>
                  </a:lnTo>
                  <a:lnTo>
                    <a:pt x="60471" y="1619111"/>
                  </a:lnTo>
                  <a:lnTo>
                    <a:pt x="1199343" y="1619111"/>
                  </a:lnTo>
                  <a:lnTo>
                    <a:pt x="1199343" y="1649356"/>
                  </a:lnTo>
                  <a:lnTo>
                    <a:pt x="1196886" y="1660887"/>
                  </a:lnTo>
                  <a:lnTo>
                    <a:pt x="1190272" y="1670527"/>
                  </a:lnTo>
                  <a:lnTo>
                    <a:pt x="1180634" y="1677143"/>
                  </a:lnTo>
                  <a:lnTo>
                    <a:pt x="1169107" y="1679601"/>
                  </a:lnTo>
                  <a:close/>
                </a:path>
                <a:path w="1199515" h="1680210">
                  <a:moveTo>
                    <a:pt x="1199343" y="300432"/>
                  </a:moveTo>
                  <a:lnTo>
                    <a:pt x="933270" y="300432"/>
                  </a:lnTo>
                  <a:lnTo>
                    <a:pt x="933270" y="167355"/>
                  </a:lnTo>
                  <a:lnTo>
                    <a:pt x="1199343" y="167355"/>
                  </a:lnTo>
                  <a:lnTo>
                    <a:pt x="1199343" y="300432"/>
                  </a:lnTo>
                  <a:close/>
                </a:path>
                <a:path w="1199515" h="1680210">
                  <a:moveTo>
                    <a:pt x="1199343" y="1619111"/>
                  </a:moveTo>
                  <a:lnTo>
                    <a:pt x="1138871" y="1619111"/>
                  </a:lnTo>
                  <a:lnTo>
                    <a:pt x="1138871" y="481902"/>
                  </a:lnTo>
                  <a:lnTo>
                    <a:pt x="1199343" y="481902"/>
                  </a:lnTo>
                  <a:lnTo>
                    <a:pt x="1199343" y="1619111"/>
                  </a:lnTo>
                  <a:close/>
                </a:path>
              </a:pathLst>
            </a:custGeom>
            <a:solidFill>
              <a:srgbClr val="12121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390969" y="1497113"/>
              <a:ext cx="1080770" cy="1452245"/>
            </a:xfrm>
            <a:custGeom>
              <a:avLst/>
              <a:gdLst/>
              <a:ahLst/>
              <a:cxnLst/>
              <a:rect l="l" t="t" r="r" b="b"/>
              <a:pathLst>
                <a:path w="1080770" h="1452245">
                  <a:moveTo>
                    <a:pt x="872807" y="0"/>
                  </a:moveTo>
                  <a:lnTo>
                    <a:pt x="207619" y="0"/>
                  </a:lnTo>
                  <a:lnTo>
                    <a:pt x="207619" y="131064"/>
                  </a:lnTo>
                  <a:lnTo>
                    <a:pt x="872807" y="133083"/>
                  </a:lnTo>
                  <a:lnTo>
                    <a:pt x="872807" y="0"/>
                  </a:lnTo>
                  <a:close/>
                </a:path>
                <a:path w="1080770" h="1452245">
                  <a:moveTo>
                    <a:pt x="1080414" y="1070673"/>
                  </a:moveTo>
                  <a:lnTo>
                    <a:pt x="1078407" y="312534"/>
                  </a:lnTo>
                  <a:lnTo>
                    <a:pt x="1078407" y="310515"/>
                  </a:lnTo>
                  <a:lnTo>
                    <a:pt x="1072362" y="314553"/>
                  </a:lnTo>
                  <a:lnTo>
                    <a:pt x="1066304" y="316572"/>
                  </a:lnTo>
                  <a:lnTo>
                    <a:pt x="2019" y="316572"/>
                  </a:lnTo>
                  <a:lnTo>
                    <a:pt x="0" y="1449743"/>
                  </a:lnTo>
                  <a:lnTo>
                    <a:pt x="1080414" y="1451762"/>
                  </a:lnTo>
                  <a:lnTo>
                    <a:pt x="1080414" y="1070673"/>
                  </a:lnTo>
                  <a:close/>
                </a:path>
              </a:pathLst>
            </a:custGeom>
            <a:solidFill>
              <a:srgbClr val="CDD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5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7F7F7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135944" y="4475815"/>
            <a:ext cx="4152055" cy="5811184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4874087" y="5613814"/>
            <a:ext cx="3267075" cy="3263900"/>
          </a:xfrm>
          <a:custGeom>
            <a:avLst/>
            <a:gdLst/>
            <a:ahLst/>
            <a:cxnLst/>
            <a:rect l="l" t="t" r="r" b="b"/>
            <a:pathLst>
              <a:path w="3267075" h="3263900">
                <a:moveTo>
                  <a:pt x="1870158" y="12699"/>
                </a:moveTo>
                <a:lnTo>
                  <a:pt x="1396909" y="12699"/>
                </a:lnTo>
                <a:lnTo>
                  <a:pt x="1443483" y="0"/>
                </a:lnTo>
                <a:lnTo>
                  <a:pt x="1823585" y="0"/>
                </a:lnTo>
                <a:lnTo>
                  <a:pt x="1870158" y="12699"/>
                </a:lnTo>
                <a:close/>
              </a:path>
              <a:path w="3267075" h="3263900">
                <a:moveTo>
                  <a:pt x="1916321" y="3238499"/>
                </a:moveTo>
                <a:lnTo>
                  <a:pt x="1350757" y="3238499"/>
                </a:lnTo>
                <a:lnTo>
                  <a:pt x="1214961" y="3200399"/>
                </a:lnTo>
                <a:lnTo>
                  <a:pt x="998733" y="3136899"/>
                </a:lnTo>
                <a:lnTo>
                  <a:pt x="957177" y="3111499"/>
                </a:lnTo>
                <a:lnTo>
                  <a:pt x="916230" y="3098799"/>
                </a:lnTo>
                <a:lnTo>
                  <a:pt x="875910" y="3073399"/>
                </a:lnTo>
                <a:lnTo>
                  <a:pt x="836237" y="3047999"/>
                </a:lnTo>
                <a:lnTo>
                  <a:pt x="797231" y="3035299"/>
                </a:lnTo>
                <a:lnTo>
                  <a:pt x="758911" y="3009899"/>
                </a:lnTo>
                <a:lnTo>
                  <a:pt x="721297" y="2984499"/>
                </a:lnTo>
                <a:lnTo>
                  <a:pt x="684407" y="2959099"/>
                </a:lnTo>
                <a:lnTo>
                  <a:pt x="648262" y="2933699"/>
                </a:lnTo>
                <a:lnTo>
                  <a:pt x="612880" y="2895599"/>
                </a:lnTo>
                <a:lnTo>
                  <a:pt x="578282" y="2870199"/>
                </a:lnTo>
                <a:lnTo>
                  <a:pt x="544486" y="2844799"/>
                </a:lnTo>
                <a:lnTo>
                  <a:pt x="511511" y="2806699"/>
                </a:lnTo>
                <a:lnTo>
                  <a:pt x="479379" y="2781299"/>
                </a:lnTo>
                <a:lnTo>
                  <a:pt x="448106" y="2743199"/>
                </a:lnTo>
                <a:lnTo>
                  <a:pt x="417714" y="2717799"/>
                </a:lnTo>
                <a:lnTo>
                  <a:pt x="388221" y="2679699"/>
                </a:lnTo>
                <a:lnTo>
                  <a:pt x="359648" y="2641599"/>
                </a:lnTo>
                <a:lnTo>
                  <a:pt x="332012" y="2616199"/>
                </a:lnTo>
                <a:lnTo>
                  <a:pt x="305334" y="2578099"/>
                </a:lnTo>
                <a:lnTo>
                  <a:pt x="279634" y="2539999"/>
                </a:lnTo>
                <a:lnTo>
                  <a:pt x="254930" y="2501899"/>
                </a:lnTo>
                <a:lnTo>
                  <a:pt x="231242" y="2463799"/>
                </a:lnTo>
                <a:lnTo>
                  <a:pt x="208589" y="2425699"/>
                </a:lnTo>
                <a:lnTo>
                  <a:pt x="186991" y="2387599"/>
                </a:lnTo>
                <a:lnTo>
                  <a:pt x="166467" y="2349499"/>
                </a:lnTo>
                <a:lnTo>
                  <a:pt x="147036" y="2298699"/>
                </a:lnTo>
                <a:lnTo>
                  <a:pt x="128719" y="2260599"/>
                </a:lnTo>
                <a:lnTo>
                  <a:pt x="111533" y="2222499"/>
                </a:lnTo>
                <a:lnTo>
                  <a:pt x="95500" y="2171699"/>
                </a:lnTo>
                <a:lnTo>
                  <a:pt x="80638" y="2133599"/>
                </a:lnTo>
                <a:lnTo>
                  <a:pt x="66966" y="2095499"/>
                </a:lnTo>
                <a:lnTo>
                  <a:pt x="54504" y="2044699"/>
                </a:lnTo>
                <a:lnTo>
                  <a:pt x="43272" y="2006599"/>
                </a:lnTo>
                <a:lnTo>
                  <a:pt x="33289" y="1955799"/>
                </a:lnTo>
                <a:lnTo>
                  <a:pt x="24573" y="1904999"/>
                </a:lnTo>
                <a:lnTo>
                  <a:pt x="17145" y="1866899"/>
                </a:lnTo>
                <a:lnTo>
                  <a:pt x="11025" y="1816099"/>
                </a:lnTo>
                <a:lnTo>
                  <a:pt x="6230" y="1765299"/>
                </a:lnTo>
                <a:lnTo>
                  <a:pt x="2782" y="1727199"/>
                </a:lnTo>
                <a:lnTo>
                  <a:pt x="698" y="1676399"/>
                </a:lnTo>
                <a:lnTo>
                  <a:pt x="0" y="1625599"/>
                </a:lnTo>
                <a:lnTo>
                  <a:pt x="698" y="1574799"/>
                </a:lnTo>
                <a:lnTo>
                  <a:pt x="2782" y="1536699"/>
                </a:lnTo>
                <a:lnTo>
                  <a:pt x="6230" y="1485899"/>
                </a:lnTo>
                <a:lnTo>
                  <a:pt x="11024" y="1435099"/>
                </a:lnTo>
                <a:lnTo>
                  <a:pt x="17145" y="1384299"/>
                </a:lnTo>
                <a:lnTo>
                  <a:pt x="24572" y="1346199"/>
                </a:lnTo>
                <a:lnTo>
                  <a:pt x="33287" y="1295399"/>
                </a:lnTo>
                <a:lnTo>
                  <a:pt x="43271" y="1257299"/>
                </a:lnTo>
                <a:lnTo>
                  <a:pt x="54502" y="1206499"/>
                </a:lnTo>
                <a:lnTo>
                  <a:pt x="66964" y="1168399"/>
                </a:lnTo>
                <a:lnTo>
                  <a:pt x="80635" y="1117599"/>
                </a:lnTo>
                <a:lnTo>
                  <a:pt x="95497" y="1079499"/>
                </a:lnTo>
                <a:lnTo>
                  <a:pt x="111530" y="1028699"/>
                </a:lnTo>
                <a:lnTo>
                  <a:pt x="128714" y="990599"/>
                </a:lnTo>
                <a:lnTo>
                  <a:pt x="147031" y="952499"/>
                </a:lnTo>
                <a:lnTo>
                  <a:pt x="166461" y="914399"/>
                </a:lnTo>
                <a:lnTo>
                  <a:pt x="186985" y="863599"/>
                </a:lnTo>
                <a:lnTo>
                  <a:pt x="208582" y="825499"/>
                </a:lnTo>
                <a:lnTo>
                  <a:pt x="231235" y="787399"/>
                </a:lnTo>
                <a:lnTo>
                  <a:pt x="254922" y="749299"/>
                </a:lnTo>
                <a:lnTo>
                  <a:pt x="279626" y="711199"/>
                </a:lnTo>
                <a:lnTo>
                  <a:pt x="305326" y="673099"/>
                </a:lnTo>
                <a:lnTo>
                  <a:pt x="332003" y="647699"/>
                </a:lnTo>
                <a:lnTo>
                  <a:pt x="359638" y="609599"/>
                </a:lnTo>
                <a:lnTo>
                  <a:pt x="388211" y="571499"/>
                </a:lnTo>
                <a:lnTo>
                  <a:pt x="417703" y="533399"/>
                </a:lnTo>
                <a:lnTo>
                  <a:pt x="448095" y="507999"/>
                </a:lnTo>
                <a:lnTo>
                  <a:pt x="479367" y="469899"/>
                </a:lnTo>
                <a:lnTo>
                  <a:pt x="511500" y="444499"/>
                </a:lnTo>
                <a:lnTo>
                  <a:pt x="544473" y="406399"/>
                </a:lnTo>
                <a:lnTo>
                  <a:pt x="578269" y="380999"/>
                </a:lnTo>
                <a:lnTo>
                  <a:pt x="612867" y="355599"/>
                </a:lnTo>
                <a:lnTo>
                  <a:pt x="648249" y="330199"/>
                </a:lnTo>
                <a:lnTo>
                  <a:pt x="684394" y="304799"/>
                </a:lnTo>
                <a:lnTo>
                  <a:pt x="721283" y="279399"/>
                </a:lnTo>
                <a:lnTo>
                  <a:pt x="758898" y="253999"/>
                </a:lnTo>
                <a:lnTo>
                  <a:pt x="797218" y="228599"/>
                </a:lnTo>
                <a:lnTo>
                  <a:pt x="836224" y="203199"/>
                </a:lnTo>
                <a:lnTo>
                  <a:pt x="875896" y="177799"/>
                </a:lnTo>
                <a:lnTo>
                  <a:pt x="916216" y="165099"/>
                </a:lnTo>
                <a:lnTo>
                  <a:pt x="957164" y="139699"/>
                </a:lnTo>
                <a:lnTo>
                  <a:pt x="998720" y="126999"/>
                </a:lnTo>
                <a:lnTo>
                  <a:pt x="1040866" y="101599"/>
                </a:lnTo>
                <a:lnTo>
                  <a:pt x="1083581" y="88899"/>
                </a:lnTo>
                <a:lnTo>
                  <a:pt x="1350749" y="12699"/>
                </a:lnTo>
                <a:lnTo>
                  <a:pt x="1916317" y="12699"/>
                </a:lnTo>
                <a:lnTo>
                  <a:pt x="2183480" y="88899"/>
                </a:lnTo>
                <a:lnTo>
                  <a:pt x="2226195" y="101599"/>
                </a:lnTo>
                <a:lnTo>
                  <a:pt x="2268340" y="126999"/>
                </a:lnTo>
                <a:lnTo>
                  <a:pt x="2309896" y="139699"/>
                </a:lnTo>
                <a:lnTo>
                  <a:pt x="2350844" y="165099"/>
                </a:lnTo>
                <a:lnTo>
                  <a:pt x="2391164" y="177799"/>
                </a:lnTo>
                <a:lnTo>
                  <a:pt x="2430836" y="203199"/>
                </a:lnTo>
                <a:lnTo>
                  <a:pt x="2469842" y="228599"/>
                </a:lnTo>
                <a:lnTo>
                  <a:pt x="2508162" y="253999"/>
                </a:lnTo>
                <a:lnTo>
                  <a:pt x="1582434" y="253999"/>
                </a:lnTo>
                <a:lnTo>
                  <a:pt x="1546267" y="266699"/>
                </a:lnTo>
                <a:lnTo>
                  <a:pt x="1511164" y="266699"/>
                </a:lnTo>
                <a:lnTo>
                  <a:pt x="1477358" y="279399"/>
                </a:lnTo>
                <a:lnTo>
                  <a:pt x="1445085" y="292099"/>
                </a:lnTo>
                <a:lnTo>
                  <a:pt x="1414579" y="317499"/>
                </a:lnTo>
                <a:lnTo>
                  <a:pt x="1386076" y="330199"/>
                </a:lnTo>
                <a:lnTo>
                  <a:pt x="1359809" y="355599"/>
                </a:lnTo>
                <a:lnTo>
                  <a:pt x="1336014" y="368299"/>
                </a:lnTo>
                <a:lnTo>
                  <a:pt x="1314925" y="393699"/>
                </a:lnTo>
                <a:lnTo>
                  <a:pt x="1296777" y="431799"/>
                </a:lnTo>
                <a:lnTo>
                  <a:pt x="1281805" y="457199"/>
                </a:lnTo>
                <a:lnTo>
                  <a:pt x="1270244" y="495299"/>
                </a:lnTo>
                <a:lnTo>
                  <a:pt x="1262328" y="520699"/>
                </a:lnTo>
                <a:lnTo>
                  <a:pt x="1252481" y="584199"/>
                </a:lnTo>
                <a:lnTo>
                  <a:pt x="1845933" y="647699"/>
                </a:lnTo>
                <a:lnTo>
                  <a:pt x="1241844" y="647699"/>
                </a:lnTo>
                <a:lnTo>
                  <a:pt x="1232998" y="698499"/>
                </a:lnTo>
                <a:lnTo>
                  <a:pt x="1821610" y="761999"/>
                </a:lnTo>
                <a:lnTo>
                  <a:pt x="1829791" y="774699"/>
                </a:lnTo>
                <a:lnTo>
                  <a:pt x="1222387" y="774699"/>
                </a:lnTo>
                <a:lnTo>
                  <a:pt x="1213101" y="825499"/>
                </a:lnTo>
                <a:lnTo>
                  <a:pt x="1804232" y="888999"/>
                </a:lnTo>
                <a:lnTo>
                  <a:pt x="1202459" y="888999"/>
                </a:lnTo>
                <a:lnTo>
                  <a:pt x="1195979" y="927099"/>
                </a:lnTo>
                <a:lnTo>
                  <a:pt x="1786864" y="990599"/>
                </a:lnTo>
                <a:lnTo>
                  <a:pt x="1185339" y="990599"/>
                </a:lnTo>
                <a:lnTo>
                  <a:pt x="1099087" y="1523999"/>
                </a:lnTo>
                <a:lnTo>
                  <a:pt x="1094866" y="1574799"/>
                </a:lnTo>
                <a:lnTo>
                  <a:pt x="1098444" y="1612899"/>
                </a:lnTo>
                <a:lnTo>
                  <a:pt x="1109315" y="1663699"/>
                </a:lnTo>
                <a:lnTo>
                  <a:pt x="1126973" y="1714499"/>
                </a:lnTo>
                <a:lnTo>
                  <a:pt x="1150913" y="1752599"/>
                </a:lnTo>
                <a:lnTo>
                  <a:pt x="1180629" y="1790699"/>
                </a:lnTo>
                <a:lnTo>
                  <a:pt x="1215617" y="1816099"/>
                </a:lnTo>
                <a:lnTo>
                  <a:pt x="1255370" y="1854199"/>
                </a:lnTo>
                <a:lnTo>
                  <a:pt x="1299383" y="1866899"/>
                </a:lnTo>
                <a:lnTo>
                  <a:pt x="1366294" y="1866899"/>
                </a:lnTo>
                <a:lnTo>
                  <a:pt x="1365124" y="1879599"/>
                </a:lnTo>
                <a:lnTo>
                  <a:pt x="1367649" y="1904999"/>
                </a:lnTo>
                <a:lnTo>
                  <a:pt x="1374979" y="1943099"/>
                </a:lnTo>
                <a:lnTo>
                  <a:pt x="1386742" y="1968499"/>
                </a:lnTo>
                <a:lnTo>
                  <a:pt x="1402569" y="2006599"/>
                </a:lnTo>
                <a:lnTo>
                  <a:pt x="1402569" y="2908299"/>
                </a:lnTo>
                <a:lnTo>
                  <a:pt x="1408381" y="2946399"/>
                </a:lnTo>
                <a:lnTo>
                  <a:pt x="1424206" y="2971799"/>
                </a:lnTo>
                <a:lnTo>
                  <a:pt x="1447627" y="2997199"/>
                </a:lnTo>
                <a:lnTo>
                  <a:pt x="2526976" y="2997199"/>
                </a:lnTo>
                <a:lnTo>
                  <a:pt x="2508169" y="3009899"/>
                </a:lnTo>
                <a:lnTo>
                  <a:pt x="2469849" y="3035299"/>
                </a:lnTo>
                <a:lnTo>
                  <a:pt x="2430843" y="3047999"/>
                </a:lnTo>
                <a:lnTo>
                  <a:pt x="2391171" y="3073399"/>
                </a:lnTo>
                <a:lnTo>
                  <a:pt x="2350851" y="3098799"/>
                </a:lnTo>
                <a:lnTo>
                  <a:pt x="2309903" y="3111499"/>
                </a:lnTo>
                <a:lnTo>
                  <a:pt x="2268347" y="3136899"/>
                </a:lnTo>
                <a:lnTo>
                  <a:pt x="2052118" y="3200399"/>
                </a:lnTo>
                <a:lnTo>
                  <a:pt x="1916321" y="3238499"/>
                </a:lnTo>
                <a:close/>
              </a:path>
              <a:path w="3267075" h="3263900">
                <a:moveTo>
                  <a:pt x="3242501" y="1904999"/>
                </a:moveTo>
                <a:lnTo>
                  <a:pt x="1830271" y="1904999"/>
                </a:lnTo>
                <a:lnTo>
                  <a:pt x="1872993" y="1879599"/>
                </a:lnTo>
                <a:lnTo>
                  <a:pt x="1911310" y="1841499"/>
                </a:lnTo>
                <a:lnTo>
                  <a:pt x="1944423" y="1803399"/>
                </a:lnTo>
                <a:lnTo>
                  <a:pt x="1971534" y="1765299"/>
                </a:lnTo>
                <a:lnTo>
                  <a:pt x="1991842" y="1714499"/>
                </a:lnTo>
                <a:lnTo>
                  <a:pt x="2004550" y="1663699"/>
                </a:lnTo>
                <a:lnTo>
                  <a:pt x="2167781" y="673099"/>
                </a:lnTo>
                <a:lnTo>
                  <a:pt x="2171952" y="634999"/>
                </a:lnTo>
                <a:lnTo>
                  <a:pt x="2171787" y="596899"/>
                </a:lnTo>
                <a:lnTo>
                  <a:pt x="2167520" y="558799"/>
                </a:lnTo>
                <a:lnTo>
                  <a:pt x="2159387" y="533399"/>
                </a:lnTo>
                <a:lnTo>
                  <a:pt x="2147623" y="495299"/>
                </a:lnTo>
                <a:lnTo>
                  <a:pt x="2114137" y="444499"/>
                </a:lnTo>
                <a:lnTo>
                  <a:pt x="2068941" y="393699"/>
                </a:lnTo>
                <a:lnTo>
                  <a:pt x="2013913" y="342899"/>
                </a:lnTo>
                <a:lnTo>
                  <a:pt x="1950930" y="317499"/>
                </a:lnTo>
                <a:lnTo>
                  <a:pt x="1917043" y="292099"/>
                </a:lnTo>
                <a:lnTo>
                  <a:pt x="1881872" y="279399"/>
                </a:lnTo>
                <a:lnTo>
                  <a:pt x="1845651" y="279399"/>
                </a:lnTo>
                <a:lnTo>
                  <a:pt x="1770999" y="253999"/>
                </a:lnTo>
                <a:lnTo>
                  <a:pt x="2508162" y="253999"/>
                </a:lnTo>
                <a:lnTo>
                  <a:pt x="2545777" y="279399"/>
                </a:lnTo>
                <a:lnTo>
                  <a:pt x="2582666" y="304799"/>
                </a:lnTo>
                <a:lnTo>
                  <a:pt x="2618812" y="330199"/>
                </a:lnTo>
                <a:lnTo>
                  <a:pt x="2654193" y="355599"/>
                </a:lnTo>
                <a:lnTo>
                  <a:pt x="2688792" y="380999"/>
                </a:lnTo>
                <a:lnTo>
                  <a:pt x="2722588" y="406399"/>
                </a:lnTo>
                <a:lnTo>
                  <a:pt x="2755562" y="444499"/>
                </a:lnTo>
                <a:lnTo>
                  <a:pt x="2787695" y="469899"/>
                </a:lnTo>
                <a:lnTo>
                  <a:pt x="2818967" y="507999"/>
                </a:lnTo>
                <a:lnTo>
                  <a:pt x="2849359" y="533399"/>
                </a:lnTo>
                <a:lnTo>
                  <a:pt x="2878852" y="571499"/>
                </a:lnTo>
                <a:lnTo>
                  <a:pt x="2907426" y="609599"/>
                </a:lnTo>
                <a:lnTo>
                  <a:pt x="2935061" y="647699"/>
                </a:lnTo>
                <a:lnTo>
                  <a:pt x="2961739" y="673099"/>
                </a:lnTo>
                <a:lnTo>
                  <a:pt x="2987440" y="711199"/>
                </a:lnTo>
                <a:lnTo>
                  <a:pt x="3012144" y="749299"/>
                </a:lnTo>
                <a:lnTo>
                  <a:pt x="3035832" y="787399"/>
                </a:lnTo>
                <a:lnTo>
                  <a:pt x="3058485" y="825499"/>
                </a:lnTo>
                <a:lnTo>
                  <a:pt x="3080083" y="863599"/>
                </a:lnTo>
                <a:lnTo>
                  <a:pt x="3100607" y="914399"/>
                </a:lnTo>
                <a:lnTo>
                  <a:pt x="3120037" y="952499"/>
                </a:lnTo>
                <a:lnTo>
                  <a:pt x="3138355" y="990599"/>
                </a:lnTo>
                <a:lnTo>
                  <a:pt x="3155540" y="1028699"/>
                </a:lnTo>
                <a:lnTo>
                  <a:pt x="3171574" y="1079499"/>
                </a:lnTo>
                <a:lnTo>
                  <a:pt x="3186436" y="1117599"/>
                </a:lnTo>
                <a:lnTo>
                  <a:pt x="3200107" y="1168399"/>
                </a:lnTo>
                <a:lnTo>
                  <a:pt x="3212569" y="1206499"/>
                </a:lnTo>
                <a:lnTo>
                  <a:pt x="3223801" y="1257299"/>
                </a:lnTo>
                <a:lnTo>
                  <a:pt x="3233785" y="1295399"/>
                </a:lnTo>
                <a:lnTo>
                  <a:pt x="3242500" y="1346199"/>
                </a:lnTo>
                <a:lnTo>
                  <a:pt x="3249928" y="1384299"/>
                </a:lnTo>
                <a:lnTo>
                  <a:pt x="3256049" y="1435099"/>
                </a:lnTo>
                <a:lnTo>
                  <a:pt x="3260843" y="1485899"/>
                </a:lnTo>
                <a:lnTo>
                  <a:pt x="3264292" y="1536699"/>
                </a:lnTo>
                <a:lnTo>
                  <a:pt x="3266375" y="1574799"/>
                </a:lnTo>
                <a:lnTo>
                  <a:pt x="3267074" y="1625599"/>
                </a:lnTo>
                <a:lnTo>
                  <a:pt x="3266375" y="1676399"/>
                </a:lnTo>
                <a:lnTo>
                  <a:pt x="3264292" y="1727199"/>
                </a:lnTo>
                <a:lnTo>
                  <a:pt x="3260843" y="1765299"/>
                </a:lnTo>
                <a:lnTo>
                  <a:pt x="3256049" y="1816099"/>
                </a:lnTo>
                <a:lnTo>
                  <a:pt x="3249929" y="1866899"/>
                </a:lnTo>
                <a:lnTo>
                  <a:pt x="3242501" y="1904999"/>
                </a:lnTo>
                <a:close/>
              </a:path>
              <a:path w="3267075" h="3263900">
                <a:moveTo>
                  <a:pt x="1855322" y="711199"/>
                </a:moveTo>
                <a:lnTo>
                  <a:pt x="1838892" y="711199"/>
                </a:lnTo>
                <a:lnTo>
                  <a:pt x="1241844" y="647699"/>
                </a:lnTo>
                <a:lnTo>
                  <a:pt x="1854114" y="647699"/>
                </a:lnTo>
                <a:lnTo>
                  <a:pt x="1860294" y="660399"/>
                </a:lnTo>
                <a:lnTo>
                  <a:pt x="1863862" y="673099"/>
                </a:lnTo>
                <a:lnTo>
                  <a:pt x="1864208" y="685799"/>
                </a:lnTo>
                <a:lnTo>
                  <a:pt x="1861126" y="698499"/>
                </a:lnTo>
                <a:lnTo>
                  <a:pt x="1855322" y="711199"/>
                </a:lnTo>
                <a:close/>
              </a:path>
              <a:path w="3267075" h="3263900">
                <a:moveTo>
                  <a:pt x="1814579" y="838199"/>
                </a:moveTo>
                <a:lnTo>
                  <a:pt x="1222387" y="774699"/>
                </a:lnTo>
                <a:lnTo>
                  <a:pt x="1835971" y="774699"/>
                </a:lnTo>
                <a:lnTo>
                  <a:pt x="1839542" y="787399"/>
                </a:lnTo>
                <a:lnTo>
                  <a:pt x="1839895" y="800099"/>
                </a:lnTo>
                <a:lnTo>
                  <a:pt x="1836808" y="812799"/>
                </a:lnTo>
                <a:lnTo>
                  <a:pt x="1831002" y="825499"/>
                </a:lnTo>
                <a:lnTo>
                  <a:pt x="1823314" y="825499"/>
                </a:lnTo>
                <a:lnTo>
                  <a:pt x="1814579" y="838199"/>
                </a:lnTo>
                <a:close/>
              </a:path>
              <a:path w="3267075" h="3263900">
                <a:moveTo>
                  <a:pt x="1805943" y="952499"/>
                </a:moveTo>
                <a:lnTo>
                  <a:pt x="1797202" y="952499"/>
                </a:lnTo>
                <a:lnTo>
                  <a:pt x="1202459" y="888999"/>
                </a:lnTo>
                <a:lnTo>
                  <a:pt x="1812418" y="888999"/>
                </a:lnTo>
                <a:lnTo>
                  <a:pt x="1818599" y="901699"/>
                </a:lnTo>
                <a:lnTo>
                  <a:pt x="1822167" y="914399"/>
                </a:lnTo>
                <a:lnTo>
                  <a:pt x="1822518" y="927099"/>
                </a:lnTo>
                <a:lnTo>
                  <a:pt x="1819437" y="939799"/>
                </a:lnTo>
                <a:lnTo>
                  <a:pt x="1813633" y="939799"/>
                </a:lnTo>
                <a:lnTo>
                  <a:pt x="1805943" y="952499"/>
                </a:lnTo>
                <a:close/>
              </a:path>
              <a:path w="3267075" h="3263900">
                <a:moveTo>
                  <a:pt x="1796258" y="1054099"/>
                </a:moveTo>
                <a:lnTo>
                  <a:pt x="1779836" y="1054099"/>
                </a:lnTo>
                <a:lnTo>
                  <a:pt x="1185339" y="990599"/>
                </a:lnTo>
                <a:lnTo>
                  <a:pt x="1795046" y="990599"/>
                </a:lnTo>
                <a:lnTo>
                  <a:pt x="1801227" y="1003299"/>
                </a:lnTo>
                <a:lnTo>
                  <a:pt x="1804799" y="1015999"/>
                </a:lnTo>
                <a:lnTo>
                  <a:pt x="1805151" y="1028699"/>
                </a:lnTo>
                <a:lnTo>
                  <a:pt x="1802064" y="1041399"/>
                </a:lnTo>
                <a:lnTo>
                  <a:pt x="1796258" y="1054099"/>
                </a:lnTo>
                <a:close/>
              </a:path>
              <a:path w="3267075" h="3263900">
                <a:moveTo>
                  <a:pt x="1366294" y="1866899"/>
                </a:moveTo>
                <a:lnTo>
                  <a:pt x="1299897" y="1866899"/>
                </a:lnTo>
                <a:lnTo>
                  <a:pt x="1300505" y="1854199"/>
                </a:lnTo>
                <a:lnTo>
                  <a:pt x="1301245" y="1854199"/>
                </a:lnTo>
                <a:lnTo>
                  <a:pt x="1313232" y="1803399"/>
                </a:lnTo>
                <a:lnTo>
                  <a:pt x="1332762" y="1765299"/>
                </a:lnTo>
                <a:lnTo>
                  <a:pt x="1358959" y="1727199"/>
                </a:lnTo>
                <a:lnTo>
                  <a:pt x="1390948" y="1701799"/>
                </a:lnTo>
                <a:lnTo>
                  <a:pt x="1427854" y="1676399"/>
                </a:lnTo>
                <a:lnTo>
                  <a:pt x="1468802" y="1650999"/>
                </a:lnTo>
                <a:lnTo>
                  <a:pt x="1512917" y="1638299"/>
                </a:lnTo>
                <a:lnTo>
                  <a:pt x="1642079" y="1638299"/>
                </a:lnTo>
                <a:lnTo>
                  <a:pt x="1674857" y="1650999"/>
                </a:lnTo>
                <a:lnTo>
                  <a:pt x="1548659" y="1650999"/>
                </a:lnTo>
                <a:lnTo>
                  <a:pt x="1505579" y="1663699"/>
                </a:lnTo>
                <a:lnTo>
                  <a:pt x="1466560" y="1689099"/>
                </a:lnTo>
                <a:lnTo>
                  <a:pt x="1432538" y="1714499"/>
                </a:lnTo>
                <a:lnTo>
                  <a:pt x="1404447" y="1752599"/>
                </a:lnTo>
                <a:lnTo>
                  <a:pt x="1383224" y="1790699"/>
                </a:lnTo>
                <a:lnTo>
                  <a:pt x="1369805" y="1828799"/>
                </a:lnTo>
                <a:lnTo>
                  <a:pt x="1366294" y="1866899"/>
                </a:lnTo>
                <a:close/>
              </a:path>
              <a:path w="3267075" h="3263900">
                <a:moveTo>
                  <a:pt x="1732918" y="1689099"/>
                </a:moveTo>
                <a:lnTo>
                  <a:pt x="1702395" y="1676399"/>
                </a:lnTo>
                <a:lnTo>
                  <a:pt x="1668872" y="1663699"/>
                </a:lnTo>
                <a:lnTo>
                  <a:pt x="1632859" y="1650999"/>
                </a:lnTo>
                <a:lnTo>
                  <a:pt x="1674857" y="1650999"/>
                </a:lnTo>
                <a:lnTo>
                  <a:pt x="1705223" y="1676399"/>
                </a:lnTo>
                <a:lnTo>
                  <a:pt x="1732918" y="1689099"/>
                </a:lnTo>
                <a:close/>
              </a:path>
              <a:path w="3267075" h="3263900">
                <a:moveTo>
                  <a:pt x="2526976" y="2997199"/>
                </a:moveTo>
                <a:lnTo>
                  <a:pt x="1606809" y="2997199"/>
                </a:lnTo>
                <a:lnTo>
                  <a:pt x="1630226" y="2971799"/>
                </a:lnTo>
                <a:lnTo>
                  <a:pt x="1646047" y="2946399"/>
                </a:lnTo>
                <a:lnTo>
                  <a:pt x="1651858" y="2908299"/>
                </a:lnTo>
                <a:lnTo>
                  <a:pt x="1651858" y="2095499"/>
                </a:lnTo>
                <a:lnTo>
                  <a:pt x="1699074" y="2082799"/>
                </a:lnTo>
                <a:lnTo>
                  <a:pt x="1740701" y="2057399"/>
                </a:lnTo>
                <a:lnTo>
                  <a:pt x="1775403" y="2019299"/>
                </a:lnTo>
                <a:lnTo>
                  <a:pt x="1801845" y="1981199"/>
                </a:lnTo>
                <a:lnTo>
                  <a:pt x="1818689" y="1930399"/>
                </a:lnTo>
                <a:lnTo>
                  <a:pt x="1824601" y="1879599"/>
                </a:lnTo>
                <a:lnTo>
                  <a:pt x="1823885" y="1854199"/>
                </a:lnTo>
                <a:lnTo>
                  <a:pt x="1821780" y="1841499"/>
                </a:lnTo>
                <a:lnTo>
                  <a:pt x="1818346" y="1828799"/>
                </a:lnTo>
                <a:lnTo>
                  <a:pt x="1813643" y="1803399"/>
                </a:lnTo>
                <a:lnTo>
                  <a:pt x="1821049" y="1828799"/>
                </a:lnTo>
                <a:lnTo>
                  <a:pt x="1826352" y="1854199"/>
                </a:lnTo>
                <a:lnTo>
                  <a:pt x="1829458" y="1879599"/>
                </a:lnTo>
                <a:lnTo>
                  <a:pt x="1830271" y="1904999"/>
                </a:lnTo>
                <a:lnTo>
                  <a:pt x="3242501" y="1904999"/>
                </a:lnTo>
                <a:lnTo>
                  <a:pt x="3233786" y="1955799"/>
                </a:lnTo>
                <a:lnTo>
                  <a:pt x="3223802" y="2006599"/>
                </a:lnTo>
                <a:lnTo>
                  <a:pt x="3212570" y="2044699"/>
                </a:lnTo>
                <a:lnTo>
                  <a:pt x="3200109" y="2095499"/>
                </a:lnTo>
                <a:lnTo>
                  <a:pt x="3186437" y="2133599"/>
                </a:lnTo>
                <a:lnTo>
                  <a:pt x="3171575" y="2171699"/>
                </a:lnTo>
                <a:lnTo>
                  <a:pt x="3155542" y="2222499"/>
                </a:lnTo>
                <a:lnTo>
                  <a:pt x="3138357" y="2260599"/>
                </a:lnTo>
                <a:lnTo>
                  <a:pt x="3120040" y="2298699"/>
                </a:lnTo>
                <a:lnTo>
                  <a:pt x="3100610" y="2349499"/>
                </a:lnTo>
                <a:lnTo>
                  <a:pt x="3080086" y="2387599"/>
                </a:lnTo>
                <a:lnTo>
                  <a:pt x="3058488" y="2425699"/>
                </a:lnTo>
                <a:lnTo>
                  <a:pt x="3035836" y="2463799"/>
                </a:lnTo>
                <a:lnTo>
                  <a:pt x="3012148" y="2501899"/>
                </a:lnTo>
                <a:lnTo>
                  <a:pt x="2987444" y="2539999"/>
                </a:lnTo>
                <a:lnTo>
                  <a:pt x="2961743" y="2578099"/>
                </a:lnTo>
                <a:lnTo>
                  <a:pt x="2935066" y="2616199"/>
                </a:lnTo>
                <a:lnTo>
                  <a:pt x="2907431" y="2641599"/>
                </a:lnTo>
                <a:lnTo>
                  <a:pt x="2878857" y="2679699"/>
                </a:lnTo>
                <a:lnTo>
                  <a:pt x="2849365" y="2717799"/>
                </a:lnTo>
                <a:lnTo>
                  <a:pt x="2818973" y="2743199"/>
                </a:lnTo>
                <a:lnTo>
                  <a:pt x="2787701" y="2781299"/>
                </a:lnTo>
                <a:lnTo>
                  <a:pt x="2755568" y="2806699"/>
                </a:lnTo>
                <a:lnTo>
                  <a:pt x="2722594" y="2844799"/>
                </a:lnTo>
                <a:lnTo>
                  <a:pt x="2688798" y="2870199"/>
                </a:lnTo>
                <a:lnTo>
                  <a:pt x="2654200" y="2895599"/>
                </a:lnTo>
                <a:lnTo>
                  <a:pt x="2618818" y="2933699"/>
                </a:lnTo>
                <a:lnTo>
                  <a:pt x="2582673" y="2959099"/>
                </a:lnTo>
                <a:lnTo>
                  <a:pt x="2545783" y="2984499"/>
                </a:lnTo>
                <a:lnTo>
                  <a:pt x="2526976" y="2997199"/>
                </a:lnTo>
                <a:close/>
              </a:path>
              <a:path w="3267075" h="3263900">
                <a:moveTo>
                  <a:pt x="1823588" y="3251199"/>
                </a:moveTo>
                <a:lnTo>
                  <a:pt x="1443489" y="3251199"/>
                </a:lnTo>
                <a:lnTo>
                  <a:pt x="1396915" y="3238499"/>
                </a:lnTo>
                <a:lnTo>
                  <a:pt x="1870162" y="3238499"/>
                </a:lnTo>
                <a:lnTo>
                  <a:pt x="1823588" y="3251199"/>
                </a:lnTo>
                <a:close/>
              </a:path>
              <a:path w="3267075" h="3263900">
                <a:moveTo>
                  <a:pt x="1729275" y="3263899"/>
                </a:moveTo>
                <a:lnTo>
                  <a:pt x="1537800" y="3263899"/>
                </a:lnTo>
                <a:lnTo>
                  <a:pt x="1490457" y="3251199"/>
                </a:lnTo>
                <a:lnTo>
                  <a:pt x="1776619" y="3251199"/>
                </a:lnTo>
                <a:lnTo>
                  <a:pt x="1729275" y="326389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57554" y="4090794"/>
            <a:ext cx="13000355" cy="106553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6800" spc="580" dirty="0">
                <a:solidFill>
                  <a:srgbClr val="4A6FEC"/>
                </a:solidFill>
                <a:latin typeface="Arial"/>
                <a:cs typeface="Arial"/>
              </a:rPr>
              <a:t>"Маруся,</a:t>
            </a:r>
            <a:r>
              <a:rPr sz="6800" spc="-175" dirty="0">
                <a:solidFill>
                  <a:srgbClr val="4A6FEC"/>
                </a:solidFill>
                <a:latin typeface="Arial"/>
                <a:cs typeface="Arial"/>
              </a:rPr>
              <a:t> </a:t>
            </a:r>
            <a:r>
              <a:rPr sz="6800" spc="1040" dirty="0">
                <a:solidFill>
                  <a:srgbClr val="4A6FEC"/>
                </a:solidFill>
                <a:latin typeface="Arial"/>
                <a:cs typeface="Arial"/>
              </a:rPr>
              <a:t>включи</a:t>
            </a:r>
            <a:r>
              <a:rPr sz="6800" spc="-175" dirty="0">
                <a:solidFill>
                  <a:srgbClr val="4A6FEC"/>
                </a:solidFill>
                <a:latin typeface="Arial"/>
                <a:cs typeface="Arial"/>
              </a:rPr>
              <a:t> </a:t>
            </a:r>
            <a:r>
              <a:rPr sz="6800" spc="1135" dirty="0">
                <a:solidFill>
                  <a:srgbClr val="4A6FEC"/>
                </a:solidFill>
                <a:latin typeface="Arial"/>
                <a:cs typeface="Arial"/>
              </a:rPr>
              <a:t>подкаст"</a:t>
            </a:r>
            <a:endParaRPr sz="6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16000" y="1028769"/>
            <a:ext cx="10226040" cy="2463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8000" spc="765" dirty="0">
                <a:latin typeface="Arial"/>
                <a:cs typeface="Arial"/>
              </a:rPr>
              <a:t>если</a:t>
            </a:r>
            <a:r>
              <a:rPr sz="8000" spc="-229" dirty="0">
                <a:latin typeface="Arial"/>
                <a:cs typeface="Arial"/>
              </a:rPr>
              <a:t> </a:t>
            </a:r>
            <a:r>
              <a:rPr sz="8000" spc="1180" dirty="0">
                <a:latin typeface="Arial"/>
                <a:cs typeface="Arial"/>
              </a:rPr>
              <a:t>необходимо </a:t>
            </a:r>
            <a:r>
              <a:rPr sz="8000" spc="765" dirty="0">
                <a:latin typeface="Arial"/>
                <a:cs typeface="Arial"/>
              </a:rPr>
              <a:t>мнение</a:t>
            </a:r>
            <a:r>
              <a:rPr sz="8000" spc="-235" dirty="0">
                <a:latin typeface="Arial"/>
                <a:cs typeface="Arial"/>
              </a:rPr>
              <a:t> </a:t>
            </a:r>
            <a:r>
              <a:rPr sz="8000" spc="915" dirty="0">
                <a:latin typeface="Arial"/>
                <a:cs typeface="Arial"/>
              </a:rPr>
              <a:t>эксперта:</a:t>
            </a:r>
            <a:endParaRPr sz="8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943778" y="818763"/>
            <a:ext cx="9594215" cy="8658225"/>
            <a:chOff x="7943778" y="818763"/>
            <a:chExt cx="9594215" cy="8658225"/>
          </a:xfrm>
        </p:grpSpPr>
        <p:sp>
          <p:nvSpPr>
            <p:cNvPr id="3" name="object 3"/>
            <p:cNvSpPr/>
            <p:nvPr/>
          </p:nvSpPr>
          <p:spPr>
            <a:xfrm>
              <a:off x="8165344" y="1009263"/>
              <a:ext cx="9372600" cy="8467725"/>
            </a:xfrm>
            <a:custGeom>
              <a:avLst/>
              <a:gdLst/>
              <a:ahLst/>
              <a:cxnLst/>
              <a:rect l="l" t="t" r="r" b="b"/>
              <a:pathLst>
                <a:path w="9372600" h="8467725">
                  <a:moveTo>
                    <a:pt x="8822304" y="8467725"/>
                  </a:moveTo>
                  <a:lnTo>
                    <a:pt x="550282" y="8467725"/>
                  </a:lnTo>
                  <a:lnTo>
                    <a:pt x="502900" y="8465698"/>
                  </a:lnTo>
                  <a:lnTo>
                    <a:pt x="456619" y="8459729"/>
                  </a:lnTo>
                  <a:lnTo>
                    <a:pt x="411604" y="8449985"/>
                  </a:lnTo>
                  <a:lnTo>
                    <a:pt x="368024" y="8436634"/>
                  </a:lnTo>
                  <a:lnTo>
                    <a:pt x="326046" y="8419842"/>
                  </a:lnTo>
                  <a:lnTo>
                    <a:pt x="285835" y="8399776"/>
                  </a:lnTo>
                  <a:lnTo>
                    <a:pt x="247560" y="8376604"/>
                  </a:lnTo>
                  <a:lnTo>
                    <a:pt x="211387" y="8350493"/>
                  </a:lnTo>
                  <a:lnTo>
                    <a:pt x="177483" y="8321610"/>
                  </a:lnTo>
                  <a:lnTo>
                    <a:pt x="146016" y="8290121"/>
                  </a:lnTo>
                  <a:lnTo>
                    <a:pt x="117152" y="8256194"/>
                  </a:lnTo>
                  <a:lnTo>
                    <a:pt x="91058" y="8219997"/>
                  </a:lnTo>
                  <a:lnTo>
                    <a:pt x="67902" y="8181696"/>
                  </a:lnTo>
                  <a:lnTo>
                    <a:pt x="47850" y="8141458"/>
                  </a:lnTo>
                  <a:lnTo>
                    <a:pt x="31069" y="8099451"/>
                  </a:lnTo>
                  <a:lnTo>
                    <a:pt x="17727" y="8055841"/>
                  </a:lnTo>
                  <a:lnTo>
                    <a:pt x="7990" y="8010796"/>
                  </a:lnTo>
                  <a:lnTo>
                    <a:pt x="2025" y="7964483"/>
                  </a:lnTo>
                  <a:lnTo>
                    <a:pt x="0" y="7917069"/>
                  </a:lnTo>
                  <a:lnTo>
                    <a:pt x="0" y="550655"/>
                  </a:lnTo>
                  <a:lnTo>
                    <a:pt x="2025" y="503241"/>
                  </a:lnTo>
                  <a:lnTo>
                    <a:pt x="7990" y="456928"/>
                  </a:lnTo>
                  <a:lnTo>
                    <a:pt x="17727" y="411883"/>
                  </a:lnTo>
                  <a:lnTo>
                    <a:pt x="31069" y="368273"/>
                  </a:lnTo>
                  <a:lnTo>
                    <a:pt x="47850" y="326266"/>
                  </a:lnTo>
                  <a:lnTo>
                    <a:pt x="67902" y="286028"/>
                  </a:lnTo>
                  <a:lnTo>
                    <a:pt x="91058" y="247727"/>
                  </a:lnTo>
                  <a:lnTo>
                    <a:pt x="117152" y="211530"/>
                  </a:lnTo>
                  <a:lnTo>
                    <a:pt x="146016" y="177603"/>
                  </a:lnTo>
                  <a:lnTo>
                    <a:pt x="177483" y="146115"/>
                  </a:lnTo>
                  <a:lnTo>
                    <a:pt x="211387" y="117231"/>
                  </a:lnTo>
                  <a:lnTo>
                    <a:pt x="247560" y="91120"/>
                  </a:lnTo>
                  <a:lnTo>
                    <a:pt x="285835" y="67948"/>
                  </a:lnTo>
                  <a:lnTo>
                    <a:pt x="326046" y="47882"/>
                  </a:lnTo>
                  <a:lnTo>
                    <a:pt x="368024" y="31090"/>
                  </a:lnTo>
                  <a:lnTo>
                    <a:pt x="411604" y="17739"/>
                  </a:lnTo>
                  <a:lnTo>
                    <a:pt x="456619" y="7995"/>
                  </a:lnTo>
                  <a:lnTo>
                    <a:pt x="502900" y="2026"/>
                  </a:lnTo>
                  <a:lnTo>
                    <a:pt x="550282" y="0"/>
                  </a:lnTo>
                  <a:lnTo>
                    <a:pt x="8822304" y="0"/>
                  </a:lnTo>
                  <a:lnTo>
                    <a:pt x="8869685" y="2026"/>
                  </a:lnTo>
                  <a:lnTo>
                    <a:pt x="8915967" y="7995"/>
                  </a:lnTo>
                  <a:lnTo>
                    <a:pt x="8960981" y="17739"/>
                  </a:lnTo>
                  <a:lnTo>
                    <a:pt x="9004561" y="31090"/>
                  </a:lnTo>
                  <a:lnTo>
                    <a:pt x="9046540" y="47882"/>
                  </a:lnTo>
                  <a:lnTo>
                    <a:pt x="9086751" y="67948"/>
                  </a:lnTo>
                  <a:lnTo>
                    <a:pt x="9125026" y="91120"/>
                  </a:lnTo>
                  <a:lnTo>
                    <a:pt x="9161199" y="117231"/>
                  </a:lnTo>
                  <a:lnTo>
                    <a:pt x="9195102" y="146115"/>
                  </a:lnTo>
                  <a:lnTo>
                    <a:pt x="9226570" y="177603"/>
                  </a:lnTo>
                  <a:lnTo>
                    <a:pt x="9255434" y="211530"/>
                  </a:lnTo>
                  <a:lnTo>
                    <a:pt x="9281527" y="247727"/>
                  </a:lnTo>
                  <a:lnTo>
                    <a:pt x="9304684" y="286028"/>
                  </a:lnTo>
                  <a:lnTo>
                    <a:pt x="9324736" y="326266"/>
                  </a:lnTo>
                  <a:lnTo>
                    <a:pt x="9341516" y="368273"/>
                  </a:lnTo>
                  <a:lnTo>
                    <a:pt x="9354859" y="411883"/>
                  </a:lnTo>
                  <a:lnTo>
                    <a:pt x="9364596" y="456928"/>
                  </a:lnTo>
                  <a:lnTo>
                    <a:pt x="9370560" y="503241"/>
                  </a:lnTo>
                  <a:lnTo>
                    <a:pt x="9372586" y="550655"/>
                  </a:lnTo>
                  <a:lnTo>
                    <a:pt x="9372586" y="7917069"/>
                  </a:lnTo>
                  <a:lnTo>
                    <a:pt x="9370560" y="7964483"/>
                  </a:lnTo>
                  <a:lnTo>
                    <a:pt x="9364596" y="8010796"/>
                  </a:lnTo>
                  <a:lnTo>
                    <a:pt x="9354859" y="8055841"/>
                  </a:lnTo>
                  <a:lnTo>
                    <a:pt x="9341516" y="8099451"/>
                  </a:lnTo>
                  <a:lnTo>
                    <a:pt x="9324736" y="8141458"/>
                  </a:lnTo>
                  <a:lnTo>
                    <a:pt x="9304684" y="8181696"/>
                  </a:lnTo>
                  <a:lnTo>
                    <a:pt x="9281527" y="8219997"/>
                  </a:lnTo>
                  <a:lnTo>
                    <a:pt x="9255434" y="8256194"/>
                  </a:lnTo>
                  <a:lnTo>
                    <a:pt x="9226570" y="8290121"/>
                  </a:lnTo>
                  <a:lnTo>
                    <a:pt x="9195102" y="8321610"/>
                  </a:lnTo>
                  <a:lnTo>
                    <a:pt x="9161199" y="8350493"/>
                  </a:lnTo>
                  <a:lnTo>
                    <a:pt x="9125026" y="8376604"/>
                  </a:lnTo>
                  <a:lnTo>
                    <a:pt x="9086751" y="8399776"/>
                  </a:lnTo>
                  <a:lnTo>
                    <a:pt x="9046540" y="8419842"/>
                  </a:lnTo>
                  <a:lnTo>
                    <a:pt x="9004561" y="8436634"/>
                  </a:lnTo>
                  <a:lnTo>
                    <a:pt x="8960981" y="8449985"/>
                  </a:lnTo>
                  <a:lnTo>
                    <a:pt x="8915967" y="8459729"/>
                  </a:lnTo>
                  <a:lnTo>
                    <a:pt x="8869685" y="8465698"/>
                  </a:lnTo>
                  <a:lnTo>
                    <a:pt x="8822304" y="8467725"/>
                  </a:lnTo>
                  <a:close/>
                </a:path>
              </a:pathLst>
            </a:custGeom>
            <a:solidFill>
              <a:srgbClr val="CDD8FF">
                <a:alpha val="3372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7943778" y="818763"/>
              <a:ext cx="9410700" cy="8467725"/>
            </a:xfrm>
            <a:custGeom>
              <a:avLst/>
              <a:gdLst/>
              <a:ahLst/>
              <a:cxnLst/>
              <a:rect l="l" t="t" r="r" b="b"/>
              <a:pathLst>
                <a:path w="9410700" h="8467725">
                  <a:moveTo>
                    <a:pt x="8859967" y="8467725"/>
                  </a:moveTo>
                  <a:lnTo>
                    <a:pt x="550692" y="8467725"/>
                  </a:lnTo>
                  <a:lnTo>
                    <a:pt x="503275" y="8465698"/>
                  </a:lnTo>
                  <a:lnTo>
                    <a:pt x="456959" y="8459729"/>
                  </a:lnTo>
                  <a:lnTo>
                    <a:pt x="411911" y="8449985"/>
                  </a:lnTo>
                  <a:lnTo>
                    <a:pt x="368298" y="8436634"/>
                  </a:lnTo>
                  <a:lnTo>
                    <a:pt x="326288" y="8419842"/>
                  </a:lnTo>
                  <a:lnTo>
                    <a:pt x="286048" y="8399776"/>
                  </a:lnTo>
                  <a:lnTo>
                    <a:pt x="247744" y="8376604"/>
                  </a:lnTo>
                  <a:lnTo>
                    <a:pt x="211544" y="8350493"/>
                  </a:lnTo>
                  <a:lnTo>
                    <a:pt x="177615" y="8321610"/>
                  </a:lnTo>
                  <a:lnTo>
                    <a:pt x="146125" y="8290121"/>
                  </a:lnTo>
                  <a:lnTo>
                    <a:pt x="117239" y="8256194"/>
                  </a:lnTo>
                  <a:lnTo>
                    <a:pt x="91126" y="8219997"/>
                  </a:lnTo>
                  <a:lnTo>
                    <a:pt x="67952" y="8181696"/>
                  </a:lnTo>
                  <a:lnTo>
                    <a:pt x="47885" y="8141458"/>
                  </a:lnTo>
                  <a:lnTo>
                    <a:pt x="31092" y="8099451"/>
                  </a:lnTo>
                  <a:lnTo>
                    <a:pt x="17740" y="8055841"/>
                  </a:lnTo>
                  <a:lnTo>
                    <a:pt x="7995" y="8010796"/>
                  </a:lnTo>
                  <a:lnTo>
                    <a:pt x="2026" y="7964483"/>
                  </a:lnTo>
                  <a:lnTo>
                    <a:pt x="0" y="7917069"/>
                  </a:lnTo>
                  <a:lnTo>
                    <a:pt x="0" y="550655"/>
                  </a:lnTo>
                  <a:lnTo>
                    <a:pt x="2026" y="503241"/>
                  </a:lnTo>
                  <a:lnTo>
                    <a:pt x="7995" y="456928"/>
                  </a:lnTo>
                  <a:lnTo>
                    <a:pt x="17740" y="411883"/>
                  </a:lnTo>
                  <a:lnTo>
                    <a:pt x="31092" y="368273"/>
                  </a:lnTo>
                  <a:lnTo>
                    <a:pt x="47885" y="326266"/>
                  </a:lnTo>
                  <a:lnTo>
                    <a:pt x="67952" y="286028"/>
                  </a:lnTo>
                  <a:lnTo>
                    <a:pt x="91126" y="247727"/>
                  </a:lnTo>
                  <a:lnTo>
                    <a:pt x="117239" y="211530"/>
                  </a:lnTo>
                  <a:lnTo>
                    <a:pt x="146125" y="177603"/>
                  </a:lnTo>
                  <a:lnTo>
                    <a:pt x="177615" y="146115"/>
                  </a:lnTo>
                  <a:lnTo>
                    <a:pt x="211544" y="117231"/>
                  </a:lnTo>
                  <a:lnTo>
                    <a:pt x="247744" y="91120"/>
                  </a:lnTo>
                  <a:lnTo>
                    <a:pt x="286048" y="67948"/>
                  </a:lnTo>
                  <a:lnTo>
                    <a:pt x="326288" y="47882"/>
                  </a:lnTo>
                  <a:lnTo>
                    <a:pt x="368298" y="31090"/>
                  </a:lnTo>
                  <a:lnTo>
                    <a:pt x="411911" y="17739"/>
                  </a:lnTo>
                  <a:lnTo>
                    <a:pt x="456959" y="7995"/>
                  </a:lnTo>
                  <a:lnTo>
                    <a:pt x="503275" y="2026"/>
                  </a:lnTo>
                  <a:lnTo>
                    <a:pt x="550692" y="0"/>
                  </a:lnTo>
                  <a:lnTo>
                    <a:pt x="8859967" y="0"/>
                  </a:lnTo>
                  <a:lnTo>
                    <a:pt x="8907384" y="2026"/>
                  </a:lnTo>
                  <a:lnTo>
                    <a:pt x="8953700" y="7995"/>
                  </a:lnTo>
                  <a:lnTo>
                    <a:pt x="8998748" y="17739"/>
                  </a:lnTo>
                  <a:lnTo>
                    <a:pt x="9042361" y="31090"/>
                  </a:lnTo>
                  <a:lnTo>
                    <a:pt x="9084371" y="47882"/>
                  </a:lnTo>
                  <a:lnTo>
                    <a:pt x="9124611" y="67948"/>
                  </a:lnTo>
                  <a:lnTo>
                    <a:pt x="9162915" y="91120"/>
                  </a:lnTo>
                  <a:lnTo>
                    <a:pt x="9199115" y="117231"/>
                  </a:lnTo>
                  <a:lnTo>
                    <a:pt x="9233044" y="146115"/>
                  </a:lnTo>
                  <a:lnTo>
                    <a:pt x="9264535" y="177603"/>
                  </a:lnTo>
                  <a:lnTo>
                    <a:pt x="9293420" y="211530"/>
                  </a:lnTo>
                  <a:lnTo>
                    <a:pt x="9319533" y="247727"/>
                  </a:lnTo>
                  <a:lnTo>
                    <a:pt x="9342707" y="286028"/>
                  </a:lnTo>
                  <a:lnTo>
                    <a:pt x="9362774" y="326266"/>
                  </a:lnTo>
                  <a:lnTo>
                    <a:pt x="9379567" y="368273"/>
                  </a:lnTo>
                  <a:lnTo>
                    <a:pt x="9392919" y="411883"/>
                  </a:lnTo>
                  <a:lnTo>
                    <a:pt x="9402664" y="456928"/>
                  </a:lnTo>
                  <a:lnTo>
                    <a:pt x="9408633" y="503241"/>
                  </a:lnTo>
                  <a:lnTo>
                    <a:pt x="9410660" y="550655"/>
                  </a:lnTo>
                  <a:lnTo>
                    <a:pt x="9410660" y="7917069"/>
                  </a:lnTo>
                  <a:lnTo>
                    <a:pt x="9408633" y="7964483"/>
                  </a:lnTo>
                  <a:lnTo>
                    <a:pt x="9402664" y="8010796"/>
                  </a:lnTo>
                  <a:lnTo>
                    <a:pt x="9392919" y="8055841"/>
                  </a:lnTo>
                  <a:lnTo>
                    <a:pt x="9379567" y="8099451"/>
                  </a:lnTo>
                  <a:lnTo>
                    <a:pt x="9362774" y="8141458"/>
                  </a:lnTo>
                  <a:lnTo>
                    <a:pt x="9342707" y="8181696"/>
                  </a:lnTo>
                  <a:lnTo>
                    <a:pt x="9319533" y="8219997"/>
                  </a:lnTo>
                  <a:lnTo>
                    <a:pt x="9293420" y="8256194"/>
                  </a:lnTo>
                  <a:lnTo>
                    <a:pt x="9264535" y="8290121"/>
                  </a:lnTo>
                  <a:lnTo>
                    <a:pt x="9233044" y="8321610"/>
                  </a:lnTo>
                  <a:lnTo>
                    <a:pt x="9199115" y="8350493"/>
                  </a:lnTo>
                  <a:lnTo>
                    <a:pt x="9162915" y="8376604"/>
                  </a:lnTo>
                  <a:lnTo>
                    <a:pt x="9124611" y="8399776"/>
                  </a:lnTo>
                  <a:lnTo>
                    <a:pt x="9084371" y="8419842"/>
                  </a:lnTo>
                  <a:lnTo>
                    <a:pt x="9042361" y="8436634"/>
                  </a:lnTo>
                  <a:lnTo>
                    <a:pt x="8998748" y="8449985"/>
                  </a:lnTo>
                  <a:lnTo>
                    <a:pt x="8953700" y="8459729"/>
                  </a:lnTo>
                  <a:lnTo>
                    <a:pt x="8907384" y="8465698"/>
                  </a:lnTo>
                  <a:lnTo>
                    <a:pt x="8859967" y="8467725"/>
                  </a:lnTo>
                  <a:close/>
                </a:path>
              </a:pathLst>
            </a:custGeom>
            <a:solidFill>
              <a:srgbClr val="F7F7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987293" y="2039454"/>
              <a:ext cx="5511800" cy="6208395"/>
            </a:xfrm>
            <a:custGeom>
              <a:avLst/>
              <a:gdLst/>
              <a:ahLst/>
              <a:cxnLst/>
              <a:rect l="l" t="t" r="r" b="b"/>
              <a:pathLst>
                <a:path w="5511800" h="6208395">
                  <a:moveTo>
                    <a:pt x="198640" y="0"/>
                  </a:moveTo>
                  <a:lnTo>
                    <a:pt x="0" y="0"/>
                  </a:lnTo>
                  <a:lnTo>
                    <a:pt x="0" y="6208141"/>
                  </a:lnTo>
                  <a:lnTo>
                    <a:pt x="198640" y="6208141"/>
                  </a:lnTo>
                  <a:lnTo>
                    <a:pt x="198640" y="0"/>
                  </a:lnTo>
                  <a:close/>
                </a:path>
                <a:path w="5511800" h="6208395">
                  <a:moveTo>
                    <a:pt x="5511393" y="0"/>
                  </a:moveTo>
                  <a:lnTo>
                    <a:pt x="5312753" y="0"/>
                  </a:lnTo>
                  <a:lnTo>
                    <a:pt x="5312753" y="6208141"/>
                  </a:lnTo>
                  <a:lnTo>
                    <a:pt x="5511393" y="6208141"/>
                  </a:lnTo>
                  <a:lnTo>
                    <a:pt x="5511393" y="0"/>
                  </a:lnTo>
                  <a:close/>
                </a:path>
              </a:pathLst>
            </a:custGeom>
            <a:solidFill>
              <a:srgbClr val="4A6F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565503" y="2037872"/>
              <a:ext cx="4342130" cy="6529070"/>
            </a:xfrm>
            <a:custGeom>
              <a:avLst/>
              <a:gdLst/>
              <a:ahLst/>
              <a:cxnLst/>
              <a:rect l="l" t="t" r="r" b="b"/>
              <a:pathLst>
                <a:path w="4342130" h="6529070">
                  <a:moveTo>
                    <a:pt x="4342004" y="6528991"/>
                  </a:moveTo>
                  <a:lnTo>
                    <a:pt x="0" y="6528991"/>
                  </a:lnTo>
                  <a:lnTo>
                    <a:pt x="392" y="6453379"/>
                  </a:lnTo>
                  <a:lnTo>
                    <a:pt x="1560" y="6379401"/>
                  </a:lnTo>
                  <a:lnTo>
                    <a:pt x="3489" y="6307034"/>
                  </a:lnTo>
                  <a:lnTo>
                    <a:pt x="6166" y="6236258"/>
                  </a:lnTo>
                  <a:lnTo>
                    <a:pt x="9577" y="6167050"/>
                  </a:lnTo>
                  <a:lnTo>
                    <a:pt x="13707" y="6099389"/>
                  </a:lnTo>
                  <a:lnTo>
                    <a:pt x="18544" y="6033253"/>
                  </a:lnTo>
                  <a:lnTo>
                    <a:pt x="24073" y="5968622"/>
                  </a:lnTo>
                  <a:lnTo>
                    <a:pt x="30281" y="5905474"/>
                  </a:lnTo>
                  <a:lnTo>
                    <a:pt x="37153" y="5843787"/>
                  </a:lnTo>
                  <a:lnTo>
                    <a:pt x="44676" y="5783539"/>
                  </a:lnTo>
                  <a:lnTo>
                    <a:pt x="52836" y="5724710"/>
                  </a:lnTo>
                  <a:lnTo>
                    <a:pt x="61618" y="5667278"/>
                  </a:lnTo>
                  <a:lnTo>
                    <a:pt x="71010" y="5611221"/>
                  </a:lnTo>
                  <a:lnTo>
                    <a:pt x="80998" y="5556518"/>
                  </a:lnTo>
                  <a:lnTo>
                    <a:pt x="91567" y="5503147"/>
                  </a:lnTo>
                  <a:lnTo>
                    <a:pt x="102703" y="5451087"/>
                  </a:lnTo>
                  <a:lnTo>
                    <a:pt x="114394" y="5400317"/>
                  </a:lnTo>
                  <a:lnTo>
                    <a:pt x="126624" y="5350815"/>
                  </a:lnTo>
                  <a:lnTo>
                    <a:pt x="139381" y="5302559"/>
                  </a:lnTo>
                  <a:lnTo>
                    <a:pt x="152650" y="5255529"/>
                  </a:lnTo>
                  <a:lnTo>
                    <a:pt x="166417" y="5209702"/>
                  </a:lnTo>
                  <a:lnTo>
                    <a:pt x="180669" y="5165057"/>
                  </a:lnTo>
                  <a:lnTo>
                    <a:pt x="195392" y="5121573"/>
                  </a:lnTo>
                  <a:lnTo>
                    <a:pt x="210571" y="5079228"/>
                  </a:lnTo>
                  <a:lnTo>
                    <a:pt x="226194" y="5038000"/>
                  </a:lnTo>
                  <a:lnTo>
                    <a:pt x="242246" y="4997869"/>
                  </a:lnTo>
                  <a:lnTo>
                    <a:pt x="258713" y="4958813"/>
                  </a:lnTo>
                  <a:lnTo>
                    <a:pt x="275582" y="4920810"/>
                  </a:lnTo>
                  <a:lnTo>
                    <a:pt x="310468" y="4847878"/>
                  </a:lnTo>
                  <a:lnTo>
                    <a:pt x="346795" y="4778902"/>
                  </a:lnTo>
                  <a:lnTo>
                    <a:pt x="384451" y="4713709"/>
                  </a:lnTo>
                  <a:lnTo>
                    <a:pt x="423325" y="4652129"/>
                  </a:lnTo>
                  <a:lnTo>
                    <a:pt x="463307" y="4593988"/>
                  </a:lnTo>
                  <a:lnTo>
                    <a:pt x="504286" y="4539117"/>
                  </a:lnTo>
                  <a:lnTo>
                    <a:pt x="546151" y="4487342"/>
                  </a:lnTo>
                  <a:lnTo>
                    <a:pt x="588791" y="4438492"/>
                  </a:lnTo>
                  <a:lnTo>
                    <a:pt x="632096" y="4392396"/>
                  </a:lnTo>
                  <a:lnTo>
                    <a:pt x="675955" y="4348881"/>
                  </a:lnTo>
                  <a:lnTo>
                    <a:pt x="720257" y="4307776"/>
                  </a:lnTo>
                  <a:lnTo>
                    <a:pt x="764891" y="4268909"/>
                  </a:lnTo>
                  <a:lnTo>
                    <a:pt x="809747" y="4232108"/>
                  </a:lnTo>
                  <a:lnTo>
                    <a:pt x="877203" y="4180405"/>
                  </a:lnTo>
                  <a:lnTo>
                    <a:pt x="944535" y="4132385"/>
                  </a:lnTo>
                  <a:lnTo>
                    <a:pt x="1033471" y="4073085"/>
                  </a:lnTo>
                  <a:lnTo>
                    <a:pt x="1266241" y="3927239"/>
                  </a:lnTo>
                  <a:lnTo>
                    <a:pt x="1362631" y="3863573"/>
                  </a:lnTo>
                  <a:lnTo>
                    <a:pt x="1416588" y="3824530"/>
                  </a:lnTo>
                  <a:lnTo>
                    <a:pt x="1467180" y="3784146"/>
                  </a:lnTo>
                  <a:lnTo>
                    <a:pt x="1498855" y="3756191"/>
                  </a:lnTo>
                  <a:lnTo>
                    <a:pt x="1528757" y="3727212"/>
                  </a:lnTo>
                  <a:lnTo>
                    <a:pt x="1556776" y="3697035"/>
                  </a:lnTo>
                  <a:lnTo>
                    <a:pt x="1582802" y="3665490"/>
                  </a:lnTo>
                  <a:lnTo>
                    <a:pt x="1606722" y="3632403"/>
                  </a:lnTo>
                  <a:lnTo>
                    <a:pt x="1628428" y="3597605"/>
                  </a:lnTo>
                  <a:lnTo>
                    <a:pt x="1647807" y="3560922"/>
                  </a:lnTo>
                  <a:lnTo>
                    <a:pt x="1664750" y="3522183"/>
                  </a:lnTo>
                  <a:lnTo>
                    <a:pt x="1679145" y="3481216"/>
                  </a:lnTo>
                  <a:lnTo>
                    <a:pt x="1690882" y="3437850"/>
                  </a:lnTo>
                  <a:lnTo>
                    <a:pt x="1699849" y="3391912"/>
                  </a:lnTo>
                  <a:lnTo>
                    <a:pt x="1705937" y="3343231"/>
                  </a:lnTo>
                  <a:lnTo>
                    <a:pt x="1709033" y="3291636"/>
                  </a:lnTo>
                  <a:lnTo>
                    <a:pt x="1709426" y="3264692"/>
                  </a:lnTo>
                  <a:lnTo>
                    <a:pt x="1708063" y="3215201"/>
                  </a:lnTo>
                  <a:lnTo>
                    <a:pt x="1704033" y="3168797"/>
                  </a:lnTo>
                  <a:lnTo>
                    <a:pt x="1697429" y="3125317"/>
                  </a:lnTo>
                  <a:lnTo>
                    <a:pt x="1688339" y="3084596"/>
                  </a:lnTo>
                  <a:lnTo>
                    <a:pt x="1676854" y="3046472"/>
                  </a:lnTo>
                  <a:lnTo>
                    <a:pt x="1663064" y="3010780"/>
                  </a:lnTo>
                  <a:lnTo>
                    <a:pt x="1628933" y="2946036"/>
                  </a:lnTo>
                  <a:lnTo>
                    <a:pt x="1586668" y="2889056"/>
                  </a:lnTo>
                  <a:lnTo>
                    <a:pt x="1536993" y="2838528"/>
                  </a:lnTo>
                  <a:lnTo>
                    <a:pt x="1480630" y="2793141"/>
                  </a:lnTo>
                  <a:lnTo>
                    <a:pt x="1401873" y="2741642"/>
                  </a:lnTo>
                  <a:lnTo>
                    <a:pt x="1333106" y="2703033"/>
                  </a:lnTo>
                  <a:lnTo>
                    <a:pt x="1001190" y="2532953"/>
                  </a:lnTo>
                  <a:lnTo>
                    <a:pt x="917714" y="2484357"/>
                  </a:lnTo>
                  <a:lnTo>
                    <a:pt x="854713" y="2444046"/>
                  </a:lnTo>
                  <a:lnTo>
                    <a:pt x="791711" y="2399809"/>
                  </a:lnTo>
                  <a:lnTo>
                    <a:pt x="749860" y="2367863"/>
                  </a:lnTo>
                  <a:lnTo>
                    <a:pt x="708236" y="2333762"/>
                  </a:lnTo>
                  <a:lnTo>
                    <a:pt x="666927" y="2297343"/>
                  </a:lnTo>
                  <a:lnTo>
                    <a:pt x="626026" y="2258441"/>
                  </a:lnTo>
                  <a:lnTo>
                    <a:pt x="585621" y="2216893"/>
                  </a:lnTo>
                  <a:lnTo>
                    <a:pt x="545804" y="2172536"/>
                  </a:lnTo>
                  <a:lnTo>
                    <a:pt x="506665" y="2125204"/>
                  </a:lnTo>
                  <a:lnTo>
                    <a:pt x="468293" y="2074735"/>
                  </a:lnTo>
                  <a:lnTo>
                    <a:pt x="430781" y="2020965"/>
                  </a:lnTo>
                  <a:lnTo>
                    <a:pt x="394217" y="1963730"/>
                  </a:lnTo>
                  <a:lnTo>
                    <a:pt x="358693" y="1902865"/>
                  </a:lnTo>
                  <a:lnTo>
                    <a:pt x="324298" y="1838208"/>
                  </a:lnTo>
                  <a:lnTo>
                    <a:pt x="291123" y="1769594"/>
                  </a:lnTo>
                  <a:lnTo>
                    <a:pt x="259259" y="1696860"/>
                  </a:lnTo>
                  <a:lnTo>
                    <a:pt x="228796" y="1619842"/>
                  </a:lnTo>
                  <a:lnTo>
                    <a:pt x="199823" y="1538375"/>
                  </a:lnTo>
                  <a:lnTo>
                    <a:pt x="172433" y="1452296"/>
                  </a:lnTo>
                  <a:lnTo>
                    <a:pt x="146714" y="1361442"/>
                  </a:lnTo>
                  <a:lnTo>
                    <a:pt x="122757" y="1265649"/>
                  </a:lnTo>
                  <a:lnTo>
                    <a:pt x="100653" y="1164752"/>
                  </a:lnTo>
                  <a:lnTo>
                    <a:pt x="80492" y="1058587"/>
                  </a:lnTo>
                  <a:lnTo>
                    <a:pt x="62365" y="946992"/>
                  </a:lnTo>
                  <a:lnTo>
                    <a:pt x="46361" y="829802"/>
                  </a:lnTo>
                  <a:lnTo>
                    <a:pt x="32572" y="706854"/>
                  </a:lnTo>
                  <a:lnTo>
                    <a:pt x="21087" y="577983"/>
                  </a:lnTo>
                  <a:lnTo>
                    <a:pt x="11997" y="443026"/>
                  </a:lnTo>
                  <a:lnTo>
                    <a:pt x="5392" y="301819"/>
                  </a:lnTo>
                  <a:lnTo>
                    <a:pt x="1363" y="154198"/>
                  </a:lnTo>
                  <a:lnTo>
                    <a:pt x="0" y="0"/>
                  </a:lnTo>
                  <a:lnTo>
                    <a:pt x="4342004" y="0"/>
                  </a:lnTo>
                  <a:lnTo>
                    <a:pt x="4341662" y="77931"/>
                  </a:lnTo>
                  <a:lnTo>
                    <a:pt x="4338954" y="228821"/>
                  </a:lnTo>
                  <a:lnTo>
                    <a:pt x="4333626" y="373214"/>
                  </a:lnTo>
                  <a:lnTo>
                    <a:pt x="4325767" y="511276"/>
                  </a:lnTo>
                  <a:lnTo>
                    <a:pt x="4315468" y="643169"/>
                  </a:lnTo>
                  <a:lnTo>
                    <a:pt x="4302820" y="769058"/>
                  </a:lnTo>
                  <a:lnTo>
                    <a:pt x="4287912" y="889107"/>
                  </a:lnTo>
                  <a:lnTo>
                    <a:pt x="4270835" y="1003479"/>
                  </a:lnTo>
                  <a:lnTo>
                    <a:pt x="4251680" y="1112338"/>
                  </a:lnTo>
                  <a:lnTo>
                    <a:pt x="4230536" y="1215848"/>
                  </a:lnTo>
                  <a:lnTo>
                    <a:pt x="4207494" y="1314173"/>
                  </a:lnTo>
                  <a:lnTo>
                    <a:pt x="4182645" y="1407477"/>
                  </a:lnTo>
                  <a:lnTo>
                    <a:pt x="4156079" y="1495922"/>
                  </a:lnTo>
                  <a:lnTo>
                    <a:pt x="4127886" y="1579674"/>
                  </a:lnTo>
                  <a:lnTo>
                    <a:pt x="4098157" y="1658897"/>
                  </a:lnTo>
                  <a:lnTo>
                    <a:pt x="4066982" y="1733752"/>
                  </a:lnTo>
                  <a:lnTo>
                    <a:pt x="4034451" y="1804406"/>
                  </a:lnTo>
                  <a:lnTo>
                    <a:pt x="4000655" y="1871021"/>
                  </a:lnTo>
                  <a:lnTo>
                    <a:pt x="3965685" y="1933761"/>
                  </a:lnTo>
                  <a:lnTo>
                    <a:pt x="3929629" y="1992791"/>
                  </a:lnTo>
                  <a:lnTo>
                    <a:pt x="3892580" y="2048273"/>
                  </a:lnTo>
                  <a:lnTo>
                    <a:pt x="3854627" y="2100372"/>
                  </a:lnTo>
                  <a:lnTo>
                    <a:pt x="3815860" y="2149252"/>
                  </a:lnTo>
                  <a:lnTo>
                    <a:pt x="3776370" y="2195076"/>
                  </a:lnTo>
                  <a:lnTo>
                    <a:pt x="3736248" y="2238008"/>
                  </a:lnTo>
                  <a:lnTo>
                    <a:pt x="3695584" y="2278212"/>
                  </a:lnTo>
                  <a:lnTo>
                    <a:pt x="3654468" y="2315852"/>
                  </a:lnTo>
                  <a:lnTo>
                    <a:pt x="3612990" y="2351092"/>
                  </a:lnTo>
                  <a:lnTo>
                    <a:pt x="3571241" y="2384095"/>
                  </a:lnTo>
                  <a:lnTo>
                    <a:pt x="3529311" y="2415025"/>
                  </a:lnTo>
                  <a:lnTo>
                    <a:pt x="3487291" y="2444046"/>
                  </a:lnTo>
                  <a:lnTo>
                    <a:pt x="3424290" y="2484357"/>
                  </a:lnTo>
                  <a:lnTo>
                    <a:pt x="3361593" y="2521295"/>
                  </a:lnTo>
                  <a:lnTo>
                    <a:pt x="3278999" y="2566252"/>
                  </a:lnTo>
                  <a:lnTo>
                    <a:pt x="3044954" y="2684142"/>
                  </a:lnTo>
                  <a:lnTo>
                    <a:pt x="2956877" y="2731836"/>
                  </a:lnTo>
                  <a:lnTo>
                    <a:pt x="2907601" y="2761687"/>
                  </a:lnTo>
                  <a:lnTo>
                    <a:pt x="2861374" y="2793141"/>
                  </a:lnTo>
                  <a:lnTo>
                    <a:pt x="2805011" y="2838528"/>
                  </a:lnTo>
                  <a:lnTo>
                    <a:pt x="2755336" y="2889056"/>
                  </a:lnTo>
                  <a:lnTo>
                    <a:pt x="2713071" y="2946036"/>
                  </a:lnTo>
                  <a:lnTo>
                    <a:pt x="2678940" y="3010780"/>
                  </a:lnTo>
                  <a:lnTo>
                    <a:pt x="2665151" y="3046472"/>
                  </a:lnTo>
                  <a:lnTo>
                    <a:pt x="2653666" y="3084596"/>
                  </a:lnTo>
                  <a:lnTo>
                    <a:pt x="2644575" y="3125317"/>
                  </a:lnTo>
                  <a:lnTo>
                    <a:pt x="2637971" y="3168797"/>
                  </a:lnTo>
                  <a:lnTo>
                    <a:pt x="2633941" y="3215201"/>
                  </a:lnTo>
                  <a:lnTo>
                    <a:pt x="2632579" y="3264692"/>
                  </a:lnTo>
                  <a:lnTo>
                    <a:pt x="2632971" y="3291636"/>
                  </a:lnTo>
                  <a:lnTo>
                    <a:pt x="2636068" y="3343231"/>
                  </a:lnTo>
                  <a:lnTo>
                    <a:pt x="2642155" y="3391912"/>
                  </a:lnTo>
                  <a:lnTo>
                    <a:pt x="2651123" y="3437849"/>
                  </a:lnTo>
                  <a:lnTo>
                    <a:pt x="2662859" y="3481216"/>
                  </a:lnTo>
                  <a:lnTo>
                    <a:pt x="2677254" y="3522182"/>
                  </a:lnTo>
                  <a:lnTo>
                    <a:pt x="2694197" y="3560921"/>
                  </a:lnTo>
                  <a:lnTo>
                    <a:pt x="2713576" y="3597604"/>
                  </a:lnTo>
                  <a:lnTo>
                    <a:pt x="2735282" y="3632403"/>
                  </a:lnTo>
                  <a:lnTo>
                    <a:pt x="2759203" y="3665490"/>
                  </a:lnTo>
                  <a:lnTo>
                    <a:pt x="2785228" y="3697035"/>
                  </a:lnTo>
                  <a:lnTo>
                    <a:pt x="2813247" y="3727212"/>
                  </a:lnTo>
                  <a:lnTo>
                    <a:pt x="2843150" y="3756191"/>
                  </a:lnTo>
                  <a:lnTo>
                    <a:pt x="2874824" y="3784145"/>
                  </a:lnTo>
                  <a:lnTo>
                    <a:pt x="2908160" y="3811246"/>
                  </a:lnTo>
                  <a:lnTo>
                    <a:pt x="2961037" y="3850671"/>
                  </a:lnTo>
                  <a:lnTo>
                    <a:pt x="3036321" y="3901854"/>
                  </a:lnTo>
                  <a:lnTo>
                    <a:pt x="3330636" y="4087468"/>
                  </a:lnTo>
                  <a:lnTo>
                    <a:pt x="3419877" y="4148018"/>
                  </a:lnTo>
                  <a:lnTo>
                    <a:pt x="3487292" y="4197201"/>
                  </a:lnTo>
                  <a:lnTo>
                    <a:pt x="3554707" y="4250260"/>
                  </a:lnTo>
                  <a:lnTo>
                    <a:pt x="3599465" y="4288073"/>
                  </a:lnTo>
                  <a:lnTo>
                    <a:pt x="3643947" y="4328038"/>
                  </a:lnTo>
                  <a:lnTo>
                    <a:pt x="3688041" y="4370326"/>
                  </a:lnTo>
                  <a:lnTo>
                    <a:pt x="3731637" y="4415111"/>
                  </a:lnTo>
                  <a:lnTo>
                    <a:pt x="3774623" y="4462562"/>
                  </a:lnTo>
                  <a:lnTo>
                    <a:pt x="3816890" y="4512853"/>
                  </a:lnTo>
                  <a:lnTo>
                    <a:pt x="3858326" y="4566155"/>
                  </a:lnTo>
                  <a:lnTo>
                    <a:pt x="3898820" y="4622639"/>
                  </a:lnTo>
                  <a:lnTo>
                    <a:pt x="3938262" y="4682478"/>
                  </a:lnTo>
                  <a:lnTo>
                    <a:pt x="3976541" y="4745843"/>
                  </a:lnTo>
                  <a:lnTo>
                    <a:pt x="4013546" y="4812906"/>
                  </a:lnTo>
                  <a:lnTo>
                    <a:pt x="4049166" y="4883839"/>
                  </a:lnTo>
                  <a:lnTo>
                    <a:pt x="4083292" y="4958813"/>
                  </a:lnTo>
                  <a:lnTo>
                    <a:pt x="4099759" y="4997869"/>
                  </a:lnTo>
                  <a:lnTo>
                    <a:pt x="4115811" y="5038000"/>
                  </a:lnTo>
                  <a:lnTo>
                    <a:pt x="4131433" y="5079227"/>
                  </a:lnTo>
                  <a:lnTo>
                    <a:pt x="4146613" y="5121573"/>
                  </a:lnTo>
                  <a:lnTo>
                    <a:pt x="4161336" y="5165057"/>
                  </a:lnTo>
                  <a:lnTo>
                    <a:pt x="4175588" y="5209702"/>
                  </a:lnTo>
                  <a:lnTo>
                    <a:pt x="4189355" y="5255529"/>
                  </a:lnTo>
                  <a:lnTo>
                    <a:pt x="4202624" y="5302559"/>
                  </a:lnTo>
                  <a:lnTo>
                    <a:pt x="4215380" y="5350815"/>
                  </a:lnTo>
                  <a:lnTo>
                    <a:pt x="4227611" y="5400317"/>
                  </a:lnTo>
                  <a:lnTo>
                    <a:pt x="4239301" y="5451087"/>
                  </a:lnTo>
                  <a:lnTo>
                    <a:pt x="4250438" y="5503147"/>
                  </a:lnTo>
                  <a:lnTo>
                    <a:pt x="4261007" y="5556518"/>
                  </a:lnTo>
                  <a:lnTo>
                    <a:pt x="4270994" y="5611221"/>
                  </a:lnTo>
                  <a:lnTo>
                    <a:pt x="4280386" y="5667278"/>
                  </a:lnTo>
                  <a:lnTo>
                    <a:pt x="4289169" y="5724710"/>
                  </a:lnTo>
                  <a:lnTo>
                    <a:pt x="4297329" y="5783539"/>
                  </a:lnTo>
                  <a:lnTo>
                    <a:pt x="4304852" y="5843787"/>
                  </a:lnTo>
                  <a:lnTo>
                    <a:pt x="4311724" y="5905474"/>
                  </a:lnTo>
                  <a:lnTo>
                    <a:pt x="4317931" y="5968622"/>
                  </a:lnTo>
                  <a:lnTo>
                    <a:pt x="4323460" y="6033253"/>
                  </a:lnTo>
                  <a:lnTo>
                    <a:pt x="4328297" y="6099389"/>
                  </a:lnTo>
                  <a:lnTo>
                    <a:pt x="4332428" y="6167050"/>
                  </a:lnTo>
                  <a:lnTo>
                    <a:pt x="4335838" y="6236258"/>
                  </a:lnTo>
                  <a:lnTo>
                    <a:pt x="4338515" y="6307034"/>
                  </a:lnTo>
                  <a:lnTo>
                    <a:pt x="4340444" y="6379401"/>
                  </a:lnTo>
                  <a:lnTo>
                    <a:pt x="4341612" y="6453379"/>
                  </a:lnTo>
                  <a:lnTo>
                    <a:pt x="4342004" y="6528991"/>
                  </a:lnTo>
                  <a:close/>
                </a:path>
              </a:pathLst>
            </a:custGeom>
            <a:solidFill>
              <a:srgbClr val="99B0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899443" y="3561623"/>
              <a:ext cx="3674745" cy="4846320"/>
            </a:xfrm>
            <a:custGeom>
              <a:avLst/>
              <a:gdLst/>
              <a:ahLst/>
              <a:cxnLst/>
              <a:rect l="l" t="t" r="r" b="b"/>
              <a:pathLst>
                <a:path w="3674744" h="4846320">
                  <a:moveTo>
                    <a:pt x="3674125" y="4845997"/>
                  </a:moveTo>
                  <a:lnTo>
                    <a:pt x="0" y="4845997"/>
                  </a:lnTo>
                  <a:lnTo>
                    <a:pt x="453" y="4772242"/>
                  </a:lnTo>
                  <a:lnTo>
                    <a:pt x="1801" y="4700168"/>
                  </a:lnTo>
                  <a:lnTo>
                    <a:pt x="4027" y="4629749"/>
                  </a:lnTo>
                  <a:lnTo>
                    <a:pt x="7111" y="4560960"/>
                  </a:lnTo>
                  <a:lnTo>
                    <a:pt x="11036" y="4493778"/>
                  </a:lnTo>
                  <a:lnTo>
                    <a:pt x="15785" y="4428177"/>
                  </a:lnTo>
                  <a:lnTo>
                    <a:pt x="21340" y="4364133"/>
                  </a:lnTo>
                  <a:lnTo>
                    <a:pt x="27681" y="4301621"/>
                  </a:lnTo>
                  <a:lnTo>
                    <a:pt x="34793" y="4240616"/>
                  </a:lnTo>
                  <a:lnTo>
                    <a:pt x="42656" y="4181094"/>
                  </a:lnTo>
                  <a:lnTo>
                    <a:pt x="51253" y="4123030"/>
                  </a:lnTo>
                  <a:lnTo>
                    <a:pt x="60566" y="4066399"/>
                  </a:lnTo>
                  <a:lnTo>
                    <a:pt x="70576" y="4011177"/>
                  </a:lnTo>
                  <a:lnTo>
                    <a:pt x="81267" y="3957339"/>
                  </a:lnTo>
                  <a:lnTo>
                    <a:pt x="92621" y="3904861"/>
                  </a:lnTo>
                  <a:lnTo>
                    <a:pt x="104618" y="3853717"/>
                  </a:lnTo>
                  <a:lnTo>
                    <a:pt x="117242" y="3803883"/>
                  </a:lnTo>
                  <a:lnTo>
                    <a:pt x="130474" y="3755334"/>
                  </a:lnTo>
                  <a:lnTo>
                    <a:pt x="144297" y="3708046"/>
                  </a:lnTo>
                  <a:lnTo>
                    <a:pt x="158693" y="3661994"/>
                  </a:lnTo>
                  <a:lnTo>
                    <a:pt x="173644" y="3617153"/>
                  </a:lnTo>
                  <a:lnTo>
                    <a:pt x="189131" y="3573499"/>
                  </a:lnTo>
                  <a:lnTo>
                    <a:pt x="205138" y="3531007"/>
                  </a:lnTo>
                  <a:lnTo>
                    <a:pt x="221646" y="3489652"/>
                  </a:lnTo>
                  <a:lnTo>
                    <a:pt x="238637" y="3449410"/>
                  </a:lnTo>
                  <a:lnTo>
                    <a:pt x="256093" y="3410256"/>
                  </a:lnTo>
                  <a:lnTo>
                    <a:pt x="273997" y="3372165"/>
                  </a:lnTo>
                  <a:lnTo>
                    <a:pt x="292330" y="3335113"/>
                  </a:lnTo>
                  <a:lnTo>
                    <a:pt x="311075" y="3299074"/>
                  </a:lnTo>
                  <a:lnTo>
                    <a:pt x="330214" y="3264025"/>
                  </a:lnTo>
                  <a:lnTo>
                    <a:pt x="369601" y="3196796"/>
                  </a:lnTo>
                  <a:lnTo>
                    <a:pt x="410348" y="3133228"/>
                  </a:lnTo>
                  <a:lnTo>
                    <a:pt x="452312" y="3073123"/>
                  </a:lnTo>
                  <a:lnTo>
                    <a:pt x="495351" y="3016285"/>
                  </a:lnTo>
                  <a:lnTo>
                    <a:pt x="539319" y="2962516"/>
                  </a:lnTo>
                  <a:lnTo>
                    <a:pt x="584076" y="2911618"/>
                  </a:lnTo>
                  <a:lnTo>
                    <a:pt x="629477" y="2863394"/>
                  </a:lnTo>
                  <a:lnTo>
                    <a:pt x="675378" y="2817647"/>
                  </a:lnTo>
                  <a:lnTo>
                    <a:pt x="721638" y="2774179"/>
                  </a:lnTo>
                  <a:lnTo>
                    <a:pt x="768113" y="2732793"/>
                  </a:lnTo>
                  <a:lnTo>
                    <a:pt x="837914" y="2674187"/>
                  </a:lnTo>
                  <a:lnTo>
                    <a:pt x="907393" y="2619154"/>
                  </a:lnTo>
                  <a:lnTo>
                    <a:pt x="1192959" y="2405732"/>
                  </a:lnTo>
                  <a:lnTo>
                    <a:pt x="1271697" y="2342662"/>
                  </a:lnTo>
                  <a:lnTo>
                    <a:pt x="1326679" y="2294434"/>
                  </a:lnTo>
                  <a:lnTo>
                    <a:pt x="1361126" y="2261472"/>
                  </a:lnTo>
                  <a:lnTo>
                    <a:pt x="1393641" y="2227631"/>
                  </a:lnTo>
                  <a:lnTo>
                    <a:pt x="1424079" y="2192714"/>
                  </a:lnTo>
                  <a:lnTo>
                    <a:pt x="1452298" y="2156523"/>
                  </a:lnTo>
                  <a:lnTo>
                    <a:pt x="1478154" y="2118862"/>
                  </a:lnTo>
                  <a:lnTo>
                    <a:pt x="1501505" y="2079533"/>
                  </a:lnTo>
                  <a:lnTo>
                    <a:pt x="1522206" y="2038338"/>
                  </a:lnTo>
                  <a:lnTo>
                    <a:pt x="1540116" y="1995081"/>
                  </a:lnTo>
                  <a:lnTo>
                    <a:pt x="1555090" y="1949563"/>
                  </a:lnTo>
                  <a:lnTo>
                    <a:pt x="1566987" y="1901587"/>
                  </a:lnTo>
                  <a:lnTo>
                    <a:pt x="1575661" y="1850957"/>
                  </a:lnTo>
                  <a:lnTo>
                    <a:pt x="1580971" y="1797474"/>
                  </a:lnTo>
                  <a:lnTo>
                    <a:pt x="1582772" y="1740941"/>
                  </a:lnTo>
                  <a:lnTo>
                    <a:pt x="1582167" y="1700514"/>
                  </a:lnTo>
                  <a:lnTo>
                    <a:pt x="1580371" y="1661961"/>
                  </a:lnTo>
                  <a:lnTo>
                    <a:pt x="1573320" y="1590236"/>
                  </a:lnTo>
                  <a:lnTo>
                    <a:pt x="1561848" y="1525274"/>
                  </a:lnTo>
                  <a:lnTo>
                    <a:pt x="1546182" y="1466585"/>
                  </a:lnTo>
                  <a:lnTo>
                    <a:pt x="1526552" y="1413679"/>
                  </a:lnTo>
                  <a:lnTo>
                    <a:pt x="1503185" y="1366066"/>
                  </a:lnTo>
                  <a:lnTo>
                    <a:pt x="1476310" y="1323256"/>
                  </a:lnTo>
                  <a:lnTo>
                    <a:pt x="1446155" y="1284757"/>
                  </a:lnTo>
                  <a:lnTo>
                    <a:pt x="1412949" y="1250079"/>
                  </a:lnTo>
                  <a:lnTo>
                    <a:pt x="1376920" y="1218733"/>
                  </a:lnTo>
                  <a:lnTo>
                    <a:pt x="1338296" y="1190228"/>
                  </a:lnTo>
                  <a:lnTo>
                    <a:pt x="1275995" y="1151724"/>
                  </a:lnTo>
                  <a:lnTo>
                    <a:pt x="1231884" y="1128176"/>
                  </a:lnTo>
                  <a:lnTo>
                    <a:pt x="1185977" y="1105752"/>
                  </a:lnTo>
                  <a:lnTo>
                    <a:pt x="988963" y="1017496"/>
                  </a:lnTo>
                  <a:lnTo>
                    <a:pt x="911601" y="980611"/>
                  </a:lnTo>
                  <a:lnTo>
                    <a:pt x="859590" y="953545"/>
                  </a:lnTo>
                  <a:lnTo>
                    <a:pt x="807497" y="923925"/>
                  </a:lnTo>
                  <a:lnTo>
                    <a:pt x="755549" y="891263"/>
                  </a:lnTo>
                  <a:lnTo>
                    <a:pt x="703975" y="855066"/>
                  </a:lnTo>
                  <a:lnTo>
                    <a:pt x="653003" y="814846"/>
                  </a:lnTo>
                  <a:lnTo>
                    <a:pt x="602862" y="770111"/>
                  </a:lnTo>
                  <a:lnTo>
                    <a:pt x="553780" y="720371"/>
                  </a:lnTo>
                  <a:lnTo>
                    <a:pt x="505986" y="665136"/>
                  </a:lnTo>
                  <a:lnTo>
                    <a:pt x="459707" y="603916"/>
                  </a:lnTo>
                  <a:lnTo>
                    <a:pt x="437208" y="570908"/>
                  </a:lnTo>
                  <a:lnTo>
                    <a:pt x="415173" y="536219"/>
                  </a:lnTo>
                  <a:lnTo>
                    <a:pt x="393631" y="499789"/>
                  </a:lnTo>
                  <a:lnTo>
                    <a:pt x="372610" y="461557"/>
                  </a:lnTo>
                  <a:lnTo>
                    <a:pt x="352140" y="421460"/>
                  </a:lnTo>
                  <a:lnTo>
                    <a:pt x="332249" y="379438"/>
                  </a:lnTo>
                  <a:lnTo>
                    <a:pt x="312965" y="335429"/>
                  </a:lnTo>
                  <a:lnTo>
                    <a:pt x="294317" y="289372"/>
                  </a:lnTo>
                  <a:lnTo>
                    <a:pt x="276333" y="241205"/>
                  </a:lnTo>
                  <a:lnTo>
                    <a:pt x="259042" y="190868"/>
                  </a:lnTo>
                  <a:lnTo>
                    <a:pt x="242473" y="138299"/>
                  </a:lnTo>
                  <a:lnTo>
                    <a:pt x="226654" y="83437"/>
                  </a:lnTo>
                  <a:lnTo>
                    <a:pt x="211613" y="26221"/>
                  </a:lnTo>
                  <a:lnTo>
                    <a:pt x="303417" y="15496"/>
                  </a:lnTo>
                  <a:lnTo>
                    <a:pt x="397712" y="7395"/>
                  </a:lnTo>
                  <a:lnTo>
                    <a:pt x="494058" y="2152"/>
                  </a:lnTo>
                  <a:lnTo>
                    <a:pt x="542864" y="675"/>
                  </a:lnTo>
                  <a:lnTo>
                    <a:pt x="592018" y="0"/>
                  </a:lnTo>
                  <a:lnTo>
                    <a:pt x="641465" y="156"/>
                  </a:lnTo>
                  <a:lnTo>
                    <a:pt x="691151" y="1172"/>
                  </a:lnTo>
                  <a:lnTo>
                    <a:pt x="741021" y="3078"/>
                  </a:lnTo>
                  <a:lnTo>
                    <a:pt x="791020" y="5903"/>
                  </a:lnTo>
                  <a:lnTo>
                    <a:pt x="841092" y="9676"/>
                  </a:lnTo>
                  <a:lnTo>
                    <a:pt x="891184" y="14426"/>
                  </a:lnTo>
                  <a:lnTo>
                    <a:pt x="941240" y="20183"/>
                  </a:lnTo>
                  <a:lnTo>
                    <a:pt x="991206" y="26976"/>
                  </a:lnTo>
                  <a:lnTo>
                    <a:pt x="1041026" y="34833"/>
                  </a:lnTo>
                  <a:lnTo>
                    <a:pt x="1090646" y="43785"/>
                  </a:lnTo>
                  <a:lnTo>
                    <a:pt x="1140011" y="53859"/>
                  </a:lnTo>
                  <a:lnTo>
                    <a:pt x="1189065" y="65087"/>
                  </a:lnTo>
                  <a:lnTo>
                    <a:pt x="1237755" y="77496"/>
                  </a:lnTo>
                  <a:lnTo>
                    <a:pt x="1286025" y="91116"/>
                  </a:lnTo>
                  <a:lnTo>
                    <a:pt x="1333820" y="105976"/>
                  </a:lnTo>
                  <a:lnTo>
                    <a:pt x="1381086" y="122106"/>
                  </a:lnTo>
                  <a:lnTo>
                    <a:pt x="1427768" y="139534"/>
                  </a:lnTo>
                  <a:lnTo>
                    <a:pt x="1473810" y="158290"/>
                  </a:lnTo>
                  <a:lnTo>
                    <a:pt x="1519158" y="178404"/>
                  </a:lnTo>
                  <a:lnTo>
                    <a:pt x="1563757" y="199903"/>
                  </a:lnTo>
                  <a:lnTo>
                    <a:pt x="1607553" y="222818"/>
                  </a:lnTo>
                  <a:lnTo>
                    <a:pt x="1657010" y="246512"/>
                  </a:lnTo>
                  <a:lnTo>
                    <a:pt x="1706601" y="268364"/>
                  </a:lnTo>
                  <a:lnTo>
                    <a:pt x="1756284" y="288507"/>
                  </a:lnTo>
                  <a:lnTo>
                    <a:pt x="1806014" y="307074"/>
                  </a:lnTo>
                  <a:lnTo>
                    <a:pt x="1855749" y="324200"/>
                  </a:lnTo>
                  <a:lnTo>
                    <a:pt x="1905445" y="340019"/>
                  </a:lnTo>
                  <a:lnTo>
                    <a:pt x="1955059" y="354664"/>
                  </a:lnTo>
                  <a:lnTo>
                    <a:pt x="2004549" y="368269"/>
                  </a:lnTo>
                  <a:lnTo>
                    <a:pt x="2053870" y="380968"/>
                  </a:lnTo>
                  <a:lnTo>
                    <a:pt x="2151835" y="404184"/>
                  </a:lnTo>
                  <a:lnTo>
                    <a:pt x="2483059" y="476574"/>
                  </a:lnTo>
                  <a:lnTo>
                    <a:pt x="2572939" y="499141"/>
                  </a:lnTo>
                  <a:lnTo>
                    <a:pt x="2616871" y="511407"/>
                  </a:lnTo>
                  <a:lnTo>
                    <a:pt x="2660073" y="524508"/>
                  </a:lnTo>
                  <a:lnTo>
                    <a:pt x="2702501" y="538576"/>
                  </a:lnTo>
                  <a:lnTo>
                    <a:pt x="2744113" y="553746"/>
                  </a:lnTo>
                  <a:lnTo>
                    <a:pt x="2784865" y="570152"/>
                  </a:lnTo>
                  <a:lnTo>
                    <a:pt x="2824715" y="587926"/>
                  </a:lnTo>
                  <a:lnTo>
                    <a:pt x="2863618" y="607204"/>
                  </a:lnTo>
                  <a:lnTo>
                    <a:pt x="2901532" y="628119"/>
                  </a:lnTo>
                  <a:lnTo>
                    <a:pt x="2938414" y="650805"/>
                  </a:lnTo>
                  <a:lnTo>
                    <a:pt x="2974220" y="675395"/>
                  </a:lnTo>
                  <a:lnTo>
                    <a:pt x="3008907" y="702024"/>
                  </a:lnTo>
                  <a:lnTo>
                    <a:pt x="3042432" y="730825"/>
                  </a:lnTo>
                  <a:lnTo>
                    <a:pt x="3012270" y="768288"/>
                  </a:lnTo>
                  <a:lnTo>
                    <a:pt x="2981594" y="802997"/>
                  </a:lnTo>
                  <a:lnTo>
                    <a:pt x="2950471" y="835120"/>
                  </a:lnTo>
                  <a:lnTo>
                    <a:pt x="2918968" y="864825"/>
                  </a:lnTo>
                  <a:lnTo>
                    <a:pt x="2887151" y="892279"/>
                  </a:lnTo>
                  <a:lnTo>
                    <a:pt x="2855085" y="917650"/>
                  </a:lnTo>
                  <a:lnTo>
                    <a:pt x="2822838" y="941108"/>
                  </a:lnTo>
                  <a:lnTo>
                    <a:pt x="2790475" y="962819"/>
                  </a:lnTo>
                  <a:lnTo>
                    <a:pt x="2758064" y="982952"/>
                  </a:lnTo>
                  <a:lnTo>
                    <a:pt x="2693359" y="1019155"/>
                  </a:lnTo>
                  <a:lnTo>
                    <a:pt x="2629255" y="1051060"/>
                  </a:lnTo>
                  <a:lnTo>
                    <a:pt x="2445850" y="1134438"/>
                  </a:lnTo>
                  <a:lnTo>
                    <a:pt x="2389453" y="1162598"/>
                  </a:lnTo>
                  <a:lnTo>
                    <a:pt x="2336310" y="1193181"/>
                  </a:lnTo>
                  <a:lnTo>
                    <a:pt x="2286952" y="1227532"/>
                  </a:lnTo>
                  <a:lnTo>
                    <a:pt x="2241908" y="1266995"/>
                  </a:lnTo>
                  <a:lnTo>
                    <a:pt x="2201711" y="1312915"/>
                  </a:lnTo>
                  <a:lnTo>
                    <a:pt x="2166890" y="1366634"/>
                  </a:lnTo>
                  <a:lnTo>
                    <a:pt x="2137976" y="1429498"/>
                  </a:lnTo>
                  <a:lnTo>
                    <a:pt x="2115500" y="1502851"/>
                  </a:lnTo>
                  <a:lnTo>
                    <a:pt x="2106842" y="1543881"/>
                  </a:lnTo>
                  <a:lnTo>
                    <a:pt x="2099993" y="1588036"/>
                  </a:lnTo>
                  <a:lnTo>
                    <a:pt x="2095018" y="1635486"/>
                  </a:lnTo>
                  <a:lnTo>
                    <a:pt x="2091985" y="1686399"/>
                  </a:lnTo>
                  <a:lnTo>
                    <a:pt x="2090959" y="1740941"/>
                  </a:lnTo>
                  <a:lnTo>
                    <a:pt x="2091404" y="1769314"/>
                  </a:lnTo>
                  <a:lnTo>
                    <a:pt x="2094910" y="1823691"/>
                  </a:lnTo>
                  <a:lnTo>
                    <a:pt x="2101789" y="1875077"/>
                  </a:lnTo>
                  <a:lnTo>
                    <a:pt x="2111902" y="1923669"/>
                  </a:lnTo>
                  <a:lnTo>
                    <a:pt x="2125109" y="1969664"/>
                  </a:lnTo>
                  <a:lnTo>
                    <a:pt x="2141272" y="2013261"/>
                  </a:lnTo>
                  <a:lnTo>
                    <a:pt x="2160252" y="2054657"/>
                  </a:lnTo>
                  <a:lnTo>
                    <a:pt x="2181909" y="2094050"/>
                  </a:lnTo>
                  <a:lnTo>
                    <a:pt x="2206104" y="2131637"/>
                  </a:lnTo>
                  <a:lnTo>
                    <a:pt x="2232699" y="2167617"/>
                  </a:lnTo>
                  <a:lnTo>
                    <a:pt x="2261554" y="2202187"/>
                  </a:lnTo>
                  <a:lnTo>
                    <a:pt x="2292529" y="2235545"/>
                  </a:lnTo>
                  <a:lnTo>
                    <a:pt x="2325487" y="2267888"/>
                  </a:lnTo>
                  <a:lnTo>
                    <a:pt x="2360288" y="2299415"/>
                  </a:lnTo>
                  <a:lnTo>
                    <a:pt x="2415640" y="2345606"/>
                  </a:lnTo>
                  <a:lnTo>
                    <a:pt x="2474356" y="2391072"/>
                  </a:lnTo>
                  <a:lnTo>
                    <a:pt x="2801971" y="2630884"/>
                  </a:lnTo>
                  <a:lnTo>
                    <a:pt x="2871015" y="2686014"/>
                  </a:lnTo>
                  <a:lnTo>
                    <a:pt x="2940137" y="2745091"/>
                  </a:lnTo>
                  <a:lnTo>
                    <a:pt x="2986029" y="2786997"/>
                  </a:lnTo>
                  <a:lnTo>
                    <a:pt x="3031609" y="2831152"/>
                  </a:lnTo>
                  <a:lnTo>
                    <a:pt x="3076737" y="2877753"/>
                  </a:lnTo>
                  <a:lnTo>
                    <a:pt x="3121274" y="2926998"/>
                  </a:lnTo>
                  <a:lnTo>
                    <a:pt x="3165081" y="2979085"/>
                  </a:lnTo>
                  <a:lnTo>
                    <a:pt x="3208018" y="3034211"/>
                  </a:lnTo>
                  <a:lnTo>
                    <a:pt x="3249947" y="3092574"/>
                  </a:lnTo>
                  <a:lnTo>
                    <a:pt x="3290728" y="3154372"/>
                  </a:lnTo>
                  <a:lnTo>
                    <a:pt x="3330223" y="3219802"/>
                  </a:lnTo>
                  <a:lnTo>
                    <a:pt x="3349445" y="3253942"/>
                  </a:lnTo>
                  <a:lnTo>
                    <a:pt x="3368292" y="3289063"/>
                  </a:lnTo>
                  <a:lnTo>
                    <a:pt x="3386749" y="3325192"/>
                  </a:lnTo>
                  <a:lnTo>
                    <a:pt x="3404797" y="3362352"/>
                  </a:lnTo>
                  <a:lnTo>
                    <a:pt x="3422419" y="3400569"/>
                  </a:lnTo>
                  <a:lnTo>
                    <a:pt x="3439597" y="3439867"/>
                  </a:lnTo>
                  <a:lnTo>
                    <a:pt x="3456315" y="3480271"/>
                  </a:lnTo>
                  <a:lnTo>
                    <a:pt x="3472555" y="3521805"/>
                  </a:lnTo>
                  <a:lnTo>
                    <a:pt x="3488300" y="3564495"/>
                  </a:lnTo>
                  <a:lnTo>
                    <a:pt x="3503531" y="3608365"/>
                  </a:lnTo>
                  <a:lnTo>
                    <a:pt x="3518232" y="3653439"/>
                  </a:lnTo>
                  <a:lnTo>
                    <a:pt x="3532386" y="3699743"/>
                  </a:lnTo>
                  <a:lnTo>
                    <a:pt x="3545974" y="3747301"/>
                  </a:lnTo>
                  <a:lnTo>
                    <a:pt x="3558980" y="3796139"/>
                  </a:lnTo>
                  <a:lnTo>
                    <a:pt x="3571387" y="3846279"/>
                  </a:lnTo>
                  <a:lnTo>
                    <a:pt x="3583176" y="3897749"/>
                  </a:lnTo>
                  <a:lnTo>
                    <a:pt x="3594330" y="3950571"/>
                  </a:lnTo>
                  <a:lnTo>
                    <a:pt x="3604833" y="4004771"/>
                  </a:lnTo>
                  <a:lnTo>
                    <a:pt x="3614666" y="4060373"/>
                  </a:lnTo>
                  <a:lnTo>
                    <a:pt x="3623812" y="4117403"/>
                  </a:lnTo>
                  <a:lnTo>
                    <a:pt x="3632254" y="4175885"/>
                  </a:lnTo>
                  <a:lnTo>
                    <a:pt x="3639975" y="4235843"/>
                  </a:lnTo>
                  <a:lnTo>
                    <a:pt x="3646957" y="4297303"/>
                  </a:lnTo>
                  <a:lnTo>
                    <a:pt x="3653183" y="4360289"/>
                  </a:lnTo>
                  <a:lnTo>
                    <a:pt x="3658635" y="4424826"/>
                  </a:lnTo>
                  <a:lnTo>
                    <a:pt x="3663295" y="4490938"/>
                  </a:lnTo>
                  <a:lnTo>
                    <a:pt x="3667148" y="4558650"/>
                  </a:lnTo>
                  <a:lnTo>
                    <a:pt x="3670174" y="4627988"/>
                  </a:lnTo>
                  <a:lnTo>
                    <a:pt x="3672358" y="4698975"/>
                  </a:lnTo>
                  <a:lnTo>
                    <a:pt x="3673681" y="4771636"/>
                  </a:lnTo>
                  <a:lnTo>
                    <a:pt x="3674125" y="4845997"/>
                  </a:lnTo>
                  <a:close/>
                </a:path>
              </a:pathLst>
            </a:custGeom>
            <a:solidFill>
              <a:srgbClr val="E7E7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9678137" y="1242453"/>
              <a:ext cx="6130290" cy="7802245"/>
            </a:xfrm>
            <a:custGeom>
              <a:avLst/>
              <a:gdLst/>
              <a:ahLst/>
              <a:cxnLst/>
              <a:rect l="l" t="t" r="r" b="b"/>
              <a:pathLst>
                <a:path w="6130290" h="7802245">
                  <a:moveTo>
                    <a:pt x="6129706" y="7103046"/>
                  </a:moveTo>
                  <a:lnTo>
                    <a:pt x="6125591" y="7056996"/>
                  </a:lnTo>
                  <a:lnTo>
                    <a:pt x="6113716" y="7013664"/>
                  </a:lnTo>
                  <a:lnTo>
                    <a:pt x="6094806" y="6973773"/>
                  </a:lnTo>
                  <a:lnTo>
                    <a:pt x="6069571" y="6938061"/>
                  </a:lnTo>
                  <a:lnTo>
                    <a:pt x="6038761" y="6907225"/>
                  </a:lnTo>
                  <a:lnTo>
                    <a:pt x="6003087" y="6881990"/>
                  </a:lnTo>
                  <a:lnTo>
                    <a:pt x="5963247" y="6863067"/>
                  </a:lnTo>
                  <a:lnTo>
                    <a:pt x="5919990" y="6851193"/>
                  </a:lnTo>
                  <a:lnTo>
                    <a:pt x="5874042" y="6847078"/>
                  </a:lnTo>
                  <a:lnTo>
                    <a:pt x="255663" y="6847078"/>
                  </a:lnTo>
                  <a:lnTo>
                    <a:pt x="209715" y="6851193"/>
                  </a:lnTo>
                  <a:lnTo>
                    <a:pt x="166458" y="6863067"/>
                  </a:lnTo>
                  <a:lnTo>
                    <a:pt x="126619" y="6881990"/>
                  </a:lnTo>
                  <a:lnTo>
                    <a:pt x="90944" y="6907225"/>
                  </a:lnTo>
                  <a:lnTo>
                    <a:pt x="60121" y="6938061"/>
                  </a:lnTo>
                  <a:lnTo>
                    <a:pt x="34899" y="6973773"/>
                  </a:lnTo>
                  <a:lnTo>
                    <a:pt x="15989" y="7013664"/>
                  </a:lnTo>
                  <a:lnTo>
                    <a:pt x="4114" y="7056996"/>
                  </a:lnTo>
                  <a:lnTo>
                    <a:pt x="0" y="7103046"/>
                  </a:lnTo>
                  <a:lnTo>
                    <a:pt x="0" y="7546175"/>
                  </a:lnTo>
                  <a:lnTo>
                    <a:pt x="4114" y="7592123"/>
                  </a:lnTo>
                  <a:lnTo>
                    <a:pt x="15989" y="7635354"/>
                  </a:lnTo>
                  <a:lnTo>
                    <a:pt x="34899" y="7675181"/>
                  </a:lnTo>
                  <a:lnTo>
                    <a:pt x="60121" y="7710843"/>
                  </a:lnTo>
                  <a:lnTo>
                    <a:pt x="90944" y="7741653"/>
                  </a:lnTo>
                  <a:lnTo>
                    <a:pt x="126619" y="7766863"/>
                  </a:lnTo>
                  <a:lnTo>
                    <a:pt x="166458" y="7785760"/>
                  </a:lnTo>
                  <a:lnTo>
                    <a:pt x="209715" y="7797635"/>
                  </a:lnTo>
                  <a:lnTo>
                    <a:pt x="255663" y="7801750"/>
                  </a:lnTo>
                  <a:lnTo>
                    <a:pt x="5874042" y="7801750"/>
                  </a:lnTo>
                  <a:lnTo>
                    <a:pt x="5919990" y="7797635"/>
                  </a:lnTo>
                  <a:lnTo>
                    <a:pt x="5963247" y="7785760"/>
                  </a:lnTo>
                  <a:lnTo>
                    <a:pt x="6003087" y="7766863"/>
                  </a:lnTo>
                  <a:lnTo>
                    <a:pt x="6038761" y="7741653"/>
                  </a:lnTo>
                  <a:lnTo>
                    <a:pt x="6069571" y="7710843"/>
                  </a:lnTo>
                  <a:lnTo>
                    <a:pt x="6094806" y="7675181"/>
                  </a:lnTo>
                  <a:lnTo>
                    <a:pt x="6113716" y="7635354"/>
                  </a:lnTo>
                  <a:lnTo>
                    <a:pt x="6125591" y="7592123"/>
                  </a:lnTo>
                  <a:lnTo>
                    <a:pt x="6129706" y="7546175"/>
                  </a:lnTo>
                  <a:lnTo>
                    <a:pt x="6129706" y="7103046"/>
                  </a:lnTo>
                  <a:close/>
                </a:path>
                <a:path w="6130290" h="7802245">
                  <a:moveTo>
                    <a:pt x="6129706" y="255574"/>
                  </a:moveTo>
                  <a:lnTo>
                    <a:pt x="6125591" y="209626"/>
                  </a:lnTo>
                  <a:lnTo>
                    <a:pt x="6113716" y="166382"/>
                  </a:lnTo>
                  <a:lnTo>
                    <a:pt x="6094806" y="126568"/>
                  </a:lnTo>
                  <a:lnTo>
                    <a:pt x="6069571" y="90906"/>
                  </a:lnTo>
                  <a:lnTo>
                    <a:pt x="6038761" y="60096"/>
                  </a:lnTo>
                  <a:lnTo>
                    <a:pt x="6003087" y="34886"/>
                  </a:lnTo>
                  <a:lnTo>
                    <a:pt x="5963247" y="15976"/>
                  </a:lnTo>
                  <a:lnTo>
                    <a:pt x="5919990" y="4114"/>
                  </a:lnTo>
                  <a:lnTo>
                    <a:pt x="5874042" y="0"/>
                  </a:lnTo>
                  <a:lnTo>
                    <a:pt x="255663" y="0"/>
                  </a:lnTo>
                  <a:lnTo>
                    <a:pt x="209715" y="4114"/>
                  </a:lnTo>
                  <a:lnTo>
                    <a:pt x="166458" y="15976"/>
                  </a:lnTo>
                  <a:lnTo>
                    <a:pt x="126619" y="34886"/>
                  </a:lnTo>
                  <a:lnTo>
                    <a:pt x="90944" y="60096"/>
                  </a:lnTo>
                  <a:lnTo>
                    <a:pt x="60121" y="90906"/>
                  </a:lnTo>
                  <a:lnTo>
                    <a:pt x="34899" y="126568"/>
                  </a:lnTo>
                  <a:lnTo>
                    <a:pt x="15989" y="166382"/>
                  </a:lnTo>
                  <a:lnTo>
                    <a:pt x="4114" y="209626"/>
                  </a:lnTo>
                  <a:lnTo>
                    <a:pt x="0" y="255574"/>
                  </a:lnTo>
                  <a:lnTo>
                    <a:pt x="0" y="698703"/>
                  </a:lnTo>
                  <a:lnTo>
                    <a:pt x="4114" y="744753"/>
                  </a:lnTo>
                  <a:lnTo>
                    <a:pt x="15989" y="788085"/>
                  </a:lnTo>
                  <a:lnTo>
                    <a:pt x="34899" y="827976"/>
                  </a:lnTo>
                  <a:lnTo>
                    <a:pt x="60121" y="863688"/>
                  </a:lnTo>
                  <a:lnTo>
                    <a:pt x="90944" y="894524"/>
                  </a:lnTo>
                  <a:lnTo>
                    <a:pt x="126619" y="919759"/>
                  </a:lnTo>
                  <a:lnTo>
                    <a:pt x="166458" y="938682"/>
                  </a:lnTo>
                  <a:lnTo>
                    <a:pt x="209715" y="950556"/>
                  </a:lnTo>
                  <a:lnTo>
                    <a:pt x="255663" y="954671"/>
                  </a:lnTo>
                  <a:lnTo>
                    <a:pt x="5874042" y="954671"/>
                  </a:lnTo>
                  <a:lnTo>
                    <a:pt x="5919990" y="950556"/>
                  </a:lnTo>
                  <a:lnTo>
                    <a:pt x="5963247" y="938682"/>
                  </a:lnTo>
                  <a:lnTo>
                    <a:pt x="6003087" y="919759"/>
                  </a:lnTo>
                  <a:lnTo>
                    <a:pt x="6038761" y="894524"/>
                  </a:lnTo>
                  <a:lnTo>
                    <a:pt x="6069571" y="863688"/>
                  </a:lnTo>
                  <a:lnTo>
                    <a:pt x="6094806" y="827976"/>
                  </a:lnTo>
                  <a:lnTo>
                    <a:pt x="6113716" y="788085"/>
                  </a:lnTo>
                  <a:lnTo>
                    <a:pt x="6125591" y="744753"/>
                  </a:lnTo>
                  <a:lnTo>
                    <a:pt x="6129706" y="698703"/>
                  </a:lnTo>
                  <a:lnTo>
                    <a:pt x="6129706" y="255574"/>
                  </a:lnTo>
                  <a:close/>
                </a:path>
              </a:pathLst>
            </a:custGeom>
            <a:solidFill>
              <a:srgbClr val="4A6F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526277" y="2053969"/>
            <a:ext cx="7120890" cy="1459230"/>
          </a:xfrm>
          <a:prstGeom prst="rect">
            <a:avLst/>
          </a:prstGeom>
        </p:spPr>
        <p:txBody>
          <a:bodyPr vert="horz" wrap="square" lIns="0" tIns="31115" rIns="0" bIns="0" rtlCol="0">
            <a:spAutoFit/>
          </a:bodyPr>
          <a:lstStyle/>
          <a:p>
            <a:pPr marL="1126490" marR="5080" indent="-1114425">
              <a:lnSpc>
                <a:spcPts val="5620"/>
              </a:lnSpc>
              <a:spcBef>
                <a:spcPts val="245"/>
              </a:spcBef>
            </a:pPr>
            <a:r>
              <a:rPr sz="4700" spc="545" dirty="0"/>
              <a:t>Если</a:t>
            </a:r>
            <a:r>
              <a:rPr sz="4700" spc="-130" dirty="0"/>
              <a:t> </a:t>
            </a:r>
            <a:r>
              <a:rPr sz="4700" spc="875" dirty="0"/>
              <a:t>нужно</a:t>
            </a:r>
            <a:r>
              <a:rPr sz="4700" spc="-130" dirty="0"/>
              <a:t> </a:t>
            </a:r>
            <a:r>
              <a:rPr sz="4700" spc="545" dirty="0"/>
              <a:t>вовремя </a:t>
            </a:r>
            <a:r>
              <a:rPr sz="4700" spc="705" dirty="0"/>
              <a:t>остановиться</a:t>
            </a:r>
            <a:endParaRPr sz="4700"/>
          </a:p>
        </p:txBody>
      </p:sp>
      <p:sp>
        <p:nvSpPr>
          <p:cNvPr id="10" name="object 10"/>
          <p:cNvSpPr txBox="1"/>
          <p:nvPr/>
        </p:nvSpPr>
        <p:spPr>
          <a:xfrm>
            <a:off x="450226" y="4075129"/>
            <a:ext cx="7252970" cy="39084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3020" marR="5080" indent="-635" algn="ctr">
              <a:lnSpc>
                <a:spcPct val="108000"/>
              </a:lnSpc>
              <a:spcBef>
                <a:spcPts val="90"/>
              </a:spcBef>
            </a:pPr>
            <a:r>
              <a:rPr sz="6250" spc="530" dirty="0">
                <a:solidFill>
                  <a:srgbClr val="F7F7F7"/>
                </a:solidFill>
                <a:latin typeface="Arial"/>
                <a:cs typeface="Arial"/>
              </a:rPr>
              <a:t>"Маруся, </a:t>
            </a:r>
            <a:r>
              <a:rPr sz="6250" spc="965" dirty="0">
                <a:solidFill>
                  <a:srgbClr val="F7F7F7"/>
                </a:solidFill>
                <a:latin typeface="Arial"/>
                <a:cs typeface="Arial"/>
              </a:rPr>
              <a:t>поставь</a:t>
            </a:r>
            <a:r>
              <a:rPr sz="6250" spc="-155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6250" spc="685" dirty="0">
                <a:solidFill>
                  <a:srgbClr val="F7F7F7"/>
                </a:solidFill>
                <a:latin typeface="Arial"/>
                <a:cs typeface="Arial"/>
              </a:rPr>
              <a:t>таймер </a:t>
            </a:r>
            <a:r>
              <a:rPr sz="6250" spc="720" dirty="0">
                <a:solidFill>
                  <a:srgbClr val="F7F7F7"/>
                </a:solidFill>
                <a:latin typeface="Arial"/>
                <a:cs typeface="Arial"/>
              </a:rPr>
              <a:t>на</a:t>
            </a:r>
            <a:r>
              <a:rPr sz="6250" spc="-185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6250" spc="-240" dirty="0">
                <a:solidFill>
                  <a:srgbClr val="F7F7F7"/>
                </a:solidFill>
                <a:latin typeface="Arial"/>
                <a:cs typeface="Arial"/>
              </a:rPr>
              <a:t>10</a:t>
            </a:r>
            <a:r>
              <a:rPr sz="6250" spc="-180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6250" spc="775" dirty="0">
                <a:solidFill>
                  <a:srgbClr val="F7F7F7"/>
                </a:solidFill>
                <a:latin typeface="Arial"/>
                <a:cs typeface="Arial"/>
              </a:rPr>
              <a:t>минут"</a:t>
            </a:r>
            <a:endParaRPr sz="62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450"/>
              </a:spcBef>
              <a:tabLst>
                <a:tab pos="5928995" algn="l"/>
              </a:tabLst>
            </a:pPr>
            <a:r>
              <a:rPr sz="2350" spc="200" dirty="0">
                <a:solidFill>
                  <a:srgbClr val="F7F7F7"/>
                </a:solidFill>
                <a:latin typeface="Arial"/>
                <a:cs typeface="Arial"/>
              </a:rPr>
              <a:t>Например,</a:t>
            </a:r>
            <a:r>
              <a:rPr sz="2350" spc="-30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2350" spc="330" dirty="0">
                <a:solidFill>
                  <a:srgbClr val="F7F7F7"/>
                </a:solidFill>
                <a:latin typeface="Arial"/>
                <a:cs typeface="Arial"/>
              </a:rPr>
              <a:t>самостоятельная</a:t>
            </a:r>
            <a:r>
              <a:rPr sz="2350" spc="-25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2350" spc="280" dirty="0">
                <a:solidFill>
                  <a:srgbClr val="F7F7F7"/>
                </a:solidFill>
                <a:latin typeface="Arial"/>
                <a:cs typeface="Arial"/>
              </a:rPr>
              <a:t>на</a:t>
            </a:r>
            <a:r>
              <a:rPr sz="2350" spc="-25" dirty="0">
                <a:solidFill>
                  <a:srgbClr val="F7F7F7"/>
                </a:solidFill>
                <a:latin typeface="Arial"/>
                <a:cs typeface="Arial"/>
              </a:rPr>
              <a:t> 10</a:t>
            </a:r>
            <a:r>
              <a:rPr sz="2350" dirty="0">
                <a:solidFill>
                  <a:srgbClr val="F7F7F7"/>
                </a:solidFill>
                <a:latin typeface="Arial"/>
                <a:cs typeface="Arial"/>
              </a:rPr>
              <a:t>	</a:t>
            </a:r>
            <a:r>
              <a:rPr sz="2350" spc="310" dirty="0">
                <a:solidFill>
                  <a:srgbClr val="F7F7F7"/>
                </a:solidFill>
                <a:latin typeface="Arial"/>
                <a:cs typeface="Arial"/>
              </a:rPr>
              <a:t>минут</a:t>
            </a:r>
            <a:endParaRPr sz="23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CDD8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077693" y="7019987"/>
            <a:ext cx="9563735" cy="22561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200"/>
              </a:lnSpc>
              <a:spcBef>
                <a:spcPts val="105"/>
              </a:spcBef>
            </a:pPr>
            <a:r>
              <a:rPr sz="7300" spc="700" dirty="0">
                <a:solidFill>
                  <a:srgbClr val="F7F7F7"/>
                </a:solidFill>
                <a:latin typeface="Arial"/>
                <a:cs typeface="Arial"/>
              </a:rPr>
              <a:t>если</a:t>
            </a:r>
            <a:r>
              <a:rPr sz="7300" spc="-210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7300" spc="1050" dirty="0">
                <a:solidFill>
                  <a:srgbClr val="F7F7F7"/>
                </a:solidFill>
                <a:latin typeface="Arial"/>
                <a:cs typeface="Arial"/>
              </a:rPr>
              <a:t>глаза</a:t>
            </a:r>
            <a:r>
              <a:rPr sz="7300" spc="-204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7300" spc="910" dirty="0">
                <a:solidFill>
                  <a:srgbClr val="F7F7F7"/>
                </a:solidFill>
                <a:latin typeface="Arial"/>
                <a:cs typeface="Arial"/>
              </a:rPr>
              <a:t>устали </a:t>
            </a:r>
            <a:r>
              <a:rPr sz="7300" spc="1520" dirty="0">
                <a:solidFill>
                  <a:srgbClr val="F7F7F7"/>
                </a:solidFill>
                <a:latin typeface="Arial"/>
                <a:cs typeface="Arial"/>
              </a:rPr>
              <a:t>от</a:t>
            </a:r>
            <a:r>
              <a:rPr sz="7300" spc="-210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7300" spc="1105" dirty="0">
                <a:solidFill>
                  <a:srgbClr val="F7F7F7"/>
                </a:solidFill>
                <a:latin typeface="Arial"/>
                <a:cs typeface="Arial"/>
              </a:rPr>
              <a:t>компьютера</a:t>
            </a:r>
            <a:endParaRPr sz="73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75121" y="780482"/>
            <a:ext cx="11697970" cy="802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425" dirty="0">
                <a:solidFill>
                  <a:srgbClr val="4A6FEC"/>
                </a:solidFill>
                <a:latin typeface="Arial"/>
                <a:cs typeface="Arial"/>
              </a:rPr>
              <a:t>"Маруся,</a:t>
            </a:r>
            <a:r>
              <a:rPr sz="5100" spc="-145" dirty="0">
                <a:solidFill>
                  <a:srgbClr val="4A6FEC"/>
                </a:solidFill>
                <a:latin typeface="Arial"/>
                <a:cs typeface="Arial"/>
              </a:rPr>
              <a:t> </a:t>
            </a:r>
            <a:r>
              <a:rPr sz="5100" spc="775" dirty="0">
                <a:solidFill>
                  <a:srgbClr val="4A6FEC"/>
                </a:solidFill>
                <a:latin typeface="Arial"/>
                <a:cs typeface="Arial"/>
              </a:rPr>
              <a:t>включи</a:t>
            </a:r>
            <a:r>
              <a:rPr sz="5100" spc="-140" dirty="0">
                <a:solidFill>
                  <a:srgbClr val="4A6FEC"/>
                </a:solidFill>
                <a:latin typeface="Arial"/>
                <a:cs typeface="Arial"/>
              </a:rPr>
              <a:t> </a:t>
            </a:r>
            <a:r>
              <a:rPr sz="5100" spc="930" dirty="0">
                <a:solidFill>
                  <a:srgbClr val="4A6FEC"/>
                </a:solidFill>
                <a:latin typeface="Arial"/>
                <a:cs typeface="Arial"/>
              </a:rPr>
              <a:t>йогу</a:t>
            </a:r>
            <a:r>
              <a:rPr sz="5100" spc="-140" dirty="0">
                <a:solidFill>
                  <a:srgbClr val="4A6FEC"/>
                </a:solidFill>
                <a:latin typeface="Arial"/>
                <a:cs typeface="Arial"/>
              </a:rPr>
              <a:t> </a:t>
            </a:r>
            <a:r>
              <a:rPr sz="5100" spc="755" dirty="0">
                <a:solidFill>
                  <a:srgbClr val="4A6FEC"/>
                </a:solidFill>
                <a:latin typeface="Arial"/>
                <a:cs typeface="Arial"/>
              </a:rPr>
              <a:t>для</a:t>
            </a:r>
            <a:r>
              <a:rPr sz="5100" spc="-140" dirty="0">
                <a:solidFill>
                  <a:srgbClr val="4A6FEC"/>
                </a:solidFill>
                <a:latin typeface="Arial"/>
                <a:cs typeface="Arial"/>
              </a:rPr>
              <a:t> </a:t>
            </a:r>
            <a:r>
              <a:rPr sz="5100" spc="690" dirty="0">
                <a:solidFill>
                  <a:srgbClr val="4A6FEC"/>
                </a:solidFill>
                <a:latin typeface="Arial"/>
                <a:cs typeface="Arial"/>
              </a:rPr>
              <a:t>глаз"</a:t>
            </a:r>
            <a:endParaRPr sz="510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10824805" y="2059316"/>
            <a:ext cx="6428105" cy="5080000"/>
            <a:chOff x="10824805" y="2059316"/>
            <a:chExt cx="6428105" cy="508000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824805" y="2059316"/>
              <a:ext cx="6427483" cy="5079999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11050473" y="2832531"/>
              <a:ext cx="6159500" cy="3990340"/>
            </a:xfrm>
            <a:custGeom>
              <a:avLst/>
              <a:gdLst/>
              <a:ahLst/>
              <a:cxnLst/>
              <a:rect l="l" t="t" r="r" b="b"/>
              <a:pathLst>
                <a:path w="6159500" h="3990340">
                  <a:moveTo>
                    <a:pt x="6159436" y="2814358"/>
                  </a:moveTo>
                  <a:lnTo>
                    <a:pt x="6158306" y="2806128"/>
                  </a:lnTo>
                  <a:lnTo>
                    <a:pt x="6155588" y="2797975"/>
                  </a:lnTo>
                  <a:lnTo>
                    <a:pt x="6147435" y="2791180"/>
                  </a:lnTo>
                  <a:lnTo>
                    <a:pt x="6139269" y="2791180"/>
                  </a:lnTo>
                  <a:lnTo>
                    <a:pt x="6139269" y="2792539"/>
                  </a:lnTo>
                  <a:lnTo>
                    <a:pt x="6137910" y="2792539"/>
                  </a:lnTo>
                  <a:lnTo>
                    <a:pt x="6136551" y="2793898"/>
                  </a:lnTo>
                  <a:lnTo>
                    <a:pt x="3580790" y="3602444"/>
                  </a:lnTo>
                  <a:lnTo>
                    <a:pt x="3569576" y="3605707"/>
                  </a:lnTo>
                  <a:lnTo>
                    <a:pt x="3547135" y="3612756"/>
                  </a:lnTo>
                  <a:lnTo>
                    <a:pt x="3535921" y="3616033"/>
                  </a:lnTo>
                  <a:lnTo>
                    <a:pt x="2660434" y="3893235"/>
                  </a:lnTo>
                  <a:lnTo>
                    <a:pt x="2635974" y="3901389"/>
                  </a:lnTo>
                  <a:lnTo>
                    <a:pt x="2633256" y="3902748"/>
                  </a:lnTo>
                  <a:lnTo>
                    <a:pt x="2627807" y="3902748"/>
                  </a:lnTo>
                  <a:lnTo>
                    <a:pt x="2620670" y="3904818"/>
                  </a:lnTo>
                  <a:lnTo>
                    <a:pt x="2613533" y="3907002"/>
                  </a:lnTo>
                  <a:lnTo>
                    <a:pt x="2606395" y="3909441"/>
                  </a:lnTo>
                  <a:lnTo>
                    <a:pt x="2599258" y="3912260"/>
                  </a:lnTo>
                  <a:lnTo>
                    <a:pt x="2509990" y="3940937"/>
                  </a:lnTo>
                  <a:lnTo>
                    <a:pt x="2490698" y="3946893"/>
                  </a:lnTo>
                  <a:lnTo>
                    <a:pt x="2488590" y="3941483"/>
                  </a:lnTo>
                  <a:lnTo>
                    <a:pt x="2485072" y="3936720"/>
                  </a:lnTo>
                  <a:lnTo>
                    <a:pt x="2479637" y="3934002"/>
                  </a:lnTo>
                  <a:lnTo>
                    <a:pt x="2475560" y="3932644"/>
                  </a:lnTo>
                  <a:lnTo>
                    <a:pt x="2474188" y="3932644"/>
                  </a:lnTo>
                  <a:lnTo>
                    <a:pt x="66040" y="3042602"/>
                  </a:lnTo>
                  <a:lnTo>
                    <a:pt x="383692" y="2947098"/>
                  </a:lnTo>
                  <a:lnTo>
                    <a:pt x="530174" y="2903969"/>
                  </a:lnTo>
                  <a:lnTo>
                    <a:pt x="1846910" y="2507894"/>
                  </a:lnTo>
                  <a:lnTo>
                    <a:pt x="2038959" y="2450566"/>
                  </a:lnTo>
                  <a:lnTo>
                    <a:pt x="2054339" y="2445550"/>
                  </a:lnTo>
                  <a:lnTo>
                    <a:pt x="3939679" y="1879358"/>
                  </a:lnTo>
                  <a:lnTo>
                    <a:pt x="3946969" y="1875701"/>
                  </a:lnTo>
                  <a:lnTo>
                    <a:pt x="3952087" y="1869503"/>
                  </a:lnTo>
                  <a:lnTo>
                    <a:pt x="3954399" y="1861781"/>
                  </a:lnTo>
                  <a:lnTo>
                    <a:pt x="3953281" y="1853539"/>
                  </a:lnTo>
                  <a:lnTo>
                    <a:pt x="3950563" y="1845386"/>
                  </a:lnTo>
                  <a:lnTo>
                    <a:pt x="3942397" y="1838591"/>
                  </a:lnTo>
                  <a:lnTo>
                    <a:pt x="3934244" y="1838591"/>
                  </a:lnTo>
                  <a:lnTo>
                    <a:pt x="3930167" y="1839950"/>
                  </a:lnTo>
                  <a:lnTo>
                    <a:pt x="3926090" y="1839950"/>
                  </a:lnTo>
                  <a:lnTo>
                    <a:pt x="40843" y="3007093"/>
                  </a:lnTo>
                  <a:lnTo>
                    <a:pt x="41198" y="2923184"/>
                  </a:lnTo>
                  <a:lnTo>
                    <a:pt x="41948" y="2770619"/>
                  </a:lnTo>
                  <a:lnTo>
                    <a:pt x="44780" y="2262479"/>
                  </a:lnTo>
                  <a:lnTo>
                    <a:pt x="45554" y="2110257"/>
                  </a:lnTo>
                  <a:lnTo>
                    <a:pt x="46012" y="2008847"/>
                  </a:lnTo>
                  <a:lnTo>
                    <a:pt x="46215" y="1958174"/>
                  </a:lnTo>
                  <a:lnTo>
                    <a:pt x="46291" y="1909826"/>
                  </a:lnTo>
                  <a:lnTo>
                    <a:pt x="46482" y="1861464"/>
                  </a:lnTo>
                  <a:lnTo>
                    <a:pt x="47307" y="1715985"/>
                  </a:lnTo>
                  <a:lnTo>
                    <a:pt x="47498" y="1667294"/>
                  </a:lnTo>
                  <a:lnTo>
                    <a:pt x="47574" y="1618449"/>
                  </a:lnTo>
                  <a:lnTo>
                    <a:pt x="47713" y="1571155"/>
                  </a:lnTo>
                  <a:lnTo>
                    <a:pt x="48056" y="1523873"/>
                  </a:lnTo>
                  <a:lnTo>
                    <a:pt x="48450" y="1476578"/>
                  </a:lnTo>
                  <a:lnTo>
                    <a:pt x="48793" y="1429296"/>
                  </a:lnTo>
                  <a:lnTo>
                    <a:pt x="48933" y="1382001"/>
                  </a:lnTo>
                  <a:lnTo>
                    <a:pt x="49885" y="1239850"/>
                  </a:lnTo>
                  <a:lnTo>
                    <a:pt x="50533" y="1134008"/>
                  </a:lnTo>
                  <a:lnTo>
                    <a:pt x="50800" y="1084402"/>
                  </a:lnTo>
                  <a:lnTo>
                    <a:pt x="51041" y="1034808"/>
                  </a:lnTo>
                  <a:lnTo>
                    <a:pt x="51257" y="985202"/>
                  </a:lnTo>
                  <a:lnTo>
                    <a:pt x="51409" y="937983"/>
                  </a:lnTo>
                  <a:lnTo>
                    <a:pt x="51549" y="886002"/>
                  </a:lnTo>
                  <a:lnTo>
                    <a:pt x="51650" y="786803"/>
                  </a:lnTo>
                  <a:lnTo>
                    <a:pt x="55727" y="21742"/>
                  </a:lnTo>
                  <a:lnTo>
                    <a:pt x="55727" y="16306"/>
                  </a:lnTo>
                  <a:lnTo>
                    <a:pt x="54368" y="10871"/>
                  </a:lnTo>
                  <a:lnTo>
                    <a:pt x="51650" y="6794"/>
                  </a:lnTo>
                  <a:lnTo>
                    <a:pt x="47574" y="2717"/>
                  </a:lnTo>
                  <a:lnTo>
                    <a:pt x="43497" y="0"/>
                  </a:lnTo>
                  <a:lnTo>
                    <a:pt x="29908" y="0"/>
                  </a:lnTo>
                  <a:lnTo>
                    <a:pt x="25819" y="1358"/>
                  </a:lnTo>
                  <a:lnTo>
                    <a:pt x="17665" y="6794"/>
                  </a:lnTo>
                  <a:lnTo>
                    <a:pt x="14947" y="12230"/>
                  </a:lnTo>
                  <a:lnTo>
                    <a:pt x="14935" y="21742"/>
                  </a:lnTo>
                  <a:lnTo>
                    <a:pt x="10909" y="886002"/>
                  </a:lnTo>
                  <a:lnTo>
                    <a:pt x="10845" y="937983"/>
                  </a:lnTo>
                  <a:lnTo>
                    <a:pt x="10706" y="981811"/>
                  </a:lnTo>
                  <a:lnTo>
                    <a:pt x="10299" y="1025626"/>
                  </a:lnTo>
                  <a:lnTo>
                    <a:pt x="9512" y="1069454"/>
                  </a:lnTo>
                  <a:lnTo>
                    <a:pt x="9372" y="1239850"/>
                  </a:lnTo>
                  <a:lnTo>
                    <a:pt x="9029" y="1291958"/>
                  </a:lnTo>
                  <a:lnTo>
                    <a:pt x="8636" y="1343926"/>
                  </a:lnTo>
                  <a:lnTo>
                    <a:pt x="8293" y="1395704"/>
                  </a:lnTo>
                  <a:lnTo>
                    <a:pt x="8204" y="1429296"/>
                  </a:lnTo>
                  <a:lnTo>
                    <a:pt x="8153" y="1492072"/>
                  </a:lnTo>
                  <a:lnTo>
                    <a:pt x="4076" y="2344102"/>
                  </a:lnTo>
                  <a:lnTo>
                    <a:pt x="0" y="3009963"/>
                  </a:lnTo>
                  <a:lnTo>
                    <a:pt x="0" y="3016758"/>
                  </a:lnTo>
                  <a:lnTo>
                    <a:pt x="812" y="3020834"/>
                  </a:lnTo>
                  <a:lnTo>
                    <a:pt x="0" y="3020834"/>
                  </a:lnTo>
                  <a:lnTo>
                    <a:pt x="203" y="3029000"/>
                  </a:lnTo>
                  <a:lnTo>
                    <a:pt x="1143" y="3045866"/>
                  </a:lnTo>
                  <a:lnTo>
                    <a:pt x="1358" y="3054807"/>
                  </a:lnTo>
                  <a:lnTo>
                    <a:pt x="1358" y="3061601"/>
                  </a:lnTo>
                  <a:lnTo>
                    <a:pt x="2464676" y="3972052"/>
                  </a:lnTo>
                  <a:lnTo>
                    <a:pt x="2469565" y="3972877"/>
                  </a:lnTo>
                  <a:lnTo>
                    <a:pt x="2470112" y="3973411"/>
                  </a:lnTo>
                  <a:lnTo>
                    <a:pt x="2470112" y="3974769"/>
                  </a:lnTo>
                  <a:lnTo>
                    <a:pt x="2471470" y="3974769"/>
                  </a:lnTo>
                  <a:lnTo>
                    <a:pt x="2471470" y="3977500"/>
                  </a:lnTo>
                  <a:lnTo>
                    <a:pt x="2472829" y="3977500"/>
                  </a:lnTo>
                  <a:lnTo>
                    <a:pt x="2472829" y="3980218"/>
                  </a:lnTo>
                  <a:lnTo>
                    <a:pt x="2474201" y="3981577"/>
                  </a:lnTo>
                  <a:lnTo>
                    <a:pt x="2474201" y="3985653"/>
                  </a:lnTo>
                  <a:lnTo>
                    <a:pt x="2479637" y="3988371"/>
                  </a:lnTo>
                  <a:lnTo>
                    <a:pt x="2485072" y="3989717"/>
                  </a:lnTo>
                  <a:lnTo>
                    <a:pt x="2490508" y="3988371"/>
                  </a:lnTo>
                  <a:lnTo>
                    <a:pt x="2504783" y="3984079"/>
                  </a:lnTo>
                  <a:lnTo>
                    <a:pt x="2533332" y="3974985"/>
                  </a:lnTo>
                  <a:lnTo>
                    <a:pt x="2547607" y="3970705"/>
                  </a:lnTo>
                  <a:lnTo>
                    <a:pt x="2610142" y="3950322"/>
                  </a:lnTo>
                  <a:lnTo>
                    <a:pt x="2618079" y="3948061"/>
                  </a:lnTo>
                  <a:lnTo>
                    <a:pt x="2633459" y="3943058"/>
                  </a:lnTo>
                  <a:lnTo>
                    <a:pt x="2641409" y="3940810"/>
                  </a:lnTo>
                  <a:lnTo>
                    <a:pt x="2645486" y="3940810"/>
                  </a:lnTo>
                  <a:lnTo>
                    <a:pt x="6144717" y="2831947"/>
                  </a:lnTo>
                  <a:lnTo>
                    <a:pt x="6151994" y="2828290"/>
                  </a:lnTo>
                  <a:lnTo>
                    <a:pt x="6157112" y="2822092"/>
                  </a:lnTo>
                  <a:lnTo>
                    <a:pt x="6159436" y="2814358"/>
                  </a:lnTo>
                  <a:close/>
                </a:path>
              </a:pathLst>
            </a:custGeom>
            <a:solidFill>
              <a:srgbClr val="FFC2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4A6FEC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11827847" y="1028700"/>
            <a:ext cx="5429250" cy="2623185"/>
            <a:chOff x="11827847" y="1028700"/>
            <a:chExt cx="5429250" cy="2623185"/>
          </a:xfrm>
        </p:grpSpPr>
        <p:sp>
          <p:nvSpPr>
            <p:cNvPr id="4" name="object 4"/>
            <p:cNvSpPr/>
            <p:nvPr/>
          </p:nvSpPr>
          <p:spPr>
            <a:xfrm>
              <a:off x="11827847" y="1184398"/>
              <a:ext cx="5429250" cy="2466975"/>
            </a:xfrm>
            <a:custGeom>
              <a:avLst/>
              <a:gdLst/>
              <a:ahLst/>
              <a:cxnLst/>
              <a:rect l="l" t="t" r="r" b="b"/>
              <a:pathLst>
                <a:path w="5429250" h="2466975">
                  <a:moveTo>
                    <a:pt x="5106712" y="2466974"/>
                  </a:moveTo>
                  <a:lnTo>
                    <a:pt x="322372" y="2466974"/>
                  </a:lnTo>
                  <a:lnTo>
                    <a:pt x="274826" y="2463471"/>
                  </a:lnTo>
                  <a:lnTo>
                    <a:pt x="229416" y="2453297"/>
                  </a:lnTo>
                  <a:lnTo>
                    <a:pt x="186644" y="2436956"/>
                  </a:lnTo>
                  <a:lnTo>
                    <a:pt x="147017" y="2414952"/>
                  </a:lnTo>
                  <a:lnTo>
                    <a:pt x="111037" y="2387789"/>
                  </a:lnTo>
                  <a:lnTo>
                    <a:pt x="79210" y="2355971"/>
                  </a:lnTo>
                  <a:lnTo>
                    <a:pt x="52039" y="2320003"/>
                  </a:lnTo>
                  <a:lnTo>
                    <a:pt x="30028" y="2280388"/>
                  </a:lnTo>
                  <a:lnTo>
                    <a:pt x="13682" y="2237630"/>
                  </a:lnTo>
                  <a:lnTo>
                    <a:pt x="3504" y="2192234"/>
                  </a:lnTo>
                  <a:lnTo>
                    <a:pt x="0" y="2144702"/>
                  </a:lnTo>
                  <a:lnTo>
                    <a:pt x="0" y="322271"/>
                  </a:lnTo>
                  <a:lnTo>
                    <a:pt x="3504" y="274740"/>
                  </a:lnTo>
                  <a:lnTo>
                    <a:pt x="13682" y="229344"/>
                  </a:lnTo>
                  <a:lnTo>
                    <a:pt x="30028" y="186586"/>
                  </a:lnTo>
                  <a:lnTo>
                    <a:pt x="52039" y="146971"/>
                  </a:lnTo>
                  <a:lnTo>
                    <a:pt x="79210" y="111003"/>
                  </a:lnTo>
                  <a:lnTo>
                    <a:pt x="111037" y="79185"/>
                  </a:lnTo>
                  <a:lnTo>
                    <a:pt x="147017" y="52022"/>
                  </a:lnTo>
                  <a:lnTo>
                    <a:pt x="186644" y="30018"/>
                  </a:lnTo>
                  <a:lnTo>
                    <a:pt x="229416" y="13677"/>
                  </a:lnTo>
                  <a:lnTo>
                    <a:pt x="274826" y="3503"/>
                  </a:lnTo>
                  <a:lnTo>
                    <a:pt x="322372" y="0"/>
                  </a:lnTo>
                  <a:lnTo>
                    <a:pt x="5106712" y="0"/>
                  </a:lnTo>
                  <a:lnTo>
                    <a:pt x="5154258" y="3503"/>
                  </a:lnTo>
                  <a:lnTo>
                    <a:pt x="5199668" y="13677"/>
                  </a:lnTo>
                  <a:lnTo>
                    <a:pt x="5242439" y="30018"/>
                  </a:lnTo>
                  <a:lnTo>
                    <a:pt x="5282067" y="52022"/>
                  </a:lnTo>
                  <a:lnTo>
                    <a:pt x="5318046" y="79185"/>
                  </a:lnTo>
                  <a:lnTo>
                    <a:pt x="5349874" y="111003"/>
                  </a:lnTo>
                  <a:lnTo>
                    <a:pt x="5377045" y="146971"/>
                  </a:lnTo>
                  <a:lnTo>
                    <a:pt x="5399056" y="186586"/>
                  </a:lnTo>
                  <a:lnTo>
                    <a:pt x="5415402" y="229344"/>
                  </a:lnTo>
                  <a:lnTo>
                    <a:pt x="5425579" y="274740"/>
                  </a:lnTo>
                  <a:lnTo>
                    <a:pt x="5429084" y="322271"/>
                  </a:lnTo>
                  <a:lnTo>
                    <a:pt x="5429084" y="2144702"/>
                  </a:lnTo>
                  <a:lnTo>
                    <a:pt x="5425579" y="2192234"/>
                  </a:lnTo>
                  <a:lnTo>
                    <a:pt x="5415402" y="2237630"/>
                  </a:lnTo>
                  <a:lnTo>
                    <a:pt x="5399056" y="2280388"/>
                  </a:lnTo>
                  <a:lnTo>
                    <a:pt x="5377045" y="2320003"/>
                  </a:lnTo>
                  <a:lnTo>
                    <a:pt x="5349874" y="2355971"/>
                  </a:lnTo>
                  <a:lnTo>
                    <a:pt x="5318046" y="2387789"/>
                  </a:lnTo>
                  <a:lnTo>
                    <a:pt x="5282067" y="2414952"/>
                  </a:lnTo>
                  <a:lnTo>
                    <a:pt x="5242439" y="2436956"/>
                  </a:lnTo>
                  <a:lnTo>
                    <a:pt x="5199668" y="2453297"/>
                  </a:lnTo>
                  <a:lnTo>
                    <a:pt x="5154258" y="2463471"/>
                  </a:lnTo>
                  <a:lnTo>
                    <a:pt x="5106712" y="2466974"/>
                  </a:lnTo>
                  <a:close/>
                </a:path>
              </a:pathLst>
            </a:custGeom>
            <a:solidFill>
              <a:srgbClr val="CDD8FF">
                <a:alpha val="3372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1827860" y="1028700"/>
              <a:ext cx="5324475" cy="2514600"/>
            </a:xfrm>
            <a:custGeom>
              <a:avLst/>
              <a:gdLst/>
              <a:ahLst/>
              <a:cxnLst/>
              <a:rect l="l" t="t" r="r" b="b"/>
              <a:pathLst>
                <a:path w="5324475" h="2514600">
                  <a:moveTo>
                    <a:pt x="5001500" y="2514599"/>
                  </a:moveTo>
                  <a:lnTo>
                    <a:pt x="322783" y="2514599"/>
                  </a:lnTo>
                  <a:lnTo>
                    <a:pt x="275176" y="2511091"/>
                  </a:lnTo>
                  <a:lnTo>
                    <a:pt x="229708" y="2500902"/>
                  </a:lnTo>
                  <a:lnTo>
                    <a:pt x="186882" y="2484538"/>
                  </a:lnTo>
                  <a:lnTo>
                    <a:pt x="147204" y="2462502"/>
                  </a:lnTo>
                  <a:lnTo>
                    <a:pt x="111179" y="2435301"/>
                  </a:lnTo>
                  <a:lnTo>
                    <a:pt x="79311" y="2403438"/>
                  </a:lnTo>
                  <a:lnTo>
                    <a:pt x="52105" y="2367418"/>
                  </a:lnTo>
                  <a:lnTo>
                    <a:pt x="30066" y="2327746"/>
                  </a:lnTo>
                  <a:lnTo>
                    <a:pt x="13699" y="2284927"/>
                  </a:lnTo>
                  <a:lnTo>
                    <a:pt x="3508" y="2239466"/>
                  </a:lnTo>
                  <a:lnTo>
                    <a:pt x="0" y="2191867"/>
                  </a:lnTo>
                  <a:lnTo>
                    <a:pt x="0" y="322732"/>
                  </a:lnTo>
                  <a:lnTo>
                    <a:pt x="3508" y="275133"/>
                  </a:lnTo>
                  <a:lnTo>
                    <a:pt x="13699" y="229672"/>
                  </a:lnTo>
                  <a:lnTo>
                    <a:pt x="30066" y="186853"/>
                  </a:lnTo>
                  <a:lnTo>
                    <a:pt x="52105" y="147181"/>
                  </a:lnTo>
                  <a:lnTo>
                    <a:pt x="79311" y="111161"/>
                  </a:lnTo>
                  <a:lnTo>
                    <a:pt x="111179" y="79298"/>
                  </a:lnTo>
                  <a:lnTo>
                    <a:pt x="147204" y="52097"/>
                  </a:lnTo>
                  <a:lnTo>
                    <a:pt x="186882" y="30061"/>
                  </a:lnTo>
                  <a:lnTo>
                    <a:pt x="229708" y="13697"/>
                  </a:lnTo>
                  <a:lnTo>
                    <a:pt x="275176" y="3508"/>
                  </a:lnTo>
                  <a:lnTo>
                    <a:pt x="322783" y="0"/>
                  </a:lnTo>
                  <a:lnTo>
                    <a:pt x="5001500" y="0"/>
                  </a:lnTo>
                  <a:lnTo>
                    <a:pt x="5049107" y="3508"/>
                  </a:lnTo>
                  <a:lnTo>
                    <a:pt x="5094575" y="13697"/>
                  </a:lnTo>
                  <a:lnTo>
                    <a:pt x="5137401" y="30061"/>
                  </a:lnTo>
                  <a:lnTo>
                    <a:pt x="5177078" y="52097"/>
                  </a:lnTo>
                  <a:lnTo>
                    <a:pt x="5213104" y="79298"/>
                  </a:lnTo>
                  <a:lnTo>
                    <a:pt x="5244972" y="111161"/>
                  </a:lnTo>
                  <a:lnTo>
                    <a:pt x="5272178" y="147181"/>
                  </a:lnTo>
                  <a:lnTo>
                    <a:pt x="5294216" y="186853"/>
                  </a:lnTo>
                  <a:lnTo>
                    <a:pt x="5310583" y="229672"/>
                  </a:lnTo>
                  <a:lnTo>
                    <a:pt x="5320774" y="275133"/>
                  </a:lnTo>
                  <a:lnTo>
                    <a:pt x="5324283" y="322732"/>
                  </a:lnTo>
                  <a:lnTo>
                    <a:pt x="5324283" y="2191867"/>
                  </a:lnTo>
                  <a:lnTo>
                    <a:pt x="5320774" y="2239466"/>
                  </a:lnTo>
                  <a:lnTo>
                    <a:pt x="5310583" y="2284927"/>
                  </a:lnTo>
                  <a:lnTo>
                    <a:pt x="5294216" y="2327746"/>
                  </a:lnTo>
                  <a:lnTo>
                    <a:pt x="5272178" y="2367418"/>
                  </a:lnTo>
                  <a:lnTo>
                    <a:pt x="5244972" y="2403438"/>
                  </a:lnTo>
                  <a:lnTo>
                    <a:pt x="5213104" y="2435301"/>
                  </a:lnTo>
                  <a:lnTo>
                    <a:pt x="5177078" y="2462502"/>
                  </a:lnTo>
                  <a:lnTo>
                    <a:pt x="5137401" y="2484538"/>
                  </a:lnTo>
                  <a:lnTo>
                    <a:pt x="5094575" y="2500902"/>
                  </a:lnTo>
                  <a:lnTo>
                    <a:pt x="5049107" y="2511091"/>
                  </a:lnTo>
                  <a:lnTo>
                    <a:pt x="5001500" y="2514599"/>
                  </a:lnTo>
                  <a:close/>
                </a:path>
              </a:pathLst>
            </a:custGeom>
            <a:solidFill>
              <a:srgbClr val="CDD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33019" rIns="0" bIns="0" rtlCol="0">
            <a:spAutoFit/>
          </a:bodyPr>
          <a:lstStyle/>
          <a:p>
            <a:pPr marL="10511155" marR="5080">
              <a:lnSpc>
                <a:spcPts val="5100"/>
              </a:lnSpc>
              <a:spcBef>
                <a:spcPts val="259"/>
              </a:spcBef>
            </a:pPr>
            <a:r>
              <a:rPr spc="360" dirty="0"/>
              <a:t>"Маруся,</a:t>
            </a:r>
            <a:r>
              <a:rPr spc="-120" dirty="0"/>
              <a:t> </a:t>
            </a:r>
            <a:r>
              <a:rPr spc="750" dirty="0"/>
              <a:t>скажи </a:t>
            </a:r>
            <a:r>
              <a:rPr spc="580" dirty="0"/>
              <a:t>что-</a:t>
            </a:r>
            <a:r>
              <a:rPr spc="605" dirty="0"/>
              <a:t>нибудь </a:t>
            </a:r>
            <a:r>
              <a:rPr spc="525" dirty="0"/>
              <a:t>приятное"</a:t>
            </a: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827886" y="3831228"/>
            <a:ext cx="6460114" cy="6455770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070651" y="1712413"/>
            <a:ext cx="6051083" cy="6108699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12006327" y="3815766"/>
            <a:ext cx="3878579" cy="1663700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/>
          <a:p>
            <a:pPr marL="12700" marR="5080">
              <a:lnSpc>
                <a:spcPts val="4280"/>
              </a:lnSpc>
              <a:spcBef>
                <a:spcPts val="254"/>
              </a:spcBef>
            </a:pPr>
            <a:r>
              <a:rPr sz="3600" spc="415" dirty="0">
                <a:solidFill>
                  <a:srgbClr val="121212"/>
                </a:solidFill>
                <a:latin typeface="Arial"/>
                <a:cs typeface="Arial"/>
              </a:rPr>
              <a:t>Если</a:t>
            </a:r>
            <a:r>
              <a:rPr sz="3600" spc="-90" dirty="0">
                <a:solidFill>
                  <a:srgbClr val="121212"/>
                </a:solidFill>
                <a:latin typeface="Arial"/>
                <a:cs typeface="Arial"/>
              </a:rPr>
              <a:t> </a:t>
            </a:r>
            <a:r>
              <a:rPr sz="3600" spc="505" dirty="0">
                <a:solidFill>
                  <a:srgbClr val="121212"/>
                </a:solidFill>
                <a:latin typeface="Arial"/>
                <a:cs typeface="Arial"/>
              </a:rPr>
              <a:t>учеников </a:t>
            </a:r>
            <a:r>
              <a:rPr sz="3600" spc="630" dirty="0">
                <a:solidFill>
                  <a:srgbClr val="121212"/>
                </a:solidFill>
                <a:latin typeface="Arial"/>
                <a:cs typeface="Arial"/>
              </a:rPr>
              <a:t>надо</a:t>
            </a:r>
            <a:r>
              <a:rPr sz="3600" spc="-95" dirty="0">
                <a:solidFill>
                  <a:srgbClr val="121212"/>
                </a:solidFill>
                <a:latin typeface="Arial"/>
                <a:cs typeface="Arial"/>
              </a:rPr>
              <a:t> </a:t>
            </a:r>
            <a:r>
              <a:rPr sz="3600" spc="509" dirty="0">
                <a:solidFill>
                  <a:srgbClr val="121212"/>
                </a:solidFill>
                <a:latin typeface="Arial"/>
                <a:cs typeface="Arial"/>
              </a:rPr>
              <a:t>как-</a:t>
            </a:r>
            <a:r>
              <a:rPr sz="3600" spc="735" dirty="0">
                <a:solidFill>
                  <a:srgbClr val="121212"/>
                </a:solidFill>
                <a:latin typeface="Arial"/>
                <a:cs typeface="Arial"/>
              </a:rPr>
              <a:t>то </a:t>
            </a:r>
            <a:r>
              <a:rPr sz="3600" spc="615" dirty="0">
                <a:solidFill>
                  <a:srgbClr val="121212"/>
                </a:solidFill>
                <a:latin typeface="Arial"/>
                <a:cs typeface="Arial"/>
              </a:rPr>
              <a:t>подбодрить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3535">
              <a:lnSpc>
                <a:spcPct val="100000"/>
              </a:lnSpc>
              <a:spcBef>
                <a:spcPts val="100"/>
              </a:spcBef>
            </a:pPr>
            <a:r>
              <a:rPr spc="900" dirty="0"/>
              <a:t>Если</a:t>
            </a:r>
            <a:r>
              <a:rPr spc="-235" dirty="0"/>
              <a:t> </a:t>
            </a:r>
            <a:r>
              <a:rPr spc="880" dirty="0"/>
              <a:t>на</a:t>
            </a:r>
            <a:r>
              <a:rPr spc="-229" dirty="0"/>
              <a:t> </a:t>
            </a:r>
            <a:r>
              <a:rPr spc="1140" dirty="0"/>
              <a:t>уроке</a:t>
            </a:r>
            <a:r>
              <a:rPr spc="-235" dirty="0"/>
              <a:t> </a:t>
            </a:r>
            <a:r>
              <a:rPr spc="1355" dirty="0"/>
              <a:t>надо </a:t>
            </a:r>
            <a:r>
              <a:rPr spc="1110" dirty="0"/>
              <a:t>снять</a:t>
            </a:r>
            <a:r>
              <a:rPr spc="-229" dirty="0"/>
              <a:t> </a:t>
            </a:r>
            <a:r>
              <a:rPr spc="985" dirty="0"/>
              <a:t>напряжение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027222" y="4638484"/>
            <a:ext cx="6867525" cy="3952875"/>
            <a:chOff x="2027222" y="4638484"/>
            <a:chExt cx="6867525" cy="3952875"/>
          </a:xfrm>
        </p:grpSpPr>
        <p:sp>
          <p:nvSpPr>
            <p:cNvPr id="4" name="object 4"/>
            <p:cNvSpPr/>
            <p:nvPr/>
          </p:nvSpPr>
          <p:spPr>
            <a:xfrm>
              <a:off x="2217722" y="4828984"/>
              <a:ext cx="6677025" cy="3762375"/>
            </a:xfrm>
            <a:custGeom>
              <a:avLst/>
              <a:gdLst/>
              <a:ahLst/>
              <a:cxnLst/>
              <a:rect l="l" t="t" r="r" b="b"/>
              <a:pathLst>
                <a:path w="6677025" h="3762375">
                  <a:moveTo>
                    <a:pt x="6126233" y="3762374"/>
                  </a:moveTo>
                  <a:lnTo>
                    <a:pt x="550721" y="3762374"/>
                  </a:lnTo>
                  <a:lnTo>
                    <a:pt x="503302" y="3760346"/>
                  </a:lnTo>
                  <a:lnTo>
                    <a:pt x="456983" y="3754373"/>
                  </a:lnTo>
                  <a:lnTo>
                    <a:pt x="411933" y="3744623"/>
                  </a:lnTo>
                  <a:lnTo>
                    <a:pt x="368318" y="3731263"/>
                  </a:lnTo>
                  <a:lnTo>
                    <a:pt x="326306" y="3714459"/>
                  </a:lnTo>
                  <a:lnTo>
                    <a:pt x="286063" y="3694380"/>
                  </a:lnTo>
                  <a:lnTo>
                    <a:pt x="247757" y="3671193"/>
                  </a:lnTo>
                  <a:lnTo>
                    <a:pt x="211555" y="3645064"/>
                  </a:lnTo>
                  <a:lnTo>
                    <a:pt x="177625" y="3616161"/>
                  </a:lnTo>
                  <a:lnTo>
                    <a:pt x="146132" y="3584651"/>
                  </a:lnTo>
                  <a:lnTo>
                    <a:pt x="117245" y="3550702"/>
                  </a:lnTo>
                  <a:lnTo>
                    <a:pt x="91131" y="3514480"/>
                  </a:lnTo>
                  <a:lnTo>
                    <a:pt x="67956" y="3476153"/>
                  </a:lnTo>
                  <a:lnTo>
                    <a:pt x="47888" y="3435888"/>
                  </a:lnTo>
                  <a:lnTo>
                    <a:pt x="31094" y="3393853"/>
                  </a:lnTo>
                  <a:lnTo>
                    <a:pt x="17741" y="3350214"/>
                  </a:lnTo>
                  <a:lnTo>
                    <a:pt x="7996" y="3305139"/>
                  </a:lnTo>
                  <a:lnTo>
                    <a:pt x="2026" y="3258795"/>
                  </a:lnTo>
                  <a:lnTo>
                    <a:pt x="0" y="3211349"/>
                  </a:lnTo>
                  <a:lnTo>
                    <a:pt x="0" y="551025"/>
                  </a:lnTo>
                  <a:lnTo>
                    <a:pt x="2026" y="503579"/>
                  </a:lnTo>
                  <a:lnTo>
                    <a:pt x="7996" y="457235"/>
                  </a:lnTo>
                  <a:lnTo>
                    <a:pt x="17741" y="412160"/>
                  </a:lnTo>
                  <a:lnTo>
                    <a:pt x="31094" y="368521"/>
                  </a:lnTo>
                  <a:lnTo>
                    <a:pt x="47888" y="326485"/>
                  </a:lnTo>
                  <a:lnTo>
                    <a:pt x="67956" y="286221"/>
                  </a:lnTo>
                  <a:lnTo>
                    <a:pt x="91131" y="247894"/>
                  </a:lnTo>
                  <a:lnTo>
                    <a:pt x="117245" y="211672"/>
                  </a:lnTo>
                  <a:lnTo>
                    <a:pt x="146132" y="177723"/>
                  </a:lnTo>
                  <a:lnTo>
                    <a:pt x="177625" y="146213"/>
                  </a:lnTo>
                  <a:lnTo>
                    <a:pt x="211555" y="117310"/>
                  </a:lnTo>
                  <a:lnTo>
                    <a:pt x="247757" y="91181"/>
                  </a:lnTo>
                  <a:lnTo>
                    <a:pt x="286063" y="67993"/>
                  </a:lnTo>
                  <a:lnTo>
                    <a:pt x="326306" y="47914"/>
                  </a:lnTo>
                  <a:lnTo>
                    <a:pt x="368318" y="31111"/>
                  </a:lnTo>
                  <a:lnTo>
                    <a:pt x="411933" y="17750"/>
                  </a:lnTo>
                  <a:lnTo>
                    <a:pt x="456983" y="8000"/>
                  </a:lnTo>
                  <a:lnTo>
                    <a:pt x="503302" y="2028"/>
                  </a:lnTo>
                  <a:lnTo>
                    <a:pt x="550721" y="0"/>
                  </a:lnTo>
                  <a:lnTo>
                    <a:pt x="6126233" y="0"/>
                  </a:lnTo>
                  <a:lnTo>
                    <a:pt x="6173652" y="2028"/>
                  </a:lnTo>
                  <a:lnTo>
                    <a:pt x="6219971" y="8000"/>
                  </a:lnTo>
                  <a:lnTo>
                    <a:pt x="6265021" y="17750"/>
                  </a:lnTo>
                  <a:lnTo>
                    <a:pt x="6308636" y="31111"/>
                  </a:lnTo>
                  <a:lnTo>
                    <a:pt x="6350648" y="47914"/>
                  </a:lnTo>
                  <a:lnTo>
                    <a:pt x="6390891" y="67993"/>
                  </a:lnTo>
                  <a:lnTo>
                    <a:pt x="6429197" y="91181"/>
                  </a:lnTo>
                  <a:lnTo>
                    <a:pt x="6465399" y="117310"/>
                  </a:lnTo>
                  <a:lnTo>
                    <a:pt x="6499329" y="146213"/>
                  </a:lnTo>
                  <a:lnTo>
                    <a:pt x="6530822" y="177723"/>
                  </a:lnTo>
                  <a:lnTo>
                    <a:pt x="6559709" y="211672"/>
                  </a:lnTo>
                  <a:lnTo>
                    <a:pt x="6585823" y="247894"/>
                  </a:lnTo>
                  <a:lnTo>
                    <a:pt x="6608998" y="286221"/>
                  </a:lnTo>
                  <a:lnTo>
                    <a:pt x="6629066" y="326485"/>
                  </a:lnTo>
                  <a:lnTo>
                    <a:pt x="6645860" y="368521"/>
                  </a:lnTo>
                  <a:lnTo>
                    <a:pt x="6659213" y="412160"/>
                  </a:lnTo>
                  <a:lnTo>
                    <a:pt x="6668958" y="457235"/>
                  </a:lnTo>
                  <a:lnTo>
                    <a:pt x="6674928" y="503579"/>
                  </a:lnTo>
                  <a:lnTo>
                    <a:pt x="6676955" y="551025"/>
                  </a:lnTo>
                  <a:lnTo>
                    <a:pt x="6676955" y="3211349"/>
                  </a:lnTo>
                  <a:lnTo>
                    <a:pt x="6674928" y="3258795"/>
                  </a:lnTo>
                  <a:lnTo>
                    <a:pt x="6668958" y="3305139"/>
                  </a:lnTo>
                  <a:lnTo>
                    <a:pt x="6659213" y="3350214"/>
                  </a:lnTo>
                  <a:lnTo>
                    <a:pt x="6645860" y="3393853"/>
                  </a:lnTo>
                  <a:lnTo>
                    <a:pt x="6629066" y="3435888"/>
                  </a:lnTo>
                  <a:lnTo>
                    <a:pt x="6608998" y="3476153"/>
                  </a:lnTo>
                  <a:lnTo>
                    <a:pt x="6585823" y="3514480"/>
                  </a:lnTo>
                  <a:lnTo>
                    <a:pt x="6559709" y="3550702"/>
                  </a:lnTo>
                  <a:lnTo>
                    <a:pt x="6530822" y="3584651"/>
                  </a:lnTo>
                  <a:lnTo>
                    <a:pt x="6499329" y="3616161"/>
                  </a:lnTo>
                  <a:lnTo>
                    <a:pt x="6465399" y="3645064"/>
                  </a:lnTo>
                  <a:lnTo>
                    <a:pt x="6429197" y="3671193"/>
                  </a:lnTo>
                  <a:lnTo>
                    <a:pt x="6390891" y="3694380"/>
                  </a:lnTo>
                  <a:lnTo>
                    <a:pt x="6350648" y="3714459"/>
                  </a:lnTo>
                  <a:lnTo>
                    <a:pt x="6308636" y="3731263"/>
                  </a:lnTo>
                  <a:lnTo>
                    <a:pt x="6265021" y="3744623"/>
                  </a:lnTo>
                  <a:lnTo>
                    <a:pt x="6219971" y="3754373"/>
                  </a:lnTo>
                  <a:lnTo>
                    <a:pt x="6173652" y="3760346"/>
                  </a:lnTo>
                  <a:lnTo>
                    <a:pt x="6126233" y="3762374"/>
                  </a:lnTo>
                  <a:close/>
                </a:path>
              </a:pathLst>
            </a:custGeom>
            <a:solidFill>
              <a:srgbClr val="CDD8FF">
                <a:alpha val="3372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027222" y="4638484"/>
              <a:ext cx="6677025" cy="3762375"/>
            </a:xfrm>
            <a:custGeom>
              <a:avLst/>
              <a:gdLst/>
              <a:ahLst/>
              <a:cxnLst/>
              <a:rect l="l" t="t" r="r" b="b"/>
              <a:pathLst>
                <a:path w="6677025" h="3762375">
                  <a:moveTo>
                    <a:pt x="6126233" y="3762374"/>
                  </a:moveTo>
                  <a:lnTo>
                    <a:pt x="550721" y="3762374"/>
                  </a:lnTo>
                  <a:lnTo>
                    <a:pt x="503302" y="3760346"/>
                  </a:lnTo>
                  <a:lnTo>
                    <a:pt x="456983" y="3754373"/>
                  </a:lnTo>
                  <a:lnTo>
                    <a:pt x="411933" y="3744623"/>
                  </a:lnTo>
                  <a:lnTo>
                    <a:pt x="368318" y="3731263"/>
                  </a:lnTo>
                  <a:lnTo>
                    <a:pt x="326306" y="3714459"/>
                  </a:lnTo>
                  <a:lnTo>
                    <a:pt x="286063" y="3694380"/>
                  </a:lnTo>
                  <a:lnTo>
                    <a:pt x="247757" y="3671193"/>
                  </a:lnTo>
                  <a:lnTo>
                    <a:pt x="211555" y="3645064"/>
                  </a:lnTo>
                  <a:lnTo>
                    <a:pt x="177625" y="3616161"/>
                  </a:lnTo>
                  <a:lnTo>
                    <a:pt x="146132" y="3584651"/>
                  </a:lnTo>
                  <a:lnTo>
                    <a:pt x="117245" y="3550702"/>
                  </a:lnTo>
                  <a:lnTo>
                    <a:pt x="91131" y="3514480"/>
                  </a:lnTo>
                  <a:lnTo>
                    <a:pt x="67956" y="3476153"/>
                  </a:lnTo>
                  <a:lnTo>
                    <a:pt x="47888" y="3435888"/>
                  </a:lnTo>
                  <a:lnTo>
                    <a:pt x="31094" y="3393853"/>
                  </a:lnTo>
                  <a:lnTo>
                    <a:pt x="17741" y="3350214"/>
                  </a:lnTo>
                  <a:lnTo>
                    <a:pt x="7996" y="3305139"/>
                  </a:lnTo>
                  <a:lnTo>
                    <a:pt x="2026" y="3258795"/>
                  </a:lnTo>
                  <a:lnTo>
                    <a:pt x="0" y="3211349"/>
                  </a:lnTo>
                  <a:lnTo>
                    <a:pt x="0" y="551025"/>
                  </a:lnTo>
                  <a:lnTo>
                    <a:pt x="2026" y="503579"/>
                  </a:lnTo>
                  <a:lnTo>
                    <a:pt x="7996" y="457235"/>
                  </a:lnTo>
                  <a:lnTo>
                    <a:pt x="17741" y="412160"/>
                  </a:lnTo>
                  <a:lnTo>
                    <a:pt x="31094" y="368521"/>
                  </a:lnTo>
                  <a:lnTo>
                    <a:pt x="47888" y="326485"/>
                  </a:lnTo>
                  <a:lnTo>
                    <a:pt x="67956" y="286221"/>
                  </a:lnTo>
                  <a:lnTo>
                    <a:pt x="91131" y="247894"/>
                  </a:lnTo>
                  <a:lnTo>
                    <a:pt x="117245" y="211672"/>
                  </a:lnTo>
                  <a:lnTo>
                    <a:pt x="146132" y="177723"/>
                  </a:lnTo>
                  <a:lnTo>
                    <a:pt x="177625" y="146213"/>
                  </a:lnTo>
                  <a:lnTo>
                    <a:pt x="211555" y="117310"/>
                  </a:lnTo>
                  <a:lnTo>
                    <a:pt x="247757" y="91181"/>
                  </a:lnTo>
                  <a:lnTo>
                    <a:pt x="286063" y="67993"/>
                  </a:lnTo>
                  <a:lnTo>
                    <a:pt x="326306" y="47914"/>
                  </a:lnTo>
                  <a:lnTo>
                    <a:pt x="368318" y="31111"/>
                  </a:lnTo>
                  <a:lnTo>
                    <a:pt x="411933" y="17750"/>
                  </a:lnTo>
                  <a:lnTo>
                    <a:pt x="456983" y="8000"/>
                  </a:lnTo>
                  <a:lnTo>
                    <a:pt x="503302" y="2028"/>
                  </a:lnTo>
                  <a:lnTo>
                    <a:pt x="550721" y="0"/>
                  </a:lnTo>
                  <a:lnTo>
                    <a:pt x="6126233" y="0"/>
                  </a:lnTo>
                  <a:lnTo>
                    <a:pt x="6173652" y="2028"/>
                  </a:lnTo>
                  <a:lnTo>
                    <a:pt x="6219971" y="8000"/>
                  </a:lnTo>
                  <a:lnTo>
                    <a:pt x="6265021" y="17750"/>
                  </a:lnTo>
                  <a:lnTo>
                    <a:pt x="6308636" y="31111"/>
                  </a:lnTo>
                  <a:lnTo>
                    <a:pt x="6350648" y="47914"/>
                  </a:lnTo>
                  <a:lnTo>
                    <a:pt x="6390891" y="67993"/>
                  </a:lnTo>
                  <a:lnTo>
                    <a:pt x="6429197" y="91181"/>
                  </a:lnTo>
                  <a:lnTo>
                    <a:pt x="6465399" y="117310"/>
                  </a:lnTo>
                  <a:lnTo>
                    <a:pt x="6499329" y="146213"/>
                  </a:lnTo>
                  <a:lnTo>
                    <a:pt x="6530822" y="177723"/>
                  </a:lnTo>
                  <a:lnTo>
                    <a:pt x="6559709" y="211672"/>
                  </a:lnTo>
                  <a:lnTo>
                    <a:pt x="6585823" y="247894"/>
                  </a:lnTo>
                  <a:lnTo>
                    <a:pt x="6608998" y="286221"/>
                  </a:lnTo>
                  <a:lnTo>
                    <a:pt x="6629066" y="326485"/>
                  </a:lnTo>
                  <a:lnTo>
                    <a:pt x="6645860" y="368521"/>
                  </a:lnTo>
                  <a:lnTo>
                    <a:pt x="6659213" y="412160"/>
                  </a:lnTo>
                  <a:lnTo>
                    <a:pt x="6668958" y="457235"/>
                  </a:lnTo>
                  <a:lnTo>
                    <a:pt x="6674928" y="503579"/>
                  </a:lnTo>
                  <a:lnTo>
                    <a:pt x="6676955" y="551025"/>
                  </a:lnTo>
                  <a:lnTo>
                    <a:pt x="6676955" y="3211349"/>
                  </a:lnTo>
                  <a:lnTo>
                    <a:pt x="6674928" y="3258795"/>
                  </a:lnTo>
                  <a:lnTo>
                    <a:pt x="6668958" y="3305139"/>
                  </a:lnTo>
                  <a:lnTo>
                    <a:pt x="6659213" y="3350214"/>
                  </a:lnTo>
                  <a:lnTo>
                    <a:pt x="6645860" y="3393853"/>
                  </a:lnTo>
                  <a:lnTo>
                    <a:pt x="6629066" y="3435888"/>
                  </a:lnTo>
                  <a:lnTo>
                    <a:pt x="6608998" y="3476153"/>
                  </a:lnTo>
                  <a:lnTo>
                    <a:pt x="6585823" y="3514480"/>
                  </a:lnTo>
                  <a:lnTo>
                    <a:pt x="6559709" y="3550702"/>
                  </a:lnTo>
                  <a:lnTo>
                    <a:pt x="6530822" y="3584651"/>
                  </a:lnTo>
                  <a:lnTo>
                    <a:pt x="6499329" y="3616161"/>
                  </a:lnTo>
                  <a:lnTo>
                    <a:pt x="6465399" y="3645064"/>
                  </a:lnTo>
                  <a:lnTo>
                    <a:pt x="6429197" y="3671193"/>
                  </a:lnTo>
                  <a:lnTo>
                    <a:pt x="6390891" y="3694380"/>
                  </a:lnTo>
                  <a:lnTo>
                    <a:pt x="6350648" y="3714459"/>
                  </a:lnTo>
                  <a:lnTo>
                    <a:pt x="6308636" y="3731263"/>
                  </a:lnTo>
                  <a:lnTo>
                    <a:pt x="6265021" y="3744623"/>
                  </a:lnTo>
                  <a:lnTo>
                    <a:pt x="6219971" y="3754373"/>
                  </a:lnTo>
                  <a:lnTo>
                    <a:pt x="6173652" y="3760346"/>
                  </a:lnTo>
                  <a:lnTo>
                    <a:pt x="6126233" y="3762374"/>
                  </a:lnTo>
                  <a:close/>
                </a:path>
              </a:pathLst>
            </a:custGeom>
            <a:solidFill>
              <a:srgbClr val="CDD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3307031" y="5196855"/>
            <a:ext cx="4113529" cy="2661920"/>
          </a:xfrm>
          <a:prstGeom prst="rect">
            <a:avLst/>
          </a:prstGeom>
        </p:spPr>
        <p:txBody>
          <a:bodyPr vert="horz" wrap="square" lIns="0" tIns="33019" rIns="0" bIns="0" rtlCol="0">
            <a:spAutoFit/>
          </a:bodyPr>
          <a:lstStyle/>
          <a:p>
            <a:pPr marL="12700" marR="5080" indent="-635" algn="ctr">
              <a:lnSpc>
                <a:spcPts val="6900"/>
              </a:lnSpc>
              <a:spcBef>
                <a:spcPts val="259"/>
              </a:spcBef>
            </a:pPr>
            <a:r>
              <a:rPr sz="5800" spc="475" dirty="0">
                <a:solidFill>
                  <a:srgbClr val="121212"/>
                </a:solidFill>
                <a:latin typeface="Arial"/>
                <a:cs typeface="Arial"/>
              </a:rPr>
              <a:t>"Маруся, </a:t>
            </a:r>
            <a:r>
              <a:rPr sz="5800" spc="844" dirty="0">
                <a:solidFill>
                  <a:srgbClr val="121212"/>
                </a:solidFill>
                <a:latin typeface="Arial"/>
                <a:cs typeface="Arial"/>
              </a:rPr>
              <a:t>расскажи </a:t>
            </a:r>
            <a:r>
              <a:rPr sz="5800" spc="905" dirty="0">
                <a:solidFill>
                  <a:srgbClr val="121212"/>
                </a:solidFill>
                <a:latin typeface="Arial"/>
                <a:cs typeface="Arial"/>
              </a:rPr>
              <a:t>анекдот"</a:t>
            </a:r>
            <a:endParaRPr sz="5800">
              <a:latin typeface="Arial"/>
              <a:cs typeface="Arial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396952" y="4638484"/>
            <a:ext cx="6867525" cy="3952875"/>
            <a:chOff x="9396952" y="4638484"/>
            <a:chExt cx="6867525" cy="3952875"/>
          </a:xfrm>
        </p:grpSpPr>
        <p:sp>
          <p:nvSpPr>
            <p:cNvPr id="8" name="object 8"/>
            <p:cNvSpPr/>
            <p:nvPr/>
          </p:nvSpPr>
          <p:spPr>
            <a:xfrm>
              <a:off x="9587452" y="4828984"/>
              <a:ext cx="6677025" cy="3762375"/>
            </a:xfrm>
            <a:custGeom>
              <a:avLst/>
              <a:gdLst/>
              <a:ahLst/>
              <a:cxnLst/>
              <a:rect l="l" t="t" r="r" b="b"/>
              <a:pathLst>
                <a:path w="6677025" h="3762375">
                  <a:moveTo>
                    <a:pt x="6126233" y="3762374"/>
                  </a:moveTo>
                  <a:lnTo>
                    <a:pt x="550721" y="3762374"/>
                  </a:lnTo>
                  <a:lnTo>
                    <a:pt x="503302" y="3760346"/>
                  </a:lnTo>
                  <a:lnTo>
                    <a:pt x="456983" y="3754373"/>
                  </a:lnTo>
                  <a:lnTo>
                    <a:pt x="411933" y="3744623"/>
                  </a:lnTo>
                  <a:lnTo>
                    <a:pt x="368318" y="3731263"/>
                  </a:lnTo>
                  <a:lnTo>
                    <a:pt x="326306" y="3714459"/>
                  </a:lnTo>
                  <a:lnTo>
                    <a:pt x="286063" y="3694380"/>
                  </a:lnTo>
                  <a:lnTo>
                    <a:pt x="247757" y="3671193"/>
                  </a:lnTo>
                  <a:lnTo>
                    <a:pt x="211555" y="3645064"/>
                  </a:lnTo>
                  <a:lnTo>
                    <a:pt x="177625" y="3616161"/>
                  </a:lnTo>
                  <a:lnTo>
                    <a:pt x="146132" y="3584651"/>
                  </a:lnTo>
                  <a:lnTo>
                    <a:pt x="117245" y="3550702"/>
                  </a:lnTo>
                  <a:lnTo>
                    <a:pt x="91131" y="3514480"/>
                  </a:lnTo>
                  <a:lnTo>
                    <a:pt x="67956" y="3476153"/>
                  </a:lnTo>
                  <a:lnTo>
                    <a:pt x="47888" y="3435888"/>
                  </a:lnTo>
                  <a:lnTo>
                    <a:pt x="31094" y="3393853"/>
                  </a:lnTo>
                  <a:lnTo>
                    <a:pt x="17741" y="3350214"/>
                  </a:lnTo>
                  <a:lnTo>
                    <a:pt x="7996" y="3305139"/>
                  </a:lnTo>
                  <a:lnTo>
                    <a:pt x="2026" y="3258795"/>
                  </a:lnTo>
                  <a:lnTo>
                    <a:pt x="0" y="3211349"/>
                  </a:lnTo>
                  <a:lnTo>
                    <a:pt x="0" y="551025"/>
                  </a:lnTo>
                  <a:lnTo>
                    <a:pt x="2026" y="503579"/>
                  </a:lnTo>
                  <a:lnTo>
                    <a:pt x="7996" y="457235"/>
                  </a:lnTo>
                  <a:lnTo>
                    <a:pt x="17741" y="412160"/>
                  </a:lnTo>
                  <a:lnTo>
                    <a:pt x="31094" y="368521"/>
                  </a:lnTo>
                  <a:lnTo>
                    <a:pt x="47888" y="326485"/>
                  </a:lnTo>
                  <a:lnTo>
                    <a:pt x="67956" y="286221"/>
                  </a:lnTo>
                  <a:lnTo>
                    <a:pt x="91131" y="247894"/>
                  </a:lnTo>
                  <a:lnTo>
                    <a:pt x="117245" y="211672"/>
                  </a:lnTo>
                  <a:lnTo>
                    <a:pt x="146132" y="177723"/>
                  </a:lnTo>
                  <a:lnTo>
                    <a:pt x="177625" y="146213"/>
                  </a:lnTo>
                  <a:lnTo>
                    <a:pt x="211555" y="117310"/>
                  </a:lnTo>
                  <a:lnTo>
                    <a:pt x="247757" y="91181"/>
                  </a:lnTo>
                  <a:lnTo>
                    <a:pt x="286063" y="67993"/>
                  </a:lnTo>
                  <a:lnTo>
                    <a:pt x="326306" y="47914"/>
                  </a:lnTo>
                  <a:lnTo>
                    <a:pt x="368318" y="31111"/>
                  </a:lnTo>
                  <a:lnTo>
                    <a:pt x="411933" y="17750"/>
                  </a:lnTo>
                  <a:lnTo>
                    <a:pt x="456983" y="8000"/>
                  </a:lnTo>
                  <a:lnTo>
                    <a:pt x="503302" y="2028"/>
                  </a:lnTo>
                  <a:lnTo>
                    <a:pt x="550721" y="0"/>
                  </a:lnTo>
                  <a:lnTo>
                    <a:pt x="6126233" y="0"/>
                  </a:lnTo>
                  <a:lnTo>
                    <a:pt x="6173652" y="2028"/>
                  </a:lnTo>
                  <a:lnTo>
                    <a:pt x="6219971" y="8000"/>
                  </a:lnTo>
                  <a:lnTo>
                    <a:pt x="6265021" y="17750"/>
                  </a:lnTo>
                  <a:lnTo>
                    <a:pt x="6308636" y="31111"/>
                  </a:lnTo>
                  <a:lnTo>
                    <a:pt x="6350648" y="47914"/>
                  </a:lnTo>
                  <a:lnTo>
                    <a:pt x="6390891" y="67993"/>
                  </a:lnTo>
                  <a:lnTo>
                    <a:pt x="6429197" y="91181"/>
                  </a:lnTo>
                  <a:lnTo>
                    <a:pt x="6465399" y="117310"/>
                  </a:lnTo>
                  <a:lnTo>
                    <a:pt x="6499329" y="146213"/>
                  </a:lnTo>
                  <a:lnTo>
                    <a:pt x="6530822" y="177723"/>
                  </a:lnTo>
                  <a:lnTo>
                    <a:pt x="6559709" y="211672"/>
                  </a:lnTo>
                  <a:lnTo>
                    <a:pt x="6585823" y="247894"/>
                  </a:lnTo>
                  <a:lnTo>
                    <a:pt x="6608998" y="286221"/>
                  </a:lnTo>
                  <a:lnTo>
                    <a:pt x="6629066" y="326485"/>
                  </a:lnTo>
                  <a:lnTo>
                    <a:pt x="6645860" y="368521"/>
                  </a:lnTo>
                  <a:lnTo>
                    <a:pt x="6659213" y="412160"/>
                  </a:lnTo>
                  <a:lnTo>
                    <a:pt x="6668958" y="457235"/>
                  </a:lnTo>
                  <a:lnTo>
                    <a:pt x="6674928" y="503579"/>
                  </a:lnTo>
                  <a:lnTo>
                    <a:pt x="6676955" y="551025"/>
                  </a:lnTo>
                  <a:lnTo>
                    <a:pt x="6676955" y="3211349"/>
                  </a:lnTo>
                  <a:lnTo>
                    <a:pt x="6674928" y="3258795"/>
                  </a:lnTo>
                  <a:lnTo>
                    <a:pt x="6668958" y="3305139"/>
                  </a:lnTo>
                  <a:lnTo>
                    <a:pt x="6659213" y="3350214"/>
                  </a:lnTo>
                  <a:lnTo>
                    <a:pt x="6645860" y="3393853"/>
                  </a:lnTo>
                  <a:lnTo>
                    <a:pt x="6629066" y="3435888"/>
                  </a:lnTo>
                  <a:lnTo>
                    <a:pt x="6608998" y="3476153"/>
                  </a:lnTo>
                  <a:lnTo>
                    <a:pt x="6585823" y="3514480"/>
                  </a:lnTo>
                  <a:lnTo>
                    <a:pt x="6559709" y="3550702"/>
                  </a:lnTo>
                  <a:lnTo>
                    <a:pt x="6530822" y="3584651"/>
                  </a:lnTo>
                  <a:lnTo>
                    <a:pt x="6499329" y="3616161"/>
                  </a:lnTo>
                  <a:lnTo>
                    <a:pt x="6465399" y="3645064"/>
                  </a:lnTo>
                  <a:lnTo>
                    <a:pt x="6429197" y="3671193"/>
                  </a:lnTo>
                  <a:lnTo>
                    <a:pt x="6390891" y="3694380"/>
                  </a:lnTo>
                  <a:lnTo>
                    <a:pt x="6350648" y="3714459"/>
                  </a:lnTo>
                  <a:lnTo>
                    <a:pt x="6308636" y="3731263"/>
                  </a:lnTo>
                  <a:lnTo>
                    <a:pt x="6265021" y="3744623"/>
                  </a:lnTo>
                  <a:lnTo>
                    <a:pt x="6219971" y="3754373"/>
                  </a:lnTo>
                  <a:lnTo>
                    <a:pt x="6173652" y="3760346"/>
                  </a:lnTo>
                  <a:lnTo>
                    <a:pt x="6126233" y="3762374"/>
                  </a:lnTo>
                  <a:close/>
                </a:path>
              </a:pathLst>
            </a:custGeom>
            <a:solidFill>
              <a:srgbClr val="CDD8FF">
                <a:alpha val="3372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9396952" y="4638484"/>
              <a:ext cx="6677025" cy="3762375"/>
            </a:xfrm>
            <a:custGeom>
              <a:avLst/>
              <a:gdLst/>
              <a:ahLst/>
              <a:cxnLst/>
              <a:rect l="l" t="t" r="r" b="b"/>
              <a:pathLst>
                <a:path w="6677025" h="3762375">
                  <a:moveTo>
                    <a:pt x="6126233" y="3762374"/>
                  </a:moveTo>
                  <a:lnTo>
                    <a:pt x="550721" y="3762374"/>
                  </a:lnTo>
                  <a:lnTo>
                    <a:pt x="503302" y="3760346"/>
                  </a:lnTo>
                  <a:lnTo>
                    <a:pt x="456983" y="3754373"/>
                  </a:lnTo>
                  <a:lnTo>
                    <a:pt x="411933" y="3744623"/>
                  </a:lnTo>
                  <a:lnTo>
                    <a:pt x="368318" y="3731263"/>
                  </a:lnTo>
                  <a:lnTo>
                    <a:pt x="326306" y="3714459"/>
                  </a:lnTo>
                  <a:lnTo>
                    <a:pt x="286063" y="3694380"/>
                  </a:lnTo>
                  <a:lnTo>
                    <a:pt x="247757" y="3671193"/>
                  </a:lnTo>
                  <a:lnTo>
                    <a:pt x="211555" y="3645064"/>
                  </a:lnTo>
                  <a:lnTo>
                    <a:pt x="177625" y="3616161"/>
                  </a:lnTo>
                  <a:lnTo>
                    <a:pt x="146132" y="3584651"/>
                  </a:lnTo>
                  <a:lnTo>
                    <a:pt x="117245" y="3550702"/>
                  </a:lnTo>
                  <a:lnTo>
                    <a:pt x="91131" y="3514480"/>
                  </a:lnTo>
                  <a:lnTo>
                    <a:pt x="67956" y="3476153"/>
                  </a:lnTo>
                  <a:lnTo>
                    <a:pt x="47888" y="3435888"/>
                  </a:lnTo>
                  <a:lnTo>
                    <a:pt x="31094" y="3393853"/>
                  </a:lnTo>
                  <a:lnTo>
                    <a:pt x="17741" y="3350214"/>
                  </a:lnTo>
                  <a:lnTo>
                    <a:pt x="7996" y="3305139"/>
                  </a:lnTo>
                  <a:lnTo>
                    <a:pt x="2026" y="3258795"/>
                  </a:lnTo>
                  <a:lnTo>
                    <a:pt x="0" y="3211349"/>
                  </a:lnTo>
                  <a:lnTo>
                    <a:pt x="0" y="551025"/>
                  </a:lnTo>
                  <a:lnTo>
                    <a:pt x="2026" y="503579"/>
                  </a:lnTo>
                  <a:lnTo>
                    <a:pt x="7996" y="457235"/>
                  </a:lnTo>
                  <a:lnTo>
                    <a:pt x="17741" y="412160"/>
                  </a:lnTo>
                  <a:lnTo>
                    <a:pt x="31094" y="368521"/>
                  </a:lnTo>
                  <a:lnTo>
                    <a:pt x="47888" y="326485"/>
                  </a:lnTo>
                  <a:lnTo>
                    <a:pt x="67956" y="286221"/>
                  </a:lnTo>
                  <a:lnTo>
                    <a:pt x="91131" y="247894"/>
                  </a:lnTo>
                  <a:lnTo>
                    <a:pt x="117245" y="211672"/>
                  </a:lnTo>
                  <a:lnTo>
                    <a:pt x="146132" y="177723"/>
                  </a:lnTo>
                  <a:lnTo>
                    <a:pt x="177625" y="146213"/>
                  </a:lnTo>
                  <a:lnTo>
                    <a:pt x="211555" y="117310"/>
                  </a:lnTo>
                  <a:lnTo>
                    <a:pt x="247757" y="91181"/>
                  </a:lnTo>
                  <a:lnTo>
                    <a:pt x="286063" y="67993"/>
                  </a:lnTo>
                  <a:lnTo>
                    <a:pt x="326306" y="47914"/>
                  </a:lnTo>
                  <a:lnTo>
                    <a:pt x="368318" y="31111"/>
                  </a:lnTo>
                  <a:lnTo>
                    <a:pt x="411933" y="17750"/>
                  </a:lnTo>
                  <a:lnTo>
                    <a:pt x="456983" y="8000"/>
                  </a:lnTo>
                  <a:lnTo>
                    <a:pt x="503302" y="2028"/>
                  </a:lnTo>
                  <a:lnTo>
                    <a:pt x="550721" y="0"/>
                  </a:lnTo>
                  <a:lnTo>
                    <a:pt x="6126233" y="0"/>
                  </a:lnTo>
                  <a:lnTo>
                    <a:pt x="6173652" y="2028"/>
                  </a:lnTo>
                  <a:lnTo>
                    <a:pt x="6219971" y="8000"/>
                  </a:lnTo>
                  <a:lnTo>
                    <a:pt x="6265021" y="17750"/>
                  </a:lnTo>
                  <a:lnTo>
                    <a:pt x="6308636" y="31111"/>
                  </a:lnTo>
                  <a:lnTo>
                    <a:pt x="6350648" y="47914"/>
                  </a:lnTo>
                  <a:lnTo>
                    <a:pt x="6390891" y="67993"/>
                  </a:lnTo>
                  <a:lnTo>
                    <a:pt x="6429197" y="91181"/>
                  </a:lnTo>
                  <a:lnTo>
                    <a:pt x="6465399" y="117310"/>
                  </a:lnTo>
                  <a:lnTo>
                    <a:pt x="6499329" y="146213"/>
                  </a:lnTo>
                  <a:lnTo>
                    <a:pt x="6530822" y="177723"/>
                  </a:lnTo>
                  <a:lnTo>
                    <a:pt x="6559709" y="211672"/>
                  </a:lnTo>
                  <a:lnTo>
                    <a:pt x="6585823" y="247894"/>
                  </a:lnTo>
                  <a:lnTo>
                    <a:pt x="6608998" y="286221"/>
                  </a:lnTo>
                  <a:lnTo>
                    <a:pt x="6629066" y="326485"/>
                  </a:lnTo>
                  <a:lnTo>
                    <a:pt x="6645860" y="368521"/>
                  </a:lnTo>
                  <a:lnTo>
                    <a:pt x="6659213" y="412160"/>
                  </a:lnTo>
                  <a:lnTo>
                    <a:pt x="6668958" y="457235"/>
                  </a:lnTo>
                  <a:lnTo>
                    <a:pt x="6674928" y="503579"/>
                  </a:lnTo>
                  <a:lnTo>
                    <a:pt x="6676955" y="551025"/>
                  </a:lnTo>
                  <a:lnTo>
                    <a:pt x="6676955" y="3211349"/>
                  </a:lnTo>
                  <a:lnTo>
                    <a:pt x="6674928" y="3258795"/>
                  </a:lnTo>
                  <a:lnTo>
                    <a:pt x="6668958" y="3305139"/>
                  </a:lnTo>
                  <a:lnTo>
                    <a:pt x="6659213" y="3350214"/>
                  </a:lnTo>
                  <a:lnTo>
                    <a:pt x="6645860" y="3393853"/>
                  </a:lnTo>
                  <a:lnTo>
                    <a:pt x="6629066" y="3435888"/>
                  </a:lnTo>
                  <a:lnTo>
                    <a:pt x="6608998" y="3476153"/>
                  </a:lnTo>
                  <a:lnTo>
                    <a:pt x="6585823" y="3514480"/>
                  </a:lnTo>
                  <a:lnTo>
                    <a:pt x="6559709" y="3550702"/>
                  </a:lnTo>
                  <a:lnTo>
                    <a:pt x="6530822" y="3584651"/>
                  </a:lnTo>
                  <a:lnTo>
                    <a:pt x="6499329" y="3616161"/>
                  </a:lnTo>
                  <a:lnTo>
                    <a:pt x="6465399" y="3645064"/>
                  </a:lnTo>
                  <a:lnTo>
                    <a:pt x="6429197" y="3671193"/>
                  </a:lnTo>
                  <a:lnTo>
                    <a:pt x="6390891" y="3694380"/>
                  </a:lnTo>
                  <a:lnTo>
                    <a:pt x="6350648" y="3714459"/>
                  </a:lnTo>
                  <a:lnTo>
                    <a:pt x="6308636" y="3731263"/>
                  </a:lnTo>
                  <a:lnTo>
                    <a:pt x="6265021" y="3744623"/>
                  </a:lnTo>
                  <a:lnTo>
                    <a:pt x="6219971" y="3754373"/>
                  </a:lnTo>
                  <a:lnTo>
                    <a:pt x="6173652" y="3760346"/>
                  </a:lnTo>
                  <a:lnTo>
                    <a:pt x="6126233" y="3762374"/>
                  </a:lnTo>
                  <a:close/>
                </a:path>
              </a:pathLst>
            </a:custGeom>
            <a:solidFill>
              <a:srgbClr val="CDD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10650121" y="5196855"/>
            <a:ext cx="4166870" cy="2661920"/>
          </a:xfrm>
          <a:prstGeom prst="rect">
            <a:avLst/>
          </a:prstGeom>
        </p:spPr>
        <p:txBody>
          <a:bodyPr vert="horz" wrap="square" lIns="0" tIns="33019" rIns="0" bIns="0" rtlCol="0">
            <a:spAutoFit/>
          </a:bodyPr>
          <a:lstStyle/>
          <a:p>
            <a:pPr marL="12700" marR="5080" algn="ctr">
              <a:lnSpc>
                <a:spcPts val="6900"/>
              </a:lnSpc>
              <a:spcBef>
                <a:spcPts val="259"/>
              </a:spcBef>
            </a:pPr>
            <a:r>
              <a:rPr sz="5800" spc="475" dirty="0">
                <a:solidFill>
                  <a:srgbClr val="121212"/>
                </a:solidFill>
                <a:latin typeface="Arial"/>
                <a:cs typeface="Arial"/>
              </a:rPr>
              <a:t>"Маруся, </a:t>
            </a:r>
            <a:r>
              <a:rPr sz="5800" spc="844" dirty="0">
                <a:solidFill>
                  <a:srgbClr val="121212"/>
                </a:solidFill>
                <a:latin typeface="Arial"/>
                <a:cs typeface="Arial"/>
              </a:rPr>
              <a:t>расскажи </a:t>
            </a:r>
            <a:r>
              <a:rPr sz="5800" spc="680" dirty="0">
                <a:solidFill>
                  <a:srgbClr val="121212"/>
                </a:solidFill>
                <a:latin typeface="Arial"/>
                <a:cs typeface="Arial"/>
              </a:rPr>
              <a:t>факт</a:t>
            </a:r>
            <a:r>
              <a:rPr sz="5800" spc="-175" dirty="0">
                <a:solidFill>
                  <a:srgbClr val="121212"/>
                </a:solidFill>
                <a:latin typeface="Arial"/>
                <a:cs typeface="Arial"/>
              </a:rPr>
              <a:t> </a:t>
            </a:r>
            <a:r>
              <a:rPr sz="5800" spc="805" dirty="0">
                <a:solidFill>
                  <a:srgbClr val="121212"/>
                </a:solidFill>
                <a:latin typeface="Arial"/>
                <a:cs typeface="Arial"/>
              </a:rPr>
              <a:t>дня"</a:t>
            </a:r>
            <a:endParaRPr sz="5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47402" y="1597262"/>
            <a:ext cx="9041765" cy="6959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09065" marR="1401445" algn="ctr">
              <a:lnSpc>
                <a:spcPct val="100000"/>
              </a:lnSpc>
              <a:spcBef>
                <a:spcPts val="100"/>
              </a:spcBef>
            </a:pPr>
            <a:r>
              <a:rPr sz="6500" spc="1180" dirty="0">
                <a:solidFill>
                  <a:srgbClr val="F7F7F7"/>
                </a:solidFill>
                <a:latin typeface="Arial"/>
                <a:cs typeface="Arial"/>
              </a:rPr>
              <a:t>Когда</a:t>
            </a:r>
            <a:r>
              <a:rPr sz="6500" spc="-180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6500" spc="1095" dirty="0">
                <a:solidFill>
                  <a:srgbClr val="F7F7F7"/>
                </a:solidFill>
                <a:latin typeface="Arial"/>
                <a:cs typeface="Arial"/>
              </a:rPr>
              <a:t>надо </a:t>
            </a:r>
            <a:r>
              <a:rPr sz="6500" spc="790" dirty="0">
                <a:solidFill>
                  <a:srgbClr val="F7F7F7"/>
                </a:solidFill>
                <a:latin typeface="Arial"/>
                <a:cs typeface="Arial"/>
              </a:rPr>
              <a:t>размяться</a:t>
            </a:r>
            <a:r>
              <a:rPr sz="6500" spc="-165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6500" spc="690" dirty="0">
                <a:solidFill>
                  <a:srgbClr val="F7F7F7"/>
                </a:solidFill>
                <a:latin typeface="Arial"/>
                <a:cs typeface="Arial"/>
              </a:rPr>
              <a:t>на </a:t>
            </a:r>
            <a:r>
              <a:rPr sz="6500" spc="915" dirty="0">
                <a:solidFill>
                  <a:srgbClr val="F7F7F7"/>
                </a:solidFill>
                <a:latin typeface="Arial"/>
                <a:cs typeface="Arial"/>
              </a:rPr>
              <a:t>уроке</a:t>
            </a:r>
            <a:endParaRPr sz="6500" dirty="0">
              <a:latin typeface="Arial"/>
              <a:cs typeface="Arial"/>
            </a:endParaRPr>
          </a:p>
          <a:p>
            <a:pPr marL="628650" marR="621030" algn="ctr">
              <a:lnSpc>
                <a:spcPct val="100000"/>
              </a:lnSpc>
            </a:pPr>
            <a:r>
              <a:rPr sz="6500" spc="600" dirty="0">
                <a:latin typeface="Arial"/>
                <a:cs typeface="Arial"/>
              </a:rPr>
              <a:t>"</a:t>
            </a:r>
            <a:r>
              <a:rPr sz="6500" spc="600" dirty="0" err="1" smtClean="0">
                <a:latin typeface="Arial"/>
                <a:cs typeface="Arial"/>
              </a:rPr>
              <a:t>Ма</a:t>
            </a:r>
            <a:r>
              <a:rPr lang="ru-RU" sz="6500" spc="600" dirty="0" smtClean="0">
                <a:latin typeface="Arial"/>
                <a:cs typeface="Arial"/>
              </a:rPr>
              <a:t>р</a:t>
            </a:r>
            <a:r>
              <a:rPr sz="6500" spc="600" dirty="0" err="1" smtClean="0">
                <a:latin typeface="Arial"/>
                <a:cs typeface="Arial"/>
              </a:rPr>
              <a:t>уся</a:t>
            </a:r>
            <a:r>
              <a:rPr sz="6500" spc="600" dirty="0">
                <a:latin typeface="Arial"/>
                <a:cs typeface="Arial"/>
              </a:rPr>
              <a:t>,</a:t>
            </a:r>
            <a:r>
              <a:rPr sz="6500" spc="-165" dirty="0">
                <a:latin typeface="Arial"/>
                <a:cs typeface="Arial"/>
              </a:rPr>
              <a:t> </a:t>
            </a:r>
            <a:r>
              <a:rPr sz="6500" spc="980" dirty="0">
                <a:latin typeface="Arial"/>
                <a:cs typeface="Arial"/>
              </a:rPr>
              <a:t>включи </a:t>
            </a:r>
            <a:r>
              <a:rPr sz="6500" spc="825" dirty="0">
                <a:latin typeface="Arial"/>
                <a:cs typeface="Arial"/>
              </a:rPr>
              <a:t>музыку"</a:t>
            </a:r>
            <a:endParaRPr sz="6500" dirty="0">
              <a:latin typeface="Arial"/>
              <a:cs typeface="Arial"/>
            </a:endParaRPr>
          </a:p>
          <a:p>
            <a:pPr marL="12700" marR="5080" algn="ctr">
              <a:lnSpc>
                <a:spcPct val="100000"/>
              </a:lnSpc>
            </a:pPr>
            <a:r>
              <a:rPr sz="6500" spc="805" dirty="0">
                <a:latin typeface="Arial"/>
                <a:cs typeface="Arial"/>
              </a:rPr>
              <a:t>"Включи</a:t>
            </a:r>
            <a:r>
              <a:rPr sz="6500" spc="-190" dirty="0">
                <a:latin typeface="Arial"/>
                <a:cs typeface="Arial"/>
              </a:rPr>
              <a:t> </a:t>
            </a:r>
            <a:r>
              <a:rPr sz="6500" spc="975" dirty="0">
                <a:latin typeface="Arial"/>
                <a:cs typeface="Arial"/>
              </a:rPr>
              <a:t>утреннюю </a:t>
            </a:r>
            <a:r>
              <a:rPr sz="6500" spc="910" dirty="0">
                <a:latin typeface="Arial"/>
                <a:cs typeface="Arial"/>
              </a:rPr>
              <a:t>гимнастику"</a:t>
            </a:r>
            <a:endParaRPr sz="6500" dirty="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14535" y="670333"/>
            <a:ext cx="6639045" cy="8948157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943778" y="818757"/>
            <a:ext cx="9594151" cy="865822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16000" y="2338724"/>
            <a:ext cx="5096510" cy="2997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6500" spc="935" dirty="0">
                <a:solidFill>
                  <a:srgbClr val="000000"/>
                </a:solidFill>
              </a:rPr>
              <a:t>для </a:t>
            </a:r>
            <a:r>
              <a:rPr sz="6500" spc="755" dirty="0">
                <a:solidFill>
                  <a:srgbClr val="000000"/>
                </a:solidFill>
              </a:rPr>
              <a:t>настоящих </a:t>
            </a:r>
            <a:r>
              <a:rPr sz="6500" spc="1115" dirty="0">
                <a:solidFill>
                  <a:srgbClr val="000000"/>
                </a:solidFill>
              </a:rPr>
              <a:t>джедаев</a:t>
            </a:r>
            <a:endParaRPr sz="6500"/>
          </a:p>
        </p:txBody>
      </p:sp>
      <p:sp>
        <p:nvSpPr>
          <p:cNvPr id="4" name="object 4"/>
          <p:cNvSpPr txBox="1"/>
          <p:nvPr/>
        </p:nvSpPr>
        <p:spPr>
          <a:xfrm>
            <a:off x="1016000" y="5988818"/>
            <a:ext cx="5817870" cy="21209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7400"/>
              </a:lnSpc>
              <a:spcBef>
                <a:spcPts val="100"/>
              </a:spcBef>
            </a:pPr>
            <a:r>
              <a:rPr sz="3200" spc="520" dirty="0">
                <a:solidFill>
                  <a:srgbClr val="F7F7F7"/>
                </a:solidFill>
                <a:latin typeface="Arial"/>
                <a:cs typeface="Arial"/>
              </a:rPr>
              <a:t>Можно</a:t>
            </a:r>
            <a:r>
              <a:rPr sz="3200" spc="-80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3200" spc="409" dirty="0">
                <a:solidFill>
                  <a:srgbClr val="F7F7F7"/>
                </a:solidFill>
                <a:latin typeface="Arial"/>
                <a:cs typeface="Arial"/>
              </a:rPr>
              <a:t>разработать </a:t>
            </a:r>
            <a:r>
              <a:rPr sz="3200" spc="400" dirty="0">
                <a:solidFill>
                  <a:srgbClr val="F7F7F7"/>
                </a:solidFill>
                <a:latin typeface="Arial"/>
                <a:cs typeface="Arial"/>
              </a:rPr>
              <a:t>собственный</a:t>
            </a:r>
            <a:r>
              <a:rPr sz="3200" spc="-80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3200" spc="385" dirty="0">
                <a:solidFill>
                  <a:srgbClr val="F7F7F7"/>
                </a:solidFill>
                <a:latin typeface="Arial"/>
                <a:cs typeface="Arial"/>
              </a:rPr>
              <a:t>скилл</a:t>
            </a:r>
            <a:r>
              <a:rPr sz="3200" spc="-75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3200" spc="445" dirty="0">
                <a:solidFill>
                  <a:srgbClr val="F7F7F7"/>
                </a:solidFill>
                <a:latin typeface="Arial"/>
                <a:cs typeface="Arial"/>
              </a:rPr>
              <a:t>для </a:t>
            </a:r>
            <a:r>
              <a:rPr sz="3200" spc="260" dirty="0">
                <a:solidFill>
                  <a:srgbClr val="F7F7F7"/>
                </a:solidFill>
                <a:latin typeface="Arial"/>
                <a:cs typeface="Arial"/>
              </a:rPr>
              <a:t>Маруси,</a:t>
            </a:r>
            <a:r>
              <a:rPr sz="3200" spc="-90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3200" spc="575" dirty="0">
                <a:solidFill>
                  <a:srgbClr val="F7F7F7"/>
                </a:solidFill>
                <a:latin typeface="Arial"/>
                <a:cs typeface="Arial"/>
              </a:rPr>
              <a:t>как</a:t>
            </a:r>
            <a:r>
              <a:rPr sz="3200" spc="-85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3200" spc="415" dirty="0">
                <a:solidFill>
                  <a:srgbClr val="F7F7F7"/>
                </a:solidFill>
                <a:latin typeface="Arial"/>
                <a:cs typeface="Arial"/>
              </a:rPr>
              <a:t>идея </a:t>
            </a:r>
            <a:r>
              <a:rPr sz="3200" spc="459" dirty="0">
                <a:solidFill>
                  <a:srgbClr val="F7F7F7"/>
                </a:solidFill>
                <a:latin typeface="Arial"/>
                <a:cs typeface="Arial"/>
              </a:rPr>
              <a:t>проекта</a:t>
            </a:r>
            <a:r>
              <a:rPr sz="3200" spc="-85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3200" spc="565" dirty="0">
                <a:solidFill>
                  <a:srgbClr val="F7F7F7"/>
                </a:solidFill>
                <a:latin typeface="Arial"/>
                <a:cs typeface="Arial"/>
              </a:rPr>
              <a:t>по</a:t>
            </a:r>
            <a:r>
              <a:rPr sz="3200" spc="-80" dirty="0">
                <a:solidFill>
                  <a:srgbClr val="F7F7F7"/>
                </a:solidFill>
                <a:latin typeface="Arial"/>
                <a:cs typeface="Arial"/>
              </a:rPr>
              <a:t> </a:t>
            </a:r>
            <a:r>
              <a:rPr sz="3200" spc="350" dirty="0">
                <a:solidFill>
                  <a:srgbClr val="F7F7F7"/>
                </a:solidFill>
                <a:latin typeface="Arial"/>
                <a:cs typeface="Arial"/>
              </a:rPr>
              <a:t>информатике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272</Words>
  <Application>Microsoft Office PowerPoint</Application>
  <PresentationFormat>Произвольный</PresentationFormat>
  <Paragraphs>42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8" baseType="lpstr">
      <vt:lpstr>Arial</vt:lpstr>
      <vt:lpstr>Lucida Sans Unicode</vt:lpstr>
      <vt:lpstr>Office Theme</vt:lpstr>
      <vt:lpstr>Презентация PowerPoint</vt:lpstr>
      <vt:lpstr>Презентация PowerPoint</vt:lpstr>
      <vt:lpstr>Если надо н̈астроиться</vt:lpstr>
      <vt:lpstr>Презентация PowerPoint</vt:lpstr>
      <vt:lpstr>Когда перед вами стоит выбор</vt:lpstr>
      <vt:lpstr>маруся</vt:lpstr>
      <vt:lpstr>если необходимо ввести определение термина "Маруся, что такое ...?"</vt:lpstr>
      <vt:lpstr>Презентация PowerPoint</vt:lpstr>
      <vt:lpstr>Презентация PowerPoint</vt:lpstr>
      <vt:lpstr>Если нужно вовремя остановиться</vt:lpstr>
      <vt:lpstr>Презентация PowerPoint</vt:lpstr>
      <vt:lpstr>"Маруся, скажи что-нибудь приятное"</vt:lpstr>
      <vt:lpstr>Если на уроке надо снять напряжение</vt:lpstr>
      <vt:lpstr>Презентация PowerPoint</vt:lpstr>
      <vt:lpstr>для настоящих джедаев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Синий Белый и Бежевый Школьные Принадлежности Знакомство Занятия в Классе Что Бы Вы Выбрали Презентация на Тему Образования</dc:title>
  <dc:creator>Полина Субботина</dc:creator>
  <cp:keywords>DAE1abDyKFw,BAD-keV3P64</cp:keywords>
  <cp:lastModifiedBy>1</cp:lastModifiedBy>
  <cp:revision>1</cp:revision>
  <dcterms:created xsi:type="dcterms:W3CDTF">2021-02-10T10:17:58Z</dcterms:created>
  <dcterms:modified xsi:type="dcterms:W3CDTF">2022-02-10T10:19:57Z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2022-01-16T00:00:00Z</vt:filetime>
  </property>
  <property fmtid="{D5CDD505-2E9C-101B-9397-08002B2CF9AE}" pid="3" name="Creator">
    <vt:lpwstr>Canva</vt:lpwstr>
  </property>
  <property fmtid="{D5CDD505-2E9C-101B-9397-08002B2CF9AE}" pid="4" name="LastSaved">
    <vt:filetime>2021-02-10T00:00:00Z</vt:filetime>
  </property>
</Properties>
</file>