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83" r:id="rId2"/>
    <p:sldId id="272" r:id="rId3"/>
    <p:sldId id="258" r:id="rId4"/>
    <p:sldId id="264" r:id="rId5"/>
    <p:sldId id="261" r:id="rId6"/>
    <p:sldId id="269" r:id="rId7"/>
    <p:sldId id="273" r:id="rId8"/>
    <p:sldId id="291" r:id="rId9"/>
    <p:sldId id="262" r:id="rId10"/>
    <p:sldId id="266" r:id="rId11"/>
    <p:sldId id="276" r:id="rId12"/>
    <p:sldId id="277" r:id="rId13"/>
    <p:sldId id="278" r:id="rId14"/>
    <p:sldId id="287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2" autoAdjust="0"/>
    <p:restoredTop sz="93237" autoAdjust="0"/>
  </p:normalViewPr>
  <p:slideViewPr>
    <p:cSldViewPr snapToGrid="0">
      <p:cViewPr varScale="1">
        <p:scale>
          <a:sx n="62" d="100"/>
          <a:sy n="62" d="100"/>
        </p:scale>
        <p:origin x="412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1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39B870-8DBD-455E-8D0C-C5F26F8D1A9B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8BF80-699F-4143-90EC-54B717272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576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F8BF80-699F-4143-90EC-54B717272C2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1603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9E08-9BB7-4F2C-9ECB-46D303CE6250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A9089-9C24-48FB-B364-944CCFD54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598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9E08-9BB7-4F2C-9ECB-46D303CE6250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A9089-9C24-48FB-B364-944CCFD54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1246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9E08-9BB7-4F2C-9ECB-46D303CE6250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A9089-9C24-48FB-B364-944CCFD54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734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9E08-9BB7-4F2C-9ECB-46D303CE6250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A9089-9C24-48FB-B364-944CCFD54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170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9E08-9BB7-4F2C-9ECB-46D303CE6250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A9089-9C24-48FB-B364-944CCFD54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11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9E08-9BB7-4F2C-9ECB-46D303CE6250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A9089-9C24-48FB-B364-944CCFD54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1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9E08-9BB7-4F2C-9ECB-46D303CE6250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A9089-9C24-48FB-B364-944CCFD54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353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9E08-9BB7-4F2C-9ECB-46D303CE6250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A9089-9C24-48FB-B364-944CCFD54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14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9E08-9BB7-4F2C-9ECB-46D303CE6250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A9089-9C24-48FB-B364-944CCFD54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332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9E08-9BB7-4F2C-9ECB-46D303CE6250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A9089-9C24-48FB-B364-944CCFD54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1328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29E08-9BB7-4F2C-9ECB-46D303CE6250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A9089-9C24-48FB-B364-944CCFD54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578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29E08-9BB7-4F2C-9ECB-46D303CE6250}" type="datetimeFigureOut">
              <a:rPr lang="ru-RU" smtClean="0"/>
              <a:t>22.04.2023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A9089-9C24-48FB-B364-944CCFD54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767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free-png.ru/wp-content/uploads/2021/04/free-png.ru-2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874" b="95129" l="4517" r="9485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58" t="5961" r="7179" b="271"/>
          <a:stretch/>
        </p:blipFill>
        <p:spPr bwMode="auto">
          <a:xfrm rot="21355651">
            <a:off x="224172" y="226029"/>
            <a:ext cx="6526067" cy="451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26778" y="3983444"/>
            <a:ext cx="835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8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войны не женское лицо</a:t>
            </a:r>
          </a:p>
        </p:txBody>
      </p:sp>
    </p:spTree>
    <p:extLst>
      <p:ext uri="{BB962C8B-B14F-4D97-AF65-F5344CB8AC3E}">
        <p14:creationId xmlns:p14="http://schemas.microsoft.com/office/powerpoint/2010/main" val="101433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321" y="324373"/>
            <a:ext cx="7442953" cy="476662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792274" y="324374"/>
            <a:ext cx="430040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ctr"/>
            <a:r>
              <a:rPr lang="ru-RU" sz="36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Прошла война, прошла   страда,</a:t>
            </a:r>
          </a:p>
          <a:p>
            <a:pPr lvl="0" indent="450215" algn="ctr"/>
            <a:r>
              <a:rPr lang="ru-RU" sz="36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Но боль взывает к людям:</a:t>
            </a:r>
          </a:p>
          <a:p>
            <a:pPr lvl="0" indent="450215" algn="ctr"/>
            <a:r>
              <a:rPr lang="ru-RU" sz="36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Давайте, люди, никогда</a:t>
            </a:r>
          </a:p>
          <a:p>
            <a:pPr lvl="0" indent="450215" algn="ctr"/>
            <a:r>
              <a:rPr lang="ru-RU" sz="36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 этом не забудем!</a:t>
            </a:r>
          </a:p>
          <a:p>
            <a:pPr lvl="0" indent="450215" algn="ctr"/>
            <a:r>
              <a:rPr lang="ru-RU" sz="36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 Т. Твардовский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0042" y="4471002"/>
            <a:ext cx="6255038" cy="34994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359" t="17149" r="13066" b="8499"/>
          <a:stretch/>
        </p:blipFill>
        <p:spPr>
          <a:xfrm rot="10800000" flipV="1">
            <a:off x="1289734" y="4875234"/>
            <a:ext cx="5030671" cy="16694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2442" y="4623402"/>
            <a:ext cx="6255038" cy="3499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86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697" t="4021" r="16742" b="19726"/>
          <a:stretch/>
        </p:blipFill>
        <p:spPr>
          <a:xfrm rot="21178948">
            <a:off x="270000" y="1084221"/>
            <a:ext cx="5962260" cy="4785549"/>
          </a:xfrm>
          <a:prstGeom prst="round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86158" y="378824"/>
            <a:ext cx="5401042" cy="10864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i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Страшно, что гибнут женщины, потому что, женское предназначение – созидании, а не в разрушении.</a:t>
            </a:r>
          </a:p>
          <a:p>
            <a:pPr algn="just"/>
            <a:r>
              <a:rPr lang="ru-RU" sz="2800" i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 не менее страшно и то, что погибнут героини и не смогут дать продолжение русской нации и русской культуре. </a:t>
            </a:r>
          </a:p>
          <a:p>
            <a:pPr algn="just"/>
            <a:r>
              <a:rPr lang="ru-RU" sz="2800" i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 это значит, что под угрозой существование всего народа.</a:t>
            </a:r>
          </a:p>
          <a:p>
            <a:pPr lvl="0" algn="ctr"/>
            <a:endParaRPr lang="ru-RU" sz="280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Борис 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Львович Васильев</a:t>
            </a:r>
          </a:p>
          <a:p>
            <a:pPr lvl="0" algn="ctr"/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1969г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i="1" dirty="0" smtClean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80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712" y="1253447"/>
            <a:ext cx="5817943" cy="4849402"/>
          </a:xfrm>
          <a:prstGeom prst="round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rot="10800000" flipV="1">
            <a:off x="6277506" y="753238"/>
            <a:ext cx="5589145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en-US" sz="22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sz="2200" b="1" i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sz="22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2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</a:t>
            </a:r>
            <a:r>
              <a:rPr lang="ru-RU" sz="22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ушла из детства в грязную теплушку, </a:t>
            </a:r>
            <a:endParaRPr lang="ru-RU" sz="2200" b="1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2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эшелон пехоты, в санитарный взвод.</a:t>
            </a:r>
            <a:endParaRPr lang="ru-RU" sz="2200" b="1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2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Дальние разрывы слушал и не слышал</a:t>
            </a:r>
            <a:endParaRPr lang="ru-RU" sz="2200" b="1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2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 всему привыкший 41 – год.</a:t>
            </a:r>
            <a:endParaRPr lang="ru-RU" sz="2200" b="1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2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ушла из школы в блиндажи сырые</a:t>
            </a:r>
            <a:endParaRPr lang="ru-RU" sz="2200" b="1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2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 прекрасной дамы «мать и </a:t>
            </a:r>
            <a:r>
              <a:rPr lang="ru-RU" sz="2200" b="1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перемать</a:t>
            </a:r>
            <a:r>
              <a:rPr lang="ru-RU" sz="22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  <a:endParaRPr lang="ru-RU" sz="2200" b="1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2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Потому что имя ближе, чем Россия.</a:t>
            </a:r>
            <a:endParaRPr lang="ru-RU" sz="2200" b="1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2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могла </a:t>
            </a:r>
            <a:r>
              <a:rPr lang="ru-RU" sz="22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сыскать</a:t>
            </a:r>
            <a:endParaRPr lang="en-US" sz="2200" b="1" i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endParaRPr lang="en-US" sz="2400" b="1" i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ts val="0"/>
              </a:spcAft>
            </a:pPr>
            <a:endParaRPr lang="en-US" sz="24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70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17354"/>
          <a:stretch/>
        </p:blipFill>
        <p:spPr>
          <a:xfrm>
            <a:off x="945223" y="853802"/>
            <a:ext cx="4828853" cy="5310692"/>
          </a:xfrm>
          <a:prstGeom prst="ellipse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143946" y="1407561"/>
            <a:ext cx="5342562" cy="3585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600"/>
              </a:spcAft>
            </a:pPr>
            <a:r>
              <a:rPr lang="ru-RU" sz="2400" b="1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сих пор не совсем понимаю,</a:t>
            </a:r>
            <a:endParaRPr lang="ru-RU" sz="2400" b="1" i="1" dirty="0">
              <a:solidFill>
                <a:srgbClr val="FFC000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600"/>
              </a:spcAft>
            </a:pPr>
            <a:r>
              <a:rPr lang="ru-RU" sz="2400" b="1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же я, и худа, и мала,</a:t>
            </a:r>
            <a:endParaRPr lang="ru-RU" sz="2400" b="1" i="1" dirty="0">
              <a:solidFill>
                <a:srgbClr val="FFC000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600"/>
              </a:spcAft>
            </a:pPr>
            <a:r>
              <a:rPr lang="ru-RU" sz="2400" b="1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Сквозь пожары к победному Маю</a:t>
            </a:r>
            <a:endParaRPr lang="ru-RU" sz="2400" b="1" i="1" dirty="0">
              <a:solidFill>
                <a:srgbClr val="FFC000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600"/>
              </a:spcAft>
            </a:pPr>
            <a:r>
              <a:rPr lang="ru-RU" sz="2400" b="1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i="1" dirty="0" err="1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кирзачах</a:t>
            </a:r>
            <a:r>
              <a:rPr lang="ru-RU" sz="2400" b="1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стопудовых дошла.</a:t>
            </a:r>
            <a:endParaRPr lang="ru-RU" sz="2400" b="1" i="1" dirty="0">
              <a:solidFill>
                <a:srgbClr val="FFC000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600"/>
              </a:spcAft>
            </a:pPr>
            <a:r>
              <a:rPr lang="ru-RU" sz="2400" b="1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откуда взялось столько силы</a:t>
            </a:r>
            <a:endParaRPr lang="ru-RU" sz="2400" b="1" i="1" dirty="0">
              <a:solidFill>
                <a:srgbClr val="FFC000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600"/>
              </a:spcAft>
            </a:pPr>
            <a:r>
              <a:rPr lang="ru-RU" sz="2400" b="1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Даже в самых слабейших из нас?..</a:t>
            </a:r>
            <a:endParaRPr lang="ru-RU" sz="2400" b="1" i="1" dirty="0">
              <a:solidFill>
                <a:srgbClr val="FFC000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600"/>
              </a:spcAft>
            </a:pPr>
            <a:r>
              <a:rPr lang="ru-RU" sz="2400" b="1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гадать! - Был и есть у России</a:t>
            </a:r>
            <a:endParaRPr lang="ru-RU" sz="2400" b="1" i="1" dirty="0">
              <a:solidFill>
                <a:srgbClr val="FFC000">
                  <a:lumMod val="50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600"/>
              </a:spcAft>
            </a:pPr>
            <a:r>
              <a:rPr lang="ru-RU" sz="2400" b="1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Вечной прочности вечный запас.</a:t>
            </a:r>
            <a:endParaRPr lang="ru-RU" sz="2400" b="1" i="1" dirty="0">
              <a:solidFill>
                <a:srgbClr val="FFC000">
                  <a:lumMod val="50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39155" y="708917"/>
            <a:ext cx="4859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НОЧНЫЕ ВЕДЬМЫ</a:t>
            </a:r>
            <a:endParaRPr lang="ru-RU" sz="28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85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773" y="524259"/>
            <a:ext cx="5208996" cy="3534033"/>
          </a:xfrm>
          <a:prstGeom prst="round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8773" y="5414481"/>
            <a:ext cx="1135294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</a:pPr>
            <a:endParaRPr lang="ru-RU" sz="2400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25447" y="380144"/>
            <a:ext cx="585626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 снегом, ливнем и в хорошую погоду</a:t>
            </a:r>
            <a:endParaRPr lang="ru-RU" sz="2400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Крылами резали вы над землёю мглу</a:t>
            </a:r>
            <a:r>
              <a:rPr lang="ru-RU" sz="2400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400" i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Ночные ведьмы» на «небесных тихоходах»</a:t>
            </a:r>
          </a:p>
          <a:p>
            <a:pPr algn="just">
              <a:spcAft>
                <a:spcPts val="0"/>
              </a:spcAft>
            </a:pP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Бомбят фашистские позиции в тылу</a:t>
            </a:r>
            <a:r>
              <a:rPr lang="ru-RU" sz="2400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400" i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Ещё по возрасту и норову — девчонки…</a:t>
            </a:r>
            <a:endParaRPr lang="ru-RU" sz="2000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Пора влюбляться да любимыми вам быть</a:t>
            </a:r>
            <a:r>
              <a:rPr lang="ru-RU" sz="2400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r="9648"/>
          <a:stretch/>
        </p:blipFill>
        <p:spPr>
          <a:xfrm>
            <a:off x="7078120" y="3423184"/>
            <a:ext cx="4522179" cy="3011685"/>
          </a:xfrm>
          <a:prstGeom prst="round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 rot="10800000" flipV="1">
            <a:off x="205482" y="4419827"/>
            <a:ext cx="60720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 шлемы лётчика запрятали вы чёлки</a:t>
            </a:r>
            <a:endParaRPr lang="ru-RU" sz="2000" i="1" dirty="0">
              <a:solidFill>
                <a:srgbClr val="FFC000">
                  <a:lumMod val="50000"/>
                </a:srgb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/>
            <a:r>
              <a:rPr lang="ru-RU" sz="2400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 в небо ринулись врага Отчизны бить.</a:t>
            </a:r>
            <a:endParaRPr lang="ru-RU" sz="2000" i="1" dirty="0">
              <a:solidFill>
                <a:srgbClr val="FFC000">
                  <a:lumMod val="50000"/>
                </a:srgb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/>
            <a:r>
              <a:rPr lang="ru-RU" sz="2400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 сразу взлёт во тьму от парт аэроклубов</a:t>
            </a:r>
            <a:endParaRPr lang="ru-RU" sz="2000" i="1" dirty="0">
              <a:solidFill>
                <a:srgbClr val="FFC000">
                  <a:lumMod val="50000"/>
                </a:srgb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/>
            <a:r>
              <a:rPr lang="ru-RU" sz="2400" i="1" dirty="0">
                <a:solidFill>
                  <a:srgbClr val="FFC000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Без парашюта и без пушки, лишь с ТТ.</a:t>
            </a:r>
            <a:endParaRPr lang="ru-RU" sz="2000" i="1" dirty="0">
              <a:solidFill>
                <a:srgbClr val="FFC000">
                  <a:lumMod val="50000"/>
                </a:srgb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79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285" r="2049" b="4488"/>
          <a:stretch/>
        </p:blipFill>
        <p:spPr>
          <a:xfrm>
            <a:off x="220338" y="793215"/>
            <a:ext cx="6367750" cy="5750804"/>
          </a:xfrm>
          <a:prstGeom prst="round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929609" y="947450"/>
            <a:ext cx="5067759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Женщины </a:t>
            </a:r>
            <a:r>
              <a:rPr lang="ru-RU" sz="2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волшебницы - герои</a:t>
            </a:r>
          </a:p>
          <a:p>
            <a:pPr algn="just">
              <a:spcAft>
                <a:spcPts val="0"/>
              </a:spcAft>
            </a:pPr>
            <a:r>
              <a:rPr lang="ru-RU" sz="2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Им любое дело по плечу,</a:t>
            </a:r>
          </a:p>
          <a:p>
            <a:pPr algn="just">
              <a:spcAft>
                <a:spcPts val="0"/>
              </a:spcAft>
            </a:pPr>
            <a:r>
              <a:rPr lang="ru-RU" sz="2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Им сегодня поклониться стоит</a:t>
            </a:r>
          </a:p>
          <a:p>
            <a:pPr algn="just">
              <a:spcAft>
                <a:spcPts val="0"/>
              </a:spcAft>
            </a:pPr>
            <a:r>
              <a:rPr lang="ru-RU" sz="2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поставить длинную свечу</a:t>
            </a:r>
            <a:r>
              <a:rPr lang="ru-RU" sz="2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600" b="1" i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6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Защищали </a:t>
            </a:r>
            <a:r>
              <a:rPr lang="ru-RU" sz="2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Сталинград и Киев,</a:t>
            </a:r>
            <a:endParaRPr lang="ru-RU" sz="26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Танки - как игрушки в их руках.</a:t>
            </a:r>
            <a:endParaRPr lang="ru-RU" sz="26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Милые, весёлые, родные</a:t>
            </a:r>
            <a:endParaRPr lang="ru-RU" sz="26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Разносили пушки немцев в прах.</a:t>
            </a:r>
            <a:endParaRPr lang="ru-RU" sz="26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танках дамы под мужской одеждой</a:t>
            </a:r>
            <a:endParaRPr lang="ru-RU" sz="26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Разгромили клятого врага.</a:t>
            </a:r>
            <a:endParaRPr lang="ru-RU" sz="26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опора наша и надежда,</a:t>
            </a:r>
            <a:endParaRPr lang="ru-RU" sz="26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6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в глазах полным-полно добра.</a:t>
            </a:r>
            <a:endParaRPr lang="ru-RU" sz="2600" b="1" i="1" dirty="0">
              <a:solidFill>
                <a:schemeClr val="accent4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23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93268" y="1212912"/>
            <a:ext cx="53220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en-US" sz="2400" i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Сколько </a:t>
            </a: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их молодых, красивых «сестричек» осталось на поле боя?</a:t>
            </a:r>
          </a:p>
          <a:p>
            <a:pPr algn="just">
              <a:spcAft>
                <a:spcPts val="0"/>
              </a:spcAft>
            </a:pP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Шли в штыки. </a:t>
            </a:r>
            <a:r>
              <a:rPr lang="ru-RU" sz="2400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прямо на бегу</a:t>
            </a:r>
            <a:endParaRPr lang="ru-RU" sz="2400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Девочка в заштопанной шинели</a:t>
            </a:r>
            <a:endParaRPr lang="ru-RU" sz="2400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Разбросала руки на снегу.</a:t>
            </a:r>
            <a:endParaRPr lang="ru-RU" sz="2400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Мама! Мама! Я дошла до цели... </a:t>
            </a:r>
            <a:endParaRPr lang="ru-RU" sz="2400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 в степи, на волжском берегу,</a:t>
            </a:r>
            <a:endParaRPr lang="ru-RU" sz="2400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Девочка в заштопанной шинели</a:t>
            </a:r>
            <a:endParaRPr lang="ru-RU" sz="2400" i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Разбросала руки на снегу.</a:t>
            </a:r>
            <a:endParaRPr lang="ru-RU" sz="2400" i="1" dirty="0">
              <a:solidFill>
                <a:schemeClr val="accent4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515" y="883579"/>
            <a:ext cx="5845995" cy="533228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12729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006" y="857287"/>
            <a:ext cx="4268911" cy="4941870"/>
          </a:xfrm>
          <a:prstGeom prst="ellipse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137079" y="1694790"/>
            <a:ext cx="659600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Ночь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Тишина. Вставай, сейчас самое лучшее 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время. </a:t>
            </a:r>
          </a:p>
          <a:p>
            <a:pPr indent="450215" algn="just">
              <a:spcAft>
                <a:spcPts val="0"/>
              </a:spcAft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Поднялась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оделась, проверила друга-винтовку, прицел.</a:t>
            </a: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Она входит здесь в самое элитное военное племя </a:t>
            </a:r>
            <a:endParaRPr lang="ru-RU" sz="2400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-Лучший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снайпер - даётся не каждому этот 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удел!</a:t>
            </a:r>
          </a:p>
          <a:p>
            <a:pPr algn="just">
              <a:spcAft>
                <a:spcPts val="0"/>
              </a:spcAft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Позиция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выбрана раньше, к ней можно вот 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только</a:t>
            </a:r>
          </a:p>
          <a:p>
            <a:pPr algn="just">
              <a:spcAft>
                <a:spcPts val="0"/>
              </a:spcAft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Лишь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ночью добраться по снегу, ползком доползти</a:t>
            </a:r>
            <a:endParaRPr lang="ru-RU" sz="24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endParaRPr lang="ru-RU" sz="2000" dirty="0">
              <a:solidFill>
                <a:schemeClr val="accent4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54884" y="441789"/>
            <a:ext cx="65754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ЖЕНЩИНЫ - СНАЙПЕРЫ ВЕЛИКОЙ ОТЕЧЕСТВЕННОЙ ВОЙНЫ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-164387" y="5490733"/>
            <a:ext cx="49624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ctr"/>
            <a:endParaRPr lang="ru-RU" sz="2800" b="1" dirty="0" smtClean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450215"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Людмила 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Павлюченко</a:t>
            </a:r>
          </a:p>
        </p:txBody>
      </p:sp>
    </p:spTree>
    <p:extLst>
      <p:ext uri="{BB962C8B-B14F-4D97-AF65-F5344CB8AC3E}">
        <p14:creationId xmlns:p14="http://schemas.microsoft.com/office/powerpoint/2010/main" val="120413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heslide.ru/img/thumbs/139ef53faa5ce19c96307dff389828c5-800x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43"/>
          <a:stretch/>
        </p:blipFill>
        <p:spPr bwMode="auto">
          <a:xfrm>
            <a:off x="289140" y="143839"/>
            <a:ext cx="4549988" cy="640079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39127" y="256854"/>
            <a:ext cx="7006975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Зоя Анатольевна Космодемьянская</a:t>
            </a:r>
            <a:endParaRPr lang="en-US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spcAft>
                <a:spcPts val="0"/>
              </a:spcAft>
            </a:pPr>
            <a:endParaRPr lang="ru-RU" sz="2200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spcAft>
                <a:spcPts val="0"/>
              </a:spcAft>
            </a:pPr>
            <a:r>
              <a:rPr lang="ru-RU" sz="22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Избивали </a:t>
            </a: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фашисты и мучили,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Выгоняли босой на мороз.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Были руки веревками скручены,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лице твоем шрамы и ссадины,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Но молчанье ответом врагу…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Деревянный помост с перекладиной,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 босая стоишь на снегу.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Нет, не плачут седые колхозники,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Юный голос звучит над пожарищем,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Над молчаньем морозного дня: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 Умирать мне не страшно, товарищи,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Мой народ отомстит за меня!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Юный голос звучит над пожарищем:</a:t>
            </a:r>
          </a:p>
          <a:p>
            <a:pPr indent="450215" algn="just" fontAlgn="base">
              <a:spcAft>
                <a:spcPts val="0"/>
              </a:spcAft>
            </a:pP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 Умирать мне не страшно товарищи.</a:t>
            </a:r>
          </a:p>
          <a:p>
            <a:pPr indent="450215" algn="just">
              <a:spcAft>
                <a:spcPts val="0"/>
              </a:spcAft>
            </a:pP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96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877" y="287676"/>
            <a:ext cx="4417762" cy="5568593"/>
          </a:xfrm>
          <a:prstGeom prst="ellipse">
            <a:avLst/>
          </a:prstGeom>
        </p:spPr>
      </p:pic>
      <p:sp>
        <p:nvSpPr>
          <p:cNvPr id="3" name="TextBox 2"/>
          <p:cNvSpPr txBox="1"/>
          <p:nvPr/>
        </p:nvSpPr>
        <p:spPr>
          <a:xfrm flipH="1">
            <a:off x="5429891" y="394255"/>
            <a:ext cx="647272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Самым удивительным было </a:t>
            </a:r>
            <a:r>
              <a:rPr lang="ru-RU" sz="22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то, что женщины </a:t>
            </a:r>
            <a:r>
              <a:rPr lang="ru-RU" sz="22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служили </a:t>
            </a:r>
            <a:r>
              <a:rPr lang="ru-RU" sz="22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в морской пехоте, среди них была Альбина </a:t>
            </a:r>
            <a:r>
              <a:rPr lang="ru-RU" sz="2200" b="1" i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Гантимурова</a:t>
            </a:r>
            <a:r>
              <a:rPr lang="ru-RU" sz="22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командир отделения разведки морской </a:t>
            </a:r>
            <a:r>
              <a:rPr lang="ru-RU" sz="22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пехоты</a:t>
            </a:r>
            <a:endParaRPr lang="en-US" sz="2200" b="1" i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US" sz="2000" b="1" i="1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96673" y="2055978"/>
            <a:ext cx="63391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 fontAlgn="base"/>
            <a:endParaRPr lang="en-US" sz="24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 fontAlgn="base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"... </a:t>
            </a:r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Солёные брызги и ветер в лицо,</a:t>
            </a:r>
          </a:p>
          <a:p>
            <a:pPr indent="450215" algn="just" fontAlgn="base"/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Мурашки по коже, дыханье свело.</a:t>
            </a:r>
          </a:p>
          <a:p>
            <a:pPr indent="450215" algn="just" fontAlgn="base"/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берег лавиной пехота пошла</a:t>
            </a:r>
          </a:p>
          <a:p>
            <a:pPr indent="450215" algn="just" fontAlgn="base"/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Чёрная смерть понеслась на врага!</a:t>
            </a:r>
          </a:p>
          <a:p>
            <a:pPr indent="450215" algn="just" fontAlgn="base"/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... Тучи на небе, свинец из дождя</a:t>
            </a:r>
          </a:p>
          <a:p>
            <a:pPr indent="450215" algn="just" fontAlgn="base"/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Прямою наводкой стреляют в тебя.</a:t>
            </a:r>
          </a:p>
          <a:p>
            <a:pPr indent="450215" algn="just" fontAlgn="base"/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 слева, то справа осколки летят,</a:t>
            </a:r>
          </a:p>
          <a:p>
            <a:pPr indent="450215" algn="just" fontAlgn="base"/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Взрывы кругом, ты попал прямо в ад</a:t>
            </a:r>
            <a:r>
              <a:rPr lang="ru-RU" sz="2400" b="1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ru-RU" sz="2400" b="1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205483" y="6049919"/>
            <a:ext cx="47851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i="1" dirty="0">
                <a:solidFill>
                  <a:srgbClr val="E7E6E6">
                    <a:lumMod val="2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АЛЬБИНА ГАНТИМУРОВА</a:t>
            </a:r>
          </a:p>
        </p:txBody>
      </p:sp>
    </p:spTree>
    <p:extLst>
      <p:ext uri="{BB962C8B-B14F-4D97-AF65-F5344CB8AC3E}">
        <p14:creationId xmlns:p14="http://schemas.microsoft.com/office/powerpoint/2010/main" val="258419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83016" y="253388"/>
            <a:ext cx="63677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Женщины-пулеметчицы</a:t>
            </a:r>
            <a:endParaRPr lang="ru-RU" sz="2800" b="1" i="1" dirty="0"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9819" t="11867" r="10482" b="10301"/>
          <a:stretch/>
        </p:blipFill>
        <p:spPr>
          <a:xfrm>
            <a:off x="143220" y="936434"/>
            <a:ext cx="4439796" cy="4592226"/>
          </a:xfrm>
          <a:prstGeom prst="round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rot="10800000" flipV="1">
            <a:off x="483325" y="5628958"/>
            <a:ext cx="39785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75757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Нина </a:t>
            </a:r>
            <a:r>
              <a:rPr lang="ru-RU" sz="2800" b="1" i="1" dirty="0" err="1">
                <a:solidFill>
                  <a:srgbClr val="75757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Онилова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233012" y="936434"/>
            <a:ext cx="658808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Aft>
                <a:spcPts val="0"/>
              </a:spcAft>
            </a:pP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Ах, война, что ж ты, подлая, сделала: 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spcAft>
                <a:spcPts val="0"/>
              </a:spcAft>
            </a:pP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вместо свадеб — разлуки и дым, 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spcAft>
                <a:spcPts val="0"/>
              </a:spcAft>
            </a:pP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наши девочки платьица белые раздарили сестренкам своим. 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spcAft>
                <a:spcPts val="0"/>
              </a:spcAft>
            </a:pP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Сапоги — ну куда от них денешься? </a:t>
            </a:r>
            <a:endParaRPr lang="ru-RU" sz="26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spcAft>
                <a:spcPts val="0"/>
              </a:spcAft>
            </a:pP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зеленые крылья погон…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spcAft>
                <a:spcPts val="0"/>
              </a:spcAft>
            </a:pP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 наплюйте на сплетников, девочки.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spcAft>
                <a:spcPts val="0"/>
              </a:spcAft>
            </a:pP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сведем с ними счеты потом.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spcAft>
                <a:spcPts val="0"/>
              </a:spcAft>
            </a:pP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Пусть болтают, что верить вам не во что, </a:t>
            </a:r>
            <a:endParaRPr lang="ru-RU" sz="26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spcAft>
                <a:spcPts val="0"/>
              </a:spcAft>
            </a:pP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идете войной наугад…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spcAft>
                <a:spcPts val="0"/>
              </a:spcAft>
            </a:pP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свидания, девочки! </a:t>
            </a:r>
            <a:endParaRPr lang="ru-RU" sz="26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spcAft>
                <a:spcPts val="0"/>
              </a:spcAft>
            </a:pP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Девочки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постарайтесь вернуться назад. 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61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28880" y="605928"/>
            <a:ext cx="4541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МАТЬ ГЕРОИНЯ</a:t>
            </a:r>
            <a:endParaRPr lang="ru-RU" sz="28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73384" y="1232900"/>
            <a:ext cx="65343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24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Матерям </a:t>
            </a:r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нашей страны выпала доля проводить на войну своих сыновей. Домой вернулись не все. </a:t>
            </a:r>
            <a:endParaRPr lang="ru-RU" sz="2400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Памятники посвящённые Матери представляет собой собирательный образ, символ подвига советских женщин в тяжелые годы Великой Отечественной войны.</a:t>
            </a:r>
            <a:endParaRPr lang="ru-RU" sz="2000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…Мимо памятника Матери невозможно просто проехать.</a:t>
            </a:r>
            <a:endParaRPr lang="ru-RU" sz="2000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Это они подарили нам мир, а сами ушли в бессмертие</a:t>
            </a:r>
            <a:r>
              <a:rPr lang="ru-RU" sz="24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38" y="1458930"/>
            <a:ext cx="4792254" cy="442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71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61" y="914399"/>
            <a:ext cx="5925787" cy="4500749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544638" y="486887"/>
            <a:ext cx="4903175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Помните!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Через века, через года,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Помните!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 тех, кто уже не придёт никогда, - 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Помните!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 плачьте!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горле сдержите стоны, 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Горькие стоны.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Памяти павших будьте достойны!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Вечно достойны</a:t>
            </a: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!</a:t>
            </a:r>
            <a:endParaRPr lang="ru-RU" sz="2000" b="1" i="1" dirty="0">
              <a:solidFill>
                <a:srgbClr val="C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Люди земли!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Убейте войну. Прокляните войну,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Люди Земли!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Мечту пронесите через года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 жизнью наполните!..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Но о тех,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Кто уже не придёт никогда, - 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Заклинаю,- </a:t>
            </a: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Помните!</a:t>
            </a:r>
          </a:p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7290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903</TotalTime>
  <Words>850</Words>
  <Application>Microsoft Office PowerPoint</Application>
  <PresentationFormat>Широкоэкранный</PresentationFormat>
  <Paragraphs>149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ноутбук5</dc:creator>
  <cp:lastModifiedBy>ноутбук5</cp:lastModifiedBy>
  <cp:revision>96</cp:revision>
  <dcterms:created xsi:type="dcterms:W3CDTF">2023-03-02T06:03:14Z</dcterms:created>
  <dcterms:modified xsi:type="dcterms:W3CDTF">2023-04-22T03:16:32Z</dcterms:modified>
</cp:coreProperties>
</file>