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4081A-02DC-4324-84B0-B5C92C947654}" type="datetimeFigureOut">
              <a:rPr lang="ru-RU" smtClean="0"/>
              <a:t>16.02.2022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CC460-1579-408D-BFB0-66B0ECD186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08921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4081A-02DC-4324-84B0-B5C92C947654}" type="datetimeFigureOut">
              <a:rPr lang="ru-RU" smtClean="0"/>
              <a:t>16.02.2022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CC460-1579-408D-BFB0-66B0ECD186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14008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4081A-02DC-4324-84B0-B5C92C947654}" type="datetimeFigureOut">
              <a:rPr lang="ru-RU" smtClean="0"/>
              <a:t>16.02.2022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CC460-1579-408D-BFB0-66B0ECD186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75027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4081A-02DC-4324-84B0-B5C92C947654}" type="datetimeFigureOut">
              <a:rPr lang="ru-RU" smtClean="0"/>
              <a:t>16.02.2022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CC460-1579-408D-BFB0-66B0ECD186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7349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4081A-02DC-4324-84B0-B5C92C947654}" type="datetimeFigureOut">
              <a:rPr lang="ru-RU" smtClean="0"/>
              <a:t>16.02.2022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CC460-1579-408D-BFB0-66B0ECD186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67722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4081A-02DC-4324-84B0-B5C92C947654}" type="datetimeFigureOut">
              <a:rPr lang="ru-RU" smtClean="0"/>
              <a:t>16.02.2022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CC460-1579-408D-BFB0-66B0ECD186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6364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4081A-02DC-4324-84B0-B5C92C947654}" type="datetimeFigureOut">
              <a:rPr lang="ru-RU" smtClean="0"/>
              <a:t>16.02.2022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CC460-1579-408D-BFB0-66B0ECD186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58551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4081A-02DC-4324-84B0-B5C92C947654}" type="datetimeFigureOut">
              <a:rPr lang="ru-RU" smtClean="0"/>
              <a:t>16.02.2022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CC460-1579-408D-BFB0-66B0ECD186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422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4081A-02DC-4324-84B0-B5C92C947654}" type="datetimeFigureOut">
              <a:rPr lang="ru-RU" smtClean="0"/>
              <a:t>16.02.2022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CC460-1579-408D-BFB0-66B0ECD186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76073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4081A-02DC-4324-84B0-B5C92C947654}" type="datetimeFigureOut">
              <a:rPr lang="ru-RU" smtClean="0"/>
              <a:t>16.02.2022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CC460-1579-408D-BFB0-66B0ECD186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50692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4081A-02DC-4324-84B0-B5C92C947654}" type="datetimeFigureOut">
              <a:rPr lang="ru-RU" smtClean="0"/>
              <a:t>16.02.2022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CC460-1579-408D-BFB0-66B0ECD186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45533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E4081A-02DC-4324-84B0-B5C92C947654}" type="datetimeFigureOut">
              <a:rPr lang="ru-RU" smtClean="0"/>
              <a:t>16.02.2022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1CC460-1579-408D-BFB0-66B0ECD186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60158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Альтернативная энергия </a:t>
            </a:r>
            <a:br>
              <a:rPr lang="ru-RU" dirty="0" smtClean="0"/>
            </a:br>
            <a:r>
              <a:rPr lang="ru-RU" dirty="0" smtClean="0"/>
              <a:t>Наше будущее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r"/>
            <a:r>
              <a:rPr lang="ru-RU" sz="1200" dirty="0" err="1" smtClean="0">
                <a:solidFill>
                  <a:schemeClr val="tx1"/>
                </a:solidFill>
              </a:rPr>
              <a:t>Киргашев</a:t>
            </a:r>
            <a:r>
              <a:rPr lang="ru-RU" sz="1200" dirty="0" smtClean="0">
                <a:solidFill>
                  <a:schemeClr val="tx1"/>
                </a:solidFill>
              </a:rPr>
              <a:t> </a:t>
            </a:r>
            <a:r>
              <a:rPr lang="ru-RU" sz="1200" dirty="0" err="1" smtClean="0">
                <a:solidFill>
                  <a:schemeClr val="tx1"/>
                </a:solidFill>
              </a:rPr>
              <a:t>Исмагил</a:t>
            </a:r>
            <a:r>
              <a:rPr lang="ru-RU" sz="1200" dirty="0" smtClean="0">
                <a:solidFill>
                  <a:schemeClr val="tx1"/>
                </a:solidFill>
              </a:rPr>
              <a:t> </a:t>
            </a:r>
            <a:r>
              <a:rPr lang="ru-RU" sz="1200" dirty="0" err="1" smtClean="0">
                <a:solidFill>
                  <a:schemeClr val="tx1"/>
                </a:solidFill>
              </a:rPr>
              <a:t>Касеевич</a:t>
            </a:r>
            <a:endParaRPr lang="ru-RU" sz="1200" dirty="0" smtClean="0">
              <a:solidFill>
                <a:schemeClr val="tx1"/>
              </a:solidFill>
            </a:endParaRPr>
          </a:p>
          <a:p>
            <a:pPr algn="r"/>
            <a:r>
              <a:rPr lang="ru-RU" sz="1200" dirty="0" smtClean="0">
                <a:solidFill>
                  <a:schemeClr val="tx1"/>
                </a:solidFill>
              </a:rPr>
              <a:t>Педагог</a:t>
            </a:r>
          </a:p>
          <a:p>
            <a:pPr algn="r"/>
            <a:r>
              <a:rPr lang="ru-RU" sz="1200" dirty="0" smtClean="0">
                <a:solidFill>
                  <a:schemeClr val="tx1"/>
                </a:solidFill>
              </a:rPr>
              <a:t>, МБОУ ДО ЦДО МО</a:t>
            </a:r>
          </a:p>
          <a:p>
            <a:pPr algn="r"/>
            <a:r>
              <a:rPr lang="ru-RU" sz="1200" dirty="0" smtClean="0">
                <a:solidFill>
                  <a:schemeClr val="tx1"/>
                </a:solidFill>
              </a:rPr>
              <a:t> "</a:t>
            </a:r>
            <a:r>
              <a:rPr lang="ru-RU" sz="1200" dirty="0" err="1" smtClean="0">
                <a:solidFill>
                  <a:schemeClr val="tx1"/>
                </a:solidFill>
              </a:rPr>
              <a:t>Кошехабльский</a:t>
            </a:r>
            <a:r>
              <a:rPr lang="ru-RU" sz="1200" dirty="0" smtClean="0">
                <a:solidFill>
                  <a:schemeClr val="tx1"/>
                </a:solidFill>
              </a:rPr>
              <a:t> район«</a:t>
            </a:r>
          </a:p>
          <a:p>
            <a:pPr algn="r"/>
            <a:r>
              <a:rPr lang="ru-RU" sz="1200" dirty="0" smtClean="0">
                <a:solidFill>
                  <a:schemeClr val="tx1"/>
                </a:solidFill>
              </a:rPr>
              <a:t>, </a:t>
            </a:r>
            <a:r>
              <a:rPr lang="ru-RU" sz="1200" dirty="0" err="1" smtClean="0">
                <a:solidFill>
                  <a:schemeClr val="tx1"/>
                </a:solidFill>
              </a:rPr>
              <a:t>а.Кошехабль</a:t>
            </a:r>
            <a:r>
              <a:rPr lang="ru-RU" sz="1200" dirty="0" smtClean="0">
                <a:solidFill>
                  <a:schemeClr val="tx1"/>
                </a:solidFill>
              </a:rPr>
              <a:t>,</a:t>
            </a:r>
          </a:p>
          <a:p>
            <a:pPr algn="r"/>
            <a:r>
              <a:rPr lang="ru-RU" sz="1200" dirty="0" smtClean="0">
                <a:solidFill>
                  <a:schemeClr val="tx1"/>
                </a:solidFill>
              </a:rPr>
              <a:t> </a:t>
            </a:r>
            <a:r>
              <a:rPr lang="ru-RU" sz="1200" dirty="0" err="1" smtClean="0">
                <a:solidFill>
                  <a:schemeClr val="tx1"/>
                </a:solidFill>
              </a:rPr>
              <a:t>Кошехабльский</a:t>
            </a:r>
            <a:r>
              <a:rPr lang="ru-RU" sz="1200" dirty="0" smtClean="0">
                <a:solidFill>
                  <a:schemeClr val="tx1"/>
                </a:solidFill>
              </a:rPr>
              <a:t> район,</a:t>
            </a:r>
          </a:p>
          <a:p>
            <a:pPr algn="r"/>
            <a:r>
              <a:rPr lang="ru-RU" sz="1200" dirty="0" smtClean="0">
                <a:solidFill>
                  <a:schemeClr val="tx1"/>
                </a:solidFill>
              </a:rPr>
              <a:t> Республика Адыгея.</a:t>
            </a:r>
            <a:endParaRPr lang="ru-RU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8126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Экология </a:t>
            </a:r>
            <a:r>
              <a:rPr lang="ru-RU" dirty="0"/>
              <a:t>окружающей среды – глобальная проблема, не имеющая границ и пересекающая все океаны. Сохранение наших природных ресурсов требует внимания всех стран и людей</a:t>
            </a:r>
            <a:r>
              <a:rPr lang="ru-RU" dirty="0" smtClean="0"/>
              <a:t>.</a:t>
            </a:r>
          </a:p>
          <a:p>
            <a:r>
              <a:rPr lang="ru-RU" dirty="0"/>
              <a:t>Главным направлением для улучшения состояние земной атмосферы и ее недр является увеличение использования альтернативных экологических источников энергии.</a:t>
            </a:r>
          </a:p>
        </p:txBody>
      </p:sp>
    </p:spTree>
    <p:extLst>
      <p:ext uri="{BB962C8B-B14F-4D97-AF65-F5344CB8AC3E}">
        <p14:creationId xmlns:p14="http://schemas.microsoft.com/office/powerpoint/2010/main" val="2901124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нашем кружке по дополнительному образованию, дети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получат знания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возобновляемой энергетики.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Учатся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работать в команде, создавать современные транспортные средства на основе альтернативной энергии,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работать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источниками альтернативной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энергии.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35252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Ребята обучающиеся  на наших уроках, знакомятся </a:t>
            </a:r>
            <a:r>
              <a:rPr lang="ru-RU" dirty="0"/>
              <a:t>с особенностями возобновляемой энергетики, принципами работы современных экологически чистых двигателей и получат возможность реализовать свои инновационные проекты в сфере альтернативной энергетики.</a:t>
            </a:r>
          </a:p>
        </p:txBody>
      </p:sp>
    </p:spTree>
    <p:extLst>
      <p:ext uri="{BB962C8B-B14F-4D97-AF65-F5344CB8AC3E}">
        <p14:creationId xmlns:p14="http://schemas.microsoft.com/office/powerpoint/2010/main" val="18587340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данном этапе, мы создаем компактный электромобиль который будет работать от  солнечной батареи (действующая модель)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0571" y="2025086"/>
            <a:ext cx="5342858" cy="3676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51085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91264" cy="1268760"/>
          </a:xfrm>
        </p:spPr>
        <p:txBody>
          <a:bodyPr>
            <a:no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наших уроках мы с учениками создаем наглядные пособия для изучения источников альтернативной энергии. 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040560"/>
          </a:xfrm>
        </p:spPr>
        <p:txBody>
          <a:bodyPr>
            <a:normAutofit/>
          </a:bodyPr>
          <a:lstStyle/>
          <a:p>
            <a:r>
              <a:rPr lang="ru-RU" sz="2400" dirty="0" smtClean="0"/>
              <a:t>Ручной генератор с накопителем энергии  для зарядки гаджетов от </a:t>
            </a:r>
            <a:r>
              <a:rPr lang="en-US" sz="2400" dirty="0" smtClean="0"/>
              <a:t>USB 2.0 </a:t>
            </a:r>
            <a:r>
              <a:rPr lang="ru-RU" sz="2400" dirty="0" smtClean="0"/>
              <a:t>(действующая модель)</a:t>
            </a:r>
            <a:endParaRPr lang="ru-RU" sz="2400" dirty="0"/>
          </a:p>
        </p:txBody>
      </p:sp>
      <p:pic>
        <p:nvPicPr>
          <p:cNvPr id="2050" name="Picture 2" descr="C:\Users\1\Downloads\c33b91d3-365f-4169-8ab4-fcdb92e3a9b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276872"/>
            <a:ext cx="7830210" cy="3613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93658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наших уроках мы создали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автономного робота вездехода, работающей от солнечной батареи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2022" y="1600200"/>
            <a:ext cx="3399956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73419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/>
              <a:t>На данном этапе создали самолет будущего 3</a:t>
            </a:r>
            <a:r>
              <a:rPr lang="en-US" sz="3200" dirty="0" smtClean="0"/>
              <a:t>D</a:t>
            </a:r>
            <a:r>
              <a:rPr lang="ru-RU" sz="3200" dirty="0" smtClean="0"/>
              <a:t> модель, верхняя часть корпуса покрыт солнечными батареями.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1\Downloads\0dd10c1b-e41e-4ca7-b9b0-4fa23698585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628800"/>
            <a:ext cx="7984330" cy="4441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8944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226370"/>
          </a:xfrm>
        </p:spPr>
        <p:txBody>
          <a:bodyPr>
            <a:normAutofit fontScale="90000"/>
          </a:bodyPr>
          <a:lstStyle/>
          <a:p>
            <a:r>
              <a:rPr lang="ru-RU" dirty="0"/>
              <a:t>Альтернативные источники энергии в жизни детей как возможность сохранения будущего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9601981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223</Words>
  <Application>Microsoft Office PowerPoint</Application>
  <PresentationFormat>Экран (4:3)</PresentationFormat>
  <Paragraphs>19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Альтернативная энергия  Наше будущее </vt:lpstr>
      <vt:lpstr>Презентация PowerPoint</vt:lpstr>
      <vt:lpstr>Презентация PowerPoint</vt:lpstr>
      <vt:lpstr>Презентация PowerPoint</vt:lpstr>
      <vt:lpstr>На данном этапе, мы создаем компактный электромобиль который будет работать от  солнечной батареи (действующая модель)</vt:lpstr>
      <vt:lpstr>На наших уроках мы с учениками создаем наглядные пособия для изучения источников альтернативной энергии.  </vt:lpstr>
      <vt:lpstr>На наших уроках мы создали автономного робота вездехода, работающей от солнечной батареи </vt:lpstr>
      <vt:lpstr>На данном этапе создали самолет будущего 3D модель, верхняя часть корпуса покрыт солнечными батареями.</vt:lpstr>
      <vt:lpstr>Альтернативные источники энергии в жизни детей как возможность сохранения будущего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1</cp:lastModifiedBy>
  <cp:revision>10</cp:revision>
  <dcterms:created xsi:type="dcterms:W3CDTF">2022-02-15T20:39:59Z</dcterms:created>
  <dcterms:modified xsi:type="dcterms:W3CDTF">2022-02-15T22:24:54Z</dcterms:modified>
</cp:coreProperties>
</file>