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56" r:id="rId10"/>
    <p:sldId id="257" r:id="rId11"/>
    <p:sldId id="269" r:id="rId12"/>
    <p:sldId id="258" r:id="rId13"/>
    <p:sldId id="259" r:id="rId14"/>
    <p:sldId id="270" r:id="rId15"/>
    <p:sldId id="26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ergiev.ru/media/uploads/67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79296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berezino.cerkov.ru/attachments/Image/prpSergiy.jpg?template=generic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-214338"/>
            <a:ext cx="5929354" cy="728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rt-nesterov.ru/img/painting/varfolomey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79296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065.radikal.ru/1111/49/f445750a5a6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-1"/>
            <a:ext cx="5827732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logoslovo.ru/media/pic_middle/1/539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643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edmitza.ru/data/603/680/1234/63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0"/>
            <a:ext cx="75009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cirota.ru/forum/images/52/52320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5286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14356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Сергий Радонежский – хранитель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земли русской.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rannik-sergey.ru/2012/3/2012-09-29-Rai-Semenovskoe/photos/2012-09-29-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8680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vs-travel.ru/pics/tours1_info/white-lake-novokosinoB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800105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epar.ru/i/mages/galleries/9458/80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trannik-sergey.ru/2012/3/2012-09-29-Rai-Semenovskoe/photos/2012-09-29-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643998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ina.ru/upload/medialibrary/bda/bda4878a593be656e277a7aac3b250b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0"/>
            <a:ext cx="800105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osgubernia.ru/www/images/2013-08/festivalzvona_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0"/>
            <a:ext cx="67151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ergiev.ru/media/uploads/67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7929617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  <a:solidFill>
            <a:schemeClr val="accent1">
              <a:lumMod val="20000"/>
              <a:lumOff val="8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Сергий Радонежский – хранитель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земли русской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8</Words>
  <PresentationFormat>Экран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Сергий Радонежский – хранитель  земли русской.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Сергий Радонежский – хранитель  земли русской.</dc:title>
  <cp:lastModifiedBy>Медведева Елена Владимировна</cp:lastModifiedBy>
  <cp:revision>2</cp:revision>
  <dcterms:modified xsi:type="dcterms:W3CDTF">2013-10-27T16:46:24Z</dcterms:modified>
</cp:coreProperties>
</file>