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media/image1.png" ContentType="image/png"/>
  <Override PartName="/ppt/media/image7.jpeg" ContentType="image/jpeg"/>
  <Override PartName="/ppt/media/image2.jpeg" ContentType="image/jpeg"/>
  <Override PartName="/ppt/media/image28.gif" ContentType="image/gif"/>
  <Override PartName="/ppt/media/image23.jpeg" ContentType="image/jpeg"/>
  <Override PartName="/ppt/media/image8.png" ContentType="image/png"/>
  <Override PartName="/ppt/media/image3.png" ContentType="image/png"/>
  <Override PartName="/ppt/media/image4.jpeg" ContentType="image/jpeg"/>
  <Override PartName="/ppt/media/image5.png" ContentType="image/png"/>
  <Override PartName="/ppt/media/image6.png" ContentType="image/png"/>
  <Override PartName="/ppt/media/image9.jpeg" ContentType="image/jpeg"/>
  <Override PartName="/ppt/media/image10.jpeg" ContentType="image/jpeg"/>
  <Override PartName="/ppt/media/image20.gif" ContentType="image/gif"/>
  <Override PartName="/ppt/media/image11.gif" ContentType="image/gif"/>
  <Override PartName="/ppt/media/image27.jpeg" ContentType="image/jpeg"/>
  <Override PartName="/ppt/media/image12.jpeg" ContentType="image/jpeg"/>
  <Override PartName="/ppt/media/image40.gif" ContentType="image/gif"/>
  <Override PartName="/ppt/media/image13.jpeg" ContentType="image/jpeg"/>
  <Override PartName="/ppt/media/image14.jpeg" ContentType="image/jpeg"/>
  <Override PartName="/ppt/media/image29.png" ContentType="image/png"/>
  <Override PartName="/ppt/media/image15.jpeg" ContentType="image/jpeg"/>
  <Override PartName="/ppt/media/image16.png" ContentType="image/png"/>
  <Override PartName="/ppt/media/image17.png" ContentType="image/png"/>
  <Override PartName="/ppt/media/image18.jpeg" ContentType="image/jpeg"/>
  <Override PartName="/ppt/media/image19.jpeg" ContentType="image/jpeg"/>
  <Override PartName="/ppt/media/image21.png" ContentType="image/png"/>
  <Override PartName="/ppt/media/image22.jpeg" ContentType="image/jpeg"/>
  <Override PartName="/ppt/media/image24.gif" ContentType="image/gif"/>
  <Override PartName="/ppt/media/image25.jpeg" ContentType="image/jpeg"/>
  <Override PartName="/ppt/media/image26.jpeg" ContentType="image/jpeg"/>
  <Override PartName="/ppt/media/image30.jpeg" ContentType="image/jpeg"/>
  <Override PartName="/ppt/media/image31.jpeg" ContentType="image/jpeg"/>
  <Override PartName="/ppt/media/image32.gif" ContentType="image/gif"/>
  <Override PartName="/ppt/media/image33.png" ContentType="image/png"/>
  <Override PartName="/ppt/media/image34.png" ContentType="image/png"/>
  <Override PartName="/ppt/media/image35.jpeg" ContentType="image/jpeg"/>
  <Override PartName="/ppt/media/image36.gif" ContentType="image/gif"/>
  <Override PartName="/ppt/media/image37.jpeg" ContentType="image/jpeg"/>
  <Override PartName="/ppt/media/image38.jpeg" ContentType="image/jpeg"/>
  <Override PartName="/ppt/media/image39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subTitle"/>
          </p:nvPr>
        </p:nvSpPr>
        <p:spPr>
          <a:xfrm>
            <a:off x="685800" y="2063520"/>
            <a:ext cx="10394280" cy="331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10394280" cy="331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5072400" cy="331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6012360" y="2063520"/>
            <a:ext cx="5072400" cy="331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subTitle"/>
          </p:nvPr>
        </p:nvSpPr>
        <p:spPr>
          <a:xfrm>
            <a:off x="685800" y="685800"/>
            <a:ext cx="10396440" cy="533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6012360" y="2063520"/>
            <a:ext cx="5072400" cy="331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685800" y="379296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5072400" cy="331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012360" y="206352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012360" y="379296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/>
          </p:nvPr>
        </p:nvSpPr>
        <p:spPr>
          <a:xfrm>
            <a:off x="6012360" y="206352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/>
          </p:nvPr>
        </p:nvSpPr>
        <p:spPr>
          <a:xfrm>
            <a:off x="685800" y="3792960"/>
            <a:ext cx="1039428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1039428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/>
          </p:nvPr>
        </p:nvSpPr>
        <p:spPr>
          <a:xfrm>
            <a:off x="685800" y="3792960"/>
            <a:ext cx="1039428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6012360" y="206352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685800" y="379296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012360" y="379296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334656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/>
          </p:nvPr>
        </p:nvSpPr>
        <p:spPr>
          <a:xfrm>
            <a:off x="4200120" y="2063520"/>
            <a:ext cx="334656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/>
          </p:nvPr>
        </p:nvSpPr>
        <p:spPr>
          <a:xfrm>
            <a:off x="7714440" y="2063520"/>
            <a:ext cx="334656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/>
          </p:nvPr>
        </p:nvSpPr>
        <p:spPr>
          <a:xfrm>
            <a:off x="685800" y="3792960"/>
            <a:ext cx="334656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50" name="PlaceHolder 6"/>
          <p:cNvSpPr>
            <a:spLocks noGrp="1"/>
          </p:cNvSpPr>
          <p:nvPr>
            <p:ph/>
          </p:nvPr>
        </p:nvSpPr>
        <p:spPr>
          <a:xfrm>
            <a:off x="4200120" y="3792960"/>
            <a:ext cx="334656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51" name="PlaceHolder 7"/>
          <p:cNvSpPr>
            <a:spLocks noGrp="1"/>
          </p:cNvSpPr>
          <p:nvPr>
            <p:ph/>
          </p:nvPr>
        </p:nvSpPr>
        <p:spPr>
          <a:xfrm>
            <a:off x="7714440" y="3792960"/>
            <a:ext cx="334656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subTitle"/>
          </p:nvPr>
        </p:nvSpPr>
        <p:spPr>
          <a:xfrm>
            <a:off x="685800" y="2063520"/>
            <a:ext cx="10394280" cy="331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10394280" cy="331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5072400" cy="331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6012360" y="2063520"/>
            <a:ext cx="5072400" cy="331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subTitle"/>
          </p:nvPr>
        </p:nvSpPr>
        <p:spPr>
          <a:xfrm>
            <a:off x="685800" y="685800"/>
            <a:ext cx="10396440" cy="533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6012360" y="2063520"/>
            <a:ext cx="5072400" cy="331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/>
          </p:nvPr>
        </p:nvSpPr>
        <p:spPr>
          <a:xfrm>
            <a:off x="685800" y="379296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5072400" cy="331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6012360" y="206352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012360" y="379296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/>
          </p:nvPr>
        </p:nvSpPr>
        <p:spPr>
          <a:xfrm>
            <a:off x="6012360" y="206352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82" name="PlaceHolder 4"/>
          <p:cNvSpPr>
            <a:spLocks noGrp="1"/>
          </p:cNvSpPr>
          <p:nvPr>
            <p:ph/>
          </p:nvPr>
        </p:nvSpPr>
        <p:spPr>
          <a:xfrm>
            <a:off x="685800" y="3792960"/>
            <a:ext cx="1039428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1039428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/>
          </p:nvPr>
        </p:nvSpPr>
        <p:spPr>
          <a:xfrm>
            <a:off x="685800" y="3792960"/>
            <a:ext cx="1039428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6012360" y="206352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685800" y="379296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012360" y="3792960"/>
            <a:ext cx="507240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685800" y="2063520"/>
            <a:ext cx="334656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/>
          </p:nvPr>
        </p:nvSpPr>
        <p:spPr>
          <a:xfrm>
            <a:off x="4200120" y="2063520"/>
            <a:ext cx="334656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/>
          </p:nvPr>
        </p:nvSpPr>
        <p:spPr>
          <a:xfrm>
            <a:off x="7714440" y="2063520"/>
            <a:ext cx="334656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95" name="PlaceHolder 5"/>
          <p:cNvSpPr>
            <a:spLocks noGrp="1"/>
          </p:cNvSpPr>
          <p:nvPr>
            <p:ph/>
          </p:nvPr>
        </p:nvSpPr>
        <p:spPr>
          <a:xfrm>
            <a:off x="685800" y="3792960"/>
            <a:ext cx="334656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96" name="PlaceHolder 6"/>
          <p:cNvSpPr>
            <a:spLocks noGrp="1"/>
          </p:cNvSpPr>
          <p:nvPr>
            <p:ph/>
          </p:nvPr>
        </p:nvSpPr>
        <p:spPr>
          <a:xfrm>
            <a:off x="4200120" y="3792960"/>
            <a:ext cx="334656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97" name="PlaceHolder 7"/>
          <p:cNvSpPr>
            <a:spLocks noGrp="1"/>
          </p:cNvSpPr>
          <p:nvPr>
            <p:ph/>
          </p:nvPr>
        </p:nvSpPr>
        <p:spPr>
          <a:xfrm>
            <a:off x="7714440" y="3792960"/>
            <a:ext cx="3346560" cy="157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jpeg"/><Relationship Id="rId4" Type="http://schemas.openxmlformats.org/officeDocument/2006/relationships/image" Target="../media/image3.png"/><Relationship Id="rId5" Type="http://schemas.openxmlformats.org/officeDocument/2006/relationships/image" Target="../media/image4.jpeg"/><Relationship Id="rId6" Type="http://schemas.openxmlformats.org/officeDocument/2006/relationships/image" Target="../media/image5.png"/><Relationship Id="rId7" Type="http://schemas.openxmlformats.org/officeDocument/2006/relationships/slideLayout" Target="../slideLayouts/slideLayout1.xml"/><Relationship Id="rId8" Type="http://schemas.openxmlformats.org/officeDocument/2006/relationships/slideLayout" Target="../slideLayouts/slideLayout2.xml"/><Relationship Id="rId9" Type="http://schemas.openxmlformats.org/officeDocument/2006/relationships/slideLayout" Target="../slideLayouts/slideLayout3.xml"/><Relationship Id="rId10" Type="http://schemas.openxmlformats.org/officeDocument/2006/relationships/slideLayout" Target="../slideLayouts/slideLayout4.xml"/><Relationship Id="rId11" Type="http://schemas.openxmlformats.org/officeDocument/2006/relationships/slideLayout" Target="../slideLayouts/slideLayout5.xml"/><Relationship Id="rId12" Type="http://schemas.openxmlformats.org/officeDocument/2006/relationships/slideLayout" Target="../slideLayouts/slideLayout6.xml"/><Relationship Id="rId13" Type="http://schemas.openxmlformats.org/officeDocument/2006/relationships/slideLayout" Target="../slideLayouts/slideLayout7.xml"/><Relationship Id="rId14" Type="http://schemas.openxmlformats.org/officeDocument/2006/relationships/slideLayout" Target="../slideLayouts/slideLayout8.xml"/><Relationship Id="rId15" Type="http://schemas.openxmlformats.org/officeDocument/2006/relationships/slideLayout" Target="../slideLayouts/slideLayout9.xml"/><Relationship Id="rId16" Type="http://schemas.openxmlformats.org/officeDocument/2006/relationships/slideLayout" Target="../slideLayouts/slideLayout10.xml"/><Relationship Id="rId17" Type="http://schemas.openxmlformats.org/officeDocument/2006/relationships/slideLayout" Target="../slideLayouts/slideLayout11.xml"/><Relationship Id="rId18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6.png"/><Relationship Id="rId3" Type="http://schemas.openxmlformats.org/officeDocument/2006/relationships/image" Target="../media/image7.jpeg"/><Relationship Id="rId4" Type="http://schemas.openxmlformats.org/officeDocument/2006/relationships/image" Target="../media/image8.png"/><Relationship Id="rId5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5.xml"/><Relationship Id="rId8" Type="http://schemas.openxmlformats.org/officeDocument/2006/relationships/slideLayout" Target="../slideLayouts/slideLayout16.xml"/><Relationship Id="rId9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Picture 6" descr="Brickwork-HD-R1a.jp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grpSp>
        <p:nvGrpSpPr>
          <p:cNvPr id="1" name="Group 9"/>
          <p:cNvGrpSpPr/>
          <p:nvPr/>
        </p:nvGrpSpPr>
        <p:grpSpPr>
          <a:xfrm>
            <a:off x="-25560" y="0"/>
            <a:ext cx="12005280" cy="6643800"/>
            <a:chOff x="-25560" y="0"/>
            <a:chExt cx="12005280" cy="6643800"/>
          </a:xfrm>
        </p:grpSpPr>
        <p:sp>
          <p:nvSpPr>
            <p:cNvPr id="2" name="Rectangle 10"/>
            <p:cNvSpPr/>
            <p:nvPr/>
          </p:nvSpPr>
          <p:spPr>
            <a:xfrm>
              <a:off x="0" y="0"/>
              <a:ext cx="11979720" cy="6643800"/>
            </a:xfrm>
            <a:prstGeom prst="rect">
              <a:avLst/>
            </a:prstGeom>
            <a:blipFill rotWithShape="0">
              <a:blip r:embed="rId4"/>
              <a:srcRect/>
              <a:stretch/>
            </a:blipFill>
            <a:ln>
              <a:noFill/>
            </a:ln>
            <a:effectLst>
              <a:outerShdw algn="tl" blurRad="98280" dir="4391803" dist="75963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3" name="Freeform 11"/>
            <p:cNvSpPr/>
            <p:nvPr/>
          </p:nvSpPr>
          <p:spPr>
            <a:xfrm>
              <a:off x="-25560" y="0"/>
              <a:ext cx="11773080" cy="6419160"/>
            </a:xfrm>
            <a:custGeom>
              <a:avLst/>
              <a:gdLst/>
              <a:ah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noFill/>
            <a:ln w="82550">
              <a:solidFill>
                <a:srgbClr val="000000">
                  <a:lumMod val="50000"/>
                  <a:lumOff val="50000"/>
                </a:srgbClr>
              </a:solidFill>
              <a:miter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4" name="Rectangle 12"/>
            <p:cNvSpPr/>
            <p:nvPr/>
          </p:nvSpPr>
          <p:spPr>
            <a:xfrm>
              <a:off x="0" y="5600160"/>
              <a:ext cx="11706120" cy="780120"/>
            </a:xfrm>
            <a:prstGeom prst="rect">
              <a:avLst/>
            </a:prstGeom>
            <a:gradFill rotWithShape="0">
              <a:gsLst>
                <a:gs pos="0">
                  <a:srgbClr val="b80e0f"/>
                </a:gs>
                <a:gs pos="100000">
                  <a:srgbClr val="5c070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pic>
        <p:nvPicPr>
          <p:cNvPr id="5" name="Picture 6" descr="Brickwork-HD-R1a.jpg"/>
          <p:cNvPicPr/>
          <p:nvPr/>
        </p:nvPicPr>
        <p:blipFill>
          <a:blip r:embed="rId5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6" name="Freeform 11"/>
          <p:cNvSpPr/>
          <p:nvPr/>
        </p:nvSpPr>
        <p:spPr>
          <a:xfrm>
            <a:off x="-15840" y="0"/>
            <a:ext cx="11683440" cy="6587640"/>
          </a:xfrm>
          <a:custGeom>
            <a:avLst/>
            <a:gdLst/>
            <a:ah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blipFill rotWithShape="0">
            <a:blip r:embed="rId6"/>
            <a:srcRect/>
            <a:stretch/>
          </a:blipFill>
          <a:ln>
            <a:noFill/>
          </a:ln>
          <a:effectLst>
            <a:outerShdw algn="tl" blurRad="101520" dir="4384010" dist="152031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7" name="Freeform 13"/>
          <p:cNvSpPr/>
          <p:nvPr/>
        </p:nvSpPr>
        <p:spPr>
          <a:xfrm>
            <a:off x="0" y="4282200"/>
            <a:ext cx="11328840" cy="2028600"/>
          </a:xfrm>
          <a:custGeom>
            <a:avLst/>
            <a:gdLst/>
            <a:ah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rotWithShape="0">
            <a:gsLst>
              <a:gs pos="0">
                <a:srgbClr val="b80e0f"/>
              </a:gs>
              <a:gs pos="100000">
                <a:srgbClr val="5c0707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8" name="Freeform 25"/>
          <p:cNvSpPr/>
          <p:nvPr/>
        </p:nvSpPr>
        <p:spPr>
          <a:xfrm>
            <a:off x="0" y="0"/>
            <a:ext cx="8719200" cy="456480"/>
          </a:xfrm>
          <a:custGeom>
            <a:avLst/>
            <a:gdLst/>
            <a:ah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b80e0f"/>
              </a:gs>
              <a:gs pos="100000">
                <a:srgbClr val="5c0707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9" name="Freeform 14"/>
          <p:cNvSpPr/>
          <p:nvPr/>
        </p:nvSpPr>
        <p:spPr>
          <a:xfrm rot="21420000">
            <a:off x="-161640" y="293040"/>
            <a:ext cx="11366640" cy="5751360"/>
          </a:xfrm>
          <a:custGeom>
            <a:avLst/>
            <a:gdLst/>
            <a:ah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noFill/>
          <a:ln w="82550">
            <a:solidFill>
              <a:srgbClr val="000000">
                <a:lumMod val="50000"/>
                <a:lumOff val="50000"/>
              </a:srgbClr>
            </a:solidFill>
            <a:miter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 rot="21420000">
            <a:off x="891000" y="662400"/>
            <a:ext cx="9754920" cy="27662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p>
            <a:pPr algn="r">
              <a:lnSpc>
                <a:spcPct val="90000"/>
              </a:lnSpc>
              <a:buNone/>
            </a:pPr>
            <a:r>
              <a:rPr b="0" lang="ru-RU" sz="8000" spc="-1" strike="noStrike" cap="all">
                <a:solidFill>
                  <a:srgbClr val="b80e0f"/>
                </a:solidFill>
                <a:latin typeface="Impact"/>
              </a:rPr>
              <a:t>Образец заголовка</a:t>
            </a:r>
            <a:endParaRPr b="0" lang="en-US" sz="80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dt"/>
          </p:nvPr>
        </p:nvSpPr>
        <p:spPr>
          <a:xfrm rot="21420000">
            <a:off x="4948200" y="4578480"/>
            <a:ext cx="6143400" cy="1162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fld id="{017355DF-125D-483B-BCD7-3DBD041A9BD4}" type="datetime">
              <a:rPr b="0" lang="en-US" sz="5400" spc="-1" strike="noStrike" cap="all">
                <a:solidFill>
                  <a:srgbClr val="2e0304"/>
                </a:solidFill>
                <a:latin typeface="Impact"/>
              </a:rPr>
              <a:t>2/28/26</a:t>
            </a:fld>
            <a:endParaRPr b="0" lang="ru-RU" sz="5400" spc="-1" strike="noStrike">
              <a:latin typeface="Times New Roman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 type="ftr"/>
          </p:nvPr>
        </p:nvSpPr>
        <p:spPr>
          <a:xfrm rot="21420000">
            <a:off x="-5400" y="4882680"/>
            <a:ext cx="4046760" cy="11952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3" name="PlaceHolder 4"/>
          <p:cNvSpPr>
            <a:spLocks noGrp="1"/>
          </p:cNvSpPr>
          <p:nvPr>
            <p:ph type="sldNum"/>
          </p:nvPr>
        </p:nvSpPr>
        <p:spPr>
          <a:xfrm rot="21420000">
            <a:off x="9851400" y="3832560"/>
            <a:ext cx="906840" cy="498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fld id="{8DA8C7F8-0155-4742-AD71-6174A4940163}" type="slidenum">
              <a:rPr b="0" lang="en-US" sz="2400" spc="-1" strike="noStrike" cap="all">
                <a:solidFill>
                  <a:srgbClr val="404040"/>
                </a:solidFill>
                <a:latin typeface="Impact"/>
              </a:rPr>
              <a:t>&lt;номер&gt;</a:t>
            </a:fld>
            <a:endParaRPr b="0" lang="ru-RU" sz="2400" spc="-1" strike="noStrike">
              <a:latin typeface="Times New Roman"/>
            </a:endParaRPr>
          </a:p>
        </p:txBody>
      </p:sp>
      <p:sp>
        <p:nvSpPr>
          <p:cNvPr id="14" name="5-Point Star 24"/>
          <p:cNvSpPr/>
          <p:nvPr/>
        </p:nvSpPr>
        <p:spPr>
          <a:xfrm rot="21420000">
            <a:off x="4221360" y="5111280"/>
            <a:ext cx="515160" cy="515160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5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 cap="all">
                <a:solidFill>
                  <a:srgbClr val="000000"/>
                </a:solidFill>
                <a:latin typeface="Impact"/>
              </a:rPr>
              <a:t>Для правки структуры щёлкните мышью</a:t>
            </a:r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600" spc="-1" strike="noStrike" cap="all">
                <a:solidFill>
                  <a:srgbClr val="000000"/>
                </a:solidFill>
                <a:latin typeface="Impact"/>
              </a:rPr>
              <a:t>Второй уровень структуры</a:t>
            </a:r>
            <a:endParaRPr b="0" lang="en-US" sz="1600" spc="-1" strike="noStrike" cap="all">
              <a:solidFill>
                <a:srgbClr val="000000"/>
              </a:solidFill>
              <a:latin typeface="Impact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400" spc="-1" strike="noStrike" cap="all">
                <a:solidFill>
                  <a:srgbClr val="000000"/>
                </a:solidFill>
                <a:latin typeface="Impact"/>
              </a:rPr>
              <a:t>Третий уровень структуры</a:t>
            </a:r>
            <a:endParaRPr b="0" lang="en-US" sz="1400" spc="-1" strike="noStrike" cap="all">
              <a:solidFill>
                <a:srgbClr val="000000"/>
              </a:solidFill>
              <a:latin typeface="Impact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400" spc="-1" strike="noStrike" cap="all">
                <a:solidFill>
                  <a:srgbClr val="000000"/>
                </a:solidFill>
                <a:latin typeface="Impact"/>
              </a:rPr>
              <a:t>Четвёртый уровень структуры</a:t>
            </a:r>
            <a:endParaRPr b="0" lang="en-US" sz="1400" spc="-1" strike="noStrike" cap="all">
              <a:solidFill>
                <a:srgbClr val="000000"/>
              </a:solidFill>
              <a:latin typeface="Impact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 cap="all">
                <a:solidFill>
                  <a:srgbClr val="000000"/>
                </a:solidFill>
                <a:latin typeface="Impact"/>
              </a:rPr>
              <a:t>Пятый уровень структуры</a:t>
            </a:r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 cap="all">
                <a:solidFill>
                  <a:srgbClr val="000000"/>
                </a:solidFill>
                <a:latin typeface="Impact"/>
              </a:rPr>
              <a:t>Шестой уровень структуры</a:t>
            </a:r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 cap="all">
                <a:solidFill>
                  <a:srgbClr val="000000"/>
                </a:solidFill>
                <a:latin typeface="Impact"/>
              </a:rPr>
              <a:t>Седьмой уровень структуры</a:t>
            </a:r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7"/>
    <p:sldLayoutId id="2147483650" r:id="rId8"/>
    <p:sldLayoutId id="2147483651" r:id="rId9"/>
    <p:sldLayoutId id="2147483652" r:id="rId10"/>
    <p:sldLayoutId id="2147483653" r:id="rId11"/>
    <p:sldLayoutId id="2147483654" r:id="rId12"/>
    <p:sldLayoutId id="2147483655" r:id="rId13"/>
    <p:sldLayoutId id="2147483656" r:id="rId14"/>
    <p:sldLayoutId id="2147483657" r:id="rId15"/>
    <p:sldLayoutId id="2147483658" r:id="rId16"/>
    <p:sldLayoutId id="2147483659" r:id="rId17"/>
    <p:sldLayoutId id="2147483660" r:id="rId18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6" descr="Brickwork-HD-R1a.jp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grpSp>
        <p:nvGrpSpPr>
          <p:cNvPr id="53" name="Group 9"/>
          <p:cNvGrpSpPr/>
          <p:nvPr/>
        </p:nvGrpSpPr>
        <p:grpSpPr>
          <a:xfrm>
            <a:off x="-25560" y="0"/>
            <a:ext cx="12005280" cy="6643800"/>
            <a:chOff x="-25560" y="0"/>
            <a:chExt cx="12005280" cy="6643800"/>
          </a:xfrm>
        </p:grpSpPr>
        <p:sp>
          <p:nvSpPr>
            <p:cNvPr id="54" name="Rectangle 10"/>
            <p:cNvSpPr/>
            <p:nvPr/>
          </p:nvSpPr>
          <p:spPr>
            <a:xfrm>
              <a:off x="0" y="0"/>
              <a:ext cx="11979720" cy="6643800"/>
            </a:xfrm>
            <a:prstGeom prst="rect">
              <a:avLst/>
            </a:prstGeom>
            <a:blipFill rotWithShape="0">
              <a:blip r:embed="rId4"/>
              <a:srcRect/>
              <a:stretch/>
            </a:blipFill>
            <a:ln>
              <a:noFill/>
            </a:ln>
            <a:effectLst>
              <a:outerShdw algn="tl" blurRad="98280" dir="4391803" dist="75963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55" name="Freeform 11"/>
            <p:cNvSpPr/>
            <p:nvPr/>
          </p:nvSpPr>
          <p:spPr>
            <a:xfrm>
              <a:off x="-25560" y="0"/>
              <a:ext cx="11773080" cy="6419160"/>
            </a:xfrm>
            <a:custGeom>
              <a:avLst/>
              <a:gdLst/>
              <a:ah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noFill/>
            <a:ln w="82550">
              <a:solidFill>
                <a:srgbClr val="000000">
                  <a:lumMod val="50000"/>
                  <a:lumOff val="50000"/>
                </a:srgbClr>
              </a:solidFill>
              <a:miter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56" name="Rectangle 12"/>
            <p:cNvSpPr/>
            <p:nvPr/>
          </p:nvSpPr>
          <p:spPr>
            <a:xfrm>
              <a:off x="0" y="5600160"/>
              <a:ext cx="11706120" cy="780120"/>
            </a:xfrm>
            <a:prstGeom prst="rect">
              <a:avLst/>
            </a:prstGeom>
            <a:gradFill rotWithShape="0">
              <a:gsLst>
                <a:gs pos="0">
                  <a:srgbClr val="b80e0f"/>
                </a:gs>
                <a:gs pos="100000">
                  <a:srgbClr val="5c070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90000"/>
              </a:lnSpc>
              <a:buNone/>
            </a:pPr>
            <a:r>
              <a:rPr b="0" lang="ru-RU" sz="5400" spc="-1" strike="noStrike" cap="all">
                <a:solidFill>
                  <a:srgbClr val="b80e0f"/>
                </a:solidFill>
                <a:latin typeface="Impact"/>
              </a:rPr>
              <a:t>Образец заголовка</a:t>
            </a:r>
            <a:endParaRPr b="0" lang="en-US" sz="54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685800" y="2063520"/>
            <a:ext cx="10394280" cy="33109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marL="228600" indent="-228600">
              <a:lnSpc>
                <a:spcPct val="120000"/>
              </a:lnSpc>
              <a:spcBef>
                <a:spcPts val="1001"/>
              </a:spcBef>
              <a:buClr>
                <a:srgbClr val="b80e0f"/>
              </a:buClr>
              <a:buSzPct val="160000"/>
              <a:buFont typeface="Arial"/>
              <a:buChar char="•"/>
            </a:pPr>
            <a:r>
              <a:rPr b="0" lang="ru-RU" sz="2000" spc="-1" strike="noStrike" cap="all">
                <a:solidFill>
                  <a:srgbClr val="000000"/>
                </a:solidFill>
                <a:latin typeface="Impact"/>
              </a:rPr>
              <a:t>Образец текста</a:t>
            </a:r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  <a:p>
            <a:pPr lvl="1" marL="685800" indent="-228600">
              <a:lnSpc>
                <a:spcPct val="120000"/>
              </a:lnSpc>
              <a:spcBef>
                <a:spcPts val="499"/>
              </a:spcBef>
              <a:buClr>
                <a:srgbClr val="b80e0f"/>
              </a:buClr>
              <a:buSzPct val="160000"/>
              <a:buFont typeface="Arial"/>
              <a:buChar char="•"/>
            </a:pPr>
            <a:r>
              <a:rPr b="0" lang="ru-RU" sz="1800" spc="-1" strike="noStrike" cap="all">
                <a:solidFill>
                  <a:srgbClr val="000000"/>
                </a:solidFill>
                <a:latin typeface="Impact"/>
              </a:rPr>
              <a:t>Второй уровень</a:t>
            </a:r>
            <a:endParaRPr b="0" lang="en-US" sz="1800" spc="-1" strike="noStrike" cap="all">
              <a:solidFill>
                <a:srgbClr val="000000"/>
              </a:solidFill>
              <a:latin typeface="Impact"/>
            </a:endParaRPr>
          </a:p>
          <a:p>
            <a:pPr lvl="2" marL="1143000" indent="-228600">
              <a:lnSpc>
                <a:spcPct val="120000"/>
              </a:lnSpc>
              <a:spcBef>
                <a:spcPts val="499"/>
              </a:spcBef>
              <a:buClr>
                <a:srgbClr val="b80e0f"/>
              </a:buClr>
              <a:buSzPct val="160000"/>
              <a:buFont typeface="Arial"/>
              <a:buChar char="•"/>
            </a:pPr>
            <a:r>
              <a:rPr b="0" lang="ru-RU" sz="1600" spc="-1" strike="noStrike" cap="all">
                <a:solidFill>
                  <a:srgbClr val="000000"/>
                </a:solidFill>
                <a:latin typeface="Impact"/>
              </a:rPr>
              <a:t>Третий уровень</a:t>
            </a:r>
            <a:endParaRPr b="0" lang="en-US" sz="1600" spc="-1" strike="noStrike" cap="all">
              <a:solidFill>
                <a:srgbClr val="000000"/>
              </a:solidFill>
              <a:latin typeface="Impact"/>
            </a:endParaRPr>
          </a:p>
          <a:p>
            <a:pPr lvl="3" marL="1600200" indent="-228600">
              <a:lnSpc>
                <a:spcPct val="120000"/>
              </a:lnSpc>
              <a:spcBef>
                <a:spcPts val="499"/>
              </a:spcBef>
              <a:buClr>
                <a:srgbClr val="b80e0f"/>
              </a:buClr>
              <a:buSzPct val="160000"/>
              <a:buFont typeface="Arial"/>
              <a:buChar char="•"/>
            </a:pPr>
            <a:r>
              <a:rPr b="0" lang="ru-RU" sz="1400" spc="-1" strike="noStrike" cap="all">
                <a:solidFill>
                  <a:srgbClr val="000000"/>
                </a:solidFill>
                <a:latin typeface="Impact"/>
              </a:rPr>
              <a:t>Четвертый уровень</a:t>
            </a:r>
            <a:endParaRPr b="0" lang="en-US" sz="1400" spc="-1" strike="noStrike" cap="all">
              <a:solidFill>
                <a:srgbClr val="000000"/>
              </a:solidFill>
              <a:latin typeface="Impact"/>
            </a:endParaRPr>
          </a:p>
          <a:p>
            <a:pPr lvl="4" marL="2057400" indent="-228600">
              <a:lnSpc>
                <a:spcPct val="120000"/>
              </a:lnSpc>
              <a:spcBef>
                <a:spcPts val="499"/>
              </a:spcBef>
              <a:buClr>
                <a:srgbClr val="b80e0f"/>
              </a:buClr>
              <a:buSzPct val="160000"/>
              <a:buFont typeface="Arial"/>
              <a:buChar char="•"/>
            </a:pPr>
            <a:r>
              <a:rPr b="0" lang="ru-RU" sz="1400" spc="-1" strike="noStrike" cap="all">
                <a:solidFill>
                  <a:srgbClr val="000000"/>
                </a:solidFill>
                <a:latin typeface="Impact"/>
              </a:rPr>
              <a:t>Пятый уровень</a:t>
            </a:r>
            <a:endParaRPr b="0" lang="en-US" sz="1400" spc="-1" strike="noStrike" cap="all">
              <a:solidFill>
                <a:srgbClr val="000000"/>
              </a:solidFill>
              <a:latin typeface="Impact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dt"/>
          </p:nvPr>
        </p:nvSpPr>
        <p:spPr>
          <a:xfrm>
            <a:off x="7297920" y="5757480"/>
            <a:ext cx="3784320" cy="498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  <a:buNone/>
            </a:pPr>
            <a:fld id="{ABD726C6-F351-4DC4-8D27-7A44F87B14B8}" type="datetime">
              <a:rPr b="0" lang="en-US" sz="3200" spc="-1" strike="noStrike" cap="all">
                <a:solidFill>
                  <a:srgbClr val="5c0707"/>
                </a:solidFill>
                <a:latin typeface="Impact"/>
              </a:rPr>
              <a:t>2/28/26</a:t>
            </a:fld>
            <a:endParaRPr b="0" lang="ru-RU" sz="3200" spc="-1" strike="noStrike">
              <a:latin typeface="Times New Roman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ftr"/>
          </p:nvPr>
        </p:nvSpPr>
        <p:spPr>
          <a:xfrm>
            <a:off x="685800" y="5757480"/>
            <a:ext cx="5499360" cy="498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61" name="PlaceHolder 5"/>
          <p:cNvSpPr>
            <a:spLocks noGrp="1"/>
          </p:cNvSpPr>
          <p:nvPr>
            <p:ph type="sldNum"/>
          </p:nvPr>
        </p:nvSpPr>
        <p:spPr>
          <a:xfrm>
            <a:off x="6287040" y="5757480"/>
            <a:ext cx="906840" cy="498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fld id="{546731F7-0797-491A-A4EA-0D43C10059E5}" type="slidenum">
              <a:rPr b="0" lang="en-US" sz="3200" spc="-1" strike="noStrike" cap="all">
                <a:solidFill>
                  <a:srgbClr val="5c0707"/>
                </a:solidFill>
                <a:latin typeface="Impact"/>
              </a:rPr>
              <a:t>&lt;номер&gt;</a:t>
            </a:fld>
            <a:endParaRPr b="0" lang="ru-RU" sz="3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image" Target="../media/image10.jpeg"/><Relationship Id="rId3" Type="http://schemas.openxmlformats.org/officeDocument/2006/relationships/image" Target="../media/image11.gif"/><Relationship Id="rId4" Type="http://schemas.openxmlformats.org/officeDocument/2006/relationships/image" Target="../media/image12.jpeg"/><Relationship Id="rId5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image" Target="../media/image14.jpeg"/><Relationship Id="rId3" Type="http://schemas.openxmlformats.org/officeDocument/2006/relationships/image" Target="../media/image15.jpeg"/><Relationship Id="rId4" Type="http://schemas.openxmlformats.org/officeDocument/2006/relationships/image" Target="../media/image16.png"/><Relationship Id="rId5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18.jpeg"/><Relationship Id="rId3" Type="http://schemas.openxmlformats.org/officeDocument/2006/relationships/image" Target="../media/image19.jpeg"/><Relationship Id="rId4" Type="http://schemas.openxmlformats.org/officeDocument/2006/relationships/image" Target="../media/image20.gif"/><Relationship Id="rId5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jpeg"/><Relationship Id="rId3" Type="http://schemas.openxmlformats.org/officeDocument/2006/relationships/image" Target="../media/image23.jpeg"/><Relationship Id="rId4" Type="http://schemas.openxmlformats.org/officeDocument/2006/relationships/image" Target="../media/image24.gif"/><Relationship Id="rId5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image" Target="../media/image26.jpeg"/><Relationship Id="rId3" Type="http://schemas.openxmlformats.org/officeDocument/2006/relationships/image" Target="../media/image27.jpeg"/><Relationship Id="rId4" Type="http://schemas.openxmlformats.org/officeDocument/2006/relationships/image" Target="../media/image28.gif"/><Relationship Id="rId5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9.png"/><Relationship Id="rId2" Type="http://schemas.openxmlformats.org/officeDocument/2006/relationships/image" Target="../media/image30.jpeg"/><Relationship Id="rId3" Type="http://schemas.openxmlformats.org/officeDocument/2006/relationships/image" Target="../media/image31.jpeg"/><Relationship Id="rId4" Type="http://schemas.openxmlformats.org/officeDocument/2006/relationships/image" Target="../media/image32.gif"/><Relationship Id="rId5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33.png"/><Relationship Id="rId2" Type="http://schemas.openxmlformats.org/officeDocument/2006/relationships/image" Target="../media/image34.png"/><Relationship Id="rId3" Type="http://schemas.openxmlformats.org/officeDocument/2006/relationships/image" Target="../media/image35.jpeg"/><Relationship Id="rId4" Type="http://schemas.openxmlformats.org/officeDocument/2006/relationships/image" Target="../media/image36.gif"/><Relationship Id="rId5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37.jpeg"/><Relationship Id="rId2" Type="http://schemas.openxmlformats.org/officeDocument/2006/relationships/image" Target="../media/image38.jpeg"/><Relationship Id="rId3" Type="http://schemas.openxmlformats.org/officeDocument/2006/relationships/image" Target="../media/image39.jpeg"/><Relationship Id="rId4" Type="http://schemas.openxmlformats.org/officeDocument/2006/relationships/image" Target="../media/image40.gif"/><Relationship Id="rId5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41.jpeg"/><Relationship Id="rId2" Type="http://schemas.openxmlformats.org/officeDocument/2006/relationships/image" Target="../media/image42.jpeg"/><Relationship Id="rId3" Type="http://schemas.openxmlformats.org/officeDocument/2006/relationships/image" Target="../media/image43.jpeg"/><Relationship Id="rId4" Type="http://schemas.openxmlformats.org/officeDocument/2006/relationships/image" Target="../media/image44.jpeg"/><Relationship Id="rId5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 rot="21420000">
            <a:off x="891000" y="662400"/>
            <a:ext cx="9754920" cy="27662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90000"/>
              </a:lnSpc>
              <a:buNone/>
            </a:pPr>
            <a:r>
              <a:rPr b="0" lang="ru-RU" sz="8000" spc="-1" strike="noStrike" cap="all">
                <a:solidFill>
                  <a:srgbClr val="b80e0f"/>
                </a:solidFill>
                <a:latin typeface="Impact"/>
              </a:rPr>
              <a:t>Высшие УЧЕБНЫЕ ЗАВЕДЕНИЯ</a:t>
            </a:r>
            <a:endParaRPr b="0" lang="en-US" sz="80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subTitle"/>
          </p:nvPr>
        </p:nvSpPr>
        <p:spPr>
          <a:xfrm rot="21420000">
            <a:off x="982800" y="3504960"/>
            <a:ext cx="9754920" cy="5500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algn="r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2800" spc="-1" strike="noStrike" cap="all">
                <a:solidFill>
                  <a:srgbClr val="808080"/>
                </a:solidFill>
                <a:latin typeface="Impact"/>
              </a:rPr>
              <a:t>ГОРОДА НОВОСИБИРСК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00" name="Подзаголовок 1"/>
          <p:cNvSpPr txBox="1"/>
          <p:nvPr/>
        </p:nvSpPr>
        <p:spPr>
          <a:xfrm rot="21420000">
            <a:off x="2548440" y="4462560"/>
            <a:ext cx="8267040" cy="13046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algn="r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2800" spc="-1" strike="noStrike" cap="all">
                <a:solidFill>
                  <a:srgbClr val="808080"/>
                </a:solidFill>
                <a:latin typeface="Impact"/>
              </a:rPr>
              <a:t>Выполнила учитель начальных классов </a:t>
            </a:r>
            <a:endParaRPr b="0" lang="ru-RU" sz="2800" spc="-1" strike="noStrike">
              <a:latin typeface="Arial"/>
            </a:endParaRPr>
          </a:p>
          <a:p>
            <a:pPr algn="r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2800" spc="-1" strike="noStrike" cap="all">
                <a:solidFill>
                  <a:srgbClr val="808080"/>
                </a:solidFill>
                <a:latin typeface="Impact"/>
              </a:rPr>
              <a:t>Игнатова Ирина алексеевна</a:t>
            </a:r>
            <a:endParaRPr b="0" lang="ru-RU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1334520" y="140040"/>
            <a:ext cx="9747720" cy="1151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90000"/>
              </a:lnSpc>
              <a:buNone/>
            </a:pPr>
            <a:r>
              <a:rPr b="0" lang="ru-RU" sz="5400" spc="-1" strike="noStrike" cap="all">
                <a:solidFill>
                  <a:srgbClr val="b80e0f"/>
                </a:solidFill>
                <a:latin typeface="Impact"/>
              </a:rPr>
              <a:t>Нввку </a:t>
            </a:r>
            <a:r>
              <a:rPr b="0" lang="ru-RU" sz="2400" spc="-1" strike="noStrike" cap="all">
                <a:solidFill>
                  <a:srgbClr val="b80e0f"/>
                </a:solidFill>
                <a:latin typeface="Impact"/>
              </a:rPr>
              <a:t>Новосибирское Высшее Военное КОМАНДНОЕ УЧИЛИЩЕ</a:t>
            </a:r>
            <a:endParaRPr b="0" lang="en-US" sz="24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306720" y="1552680"/>
            <a:ext cx="10394280" cy="523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1200" spc="-1" strike="noStrike" cap="all">
                <a:solidFill>
                  <a:srgbClr val="000000"/>
                </a:solidFill>
                <a:latin typeface="PFAgoraSansPro"/>
              </a:rPr>
              <a:t>За время своего существования училище выпустило свыше 19 тысяч офицеров. Среди них более 50 генералов, 45 выпускников удостоены высокого звания Героя Советского Союза и Российской Федерации.</a:t>
            </a:r>
            <a:endParaRPr b="0" lang="en-US" sz="1200" spc="-1" strike="noStrike" cap="all">
              <a:solidFill>
                <a:srgbClr val="000000"/>
              </a:solidFill>
              <a:latin typeface="Impact"/>
            </a:endParaRPr>
          </a:p>
          <a:p>
            <a:pPr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1200" spc="-1" strike="noStrike" cap="all">
                <a:solidFill>
                  <a:srgbClr val="000000"/>
                </a:solidFill>
                <a:latin typeface="PFAgoraSansPro"/>
              </a:rPr>
              <a:t>В НВВКУ готовят офицеров для частей и соединений, командиров подразделений войсковой разведки, командиров мотострелковых подразделений.</a:t>
            </a:r>
            <a:endParaRPr b="0" lang="en-US" sz="1200" spc="-1" strike="noStrike" cap="all">
              <a:solidFill>
                <a:srgbClr val="000000"/>
              </a:solidFill>
              <a:latin typeface="Impact"/>
            </a:endParaRPr>
          </a:p>
        </p:txBody>
      </p:sp>
      <p:pic>
        <p:nvPicPr>
          <p:cNvPr id="103" name="Рисунок 3" descr=""/>
          <p:cNvPicPr/>
          <p:nvPr/>
        </p:nvPicPr>
        <p:blipFill>
          <a:blip r:embed="rId1"/>
          <a:stretch/>
        </p:blipFill>
        <p:spPr>
          <a:xfrm>
            <a:off x="164880" y="2961720"/>
            <a:ext cx="5183280" cy="3084480"/>
          </a:xfrm>
          <a:prstGeom prst="rect">
            <a:avLst/>
          </a:prstGeom>
          <a:ln w="0">
            <a:noFill/>
          </a:ln>
        </p:spPr>
      </p:pic>
      <p:pic>
        <p:nvPicPr>
          <p:cNvPr id="104" name="Рисунок 4" descr=""/>
          <p:cNvPicPr/>
          <p:nvPr/>
        </p:nvPicPr>
        <p:blipFill>
          <a:blip r:embed="rId2"/>
          <a:stretch/>
        </p:blipFill>
        <p:spPr>
          <a:xfrm>
            <a:off x="6524280" y="2852280"/>
            <a:ext cx="4634280" cy="3193920"/>
          </a:xfrm>
          <a:prstGeom prst="rect">
            <a:avLst/>
          </a:prstGeom>
          <a:ln w="0">
            <a:noFill/>
          </a:ln>
        </p:spPr>
      </p:pic>
      <p:pic>
        <p:nvPicPr>
          <p:cNvPr id="105" name="Рисунок 5" descr=""/>
          <p:cNvPicPr/>
          <p:nvPr/>
        </p:nvPicPr>
        <p:blipFill>
          <a:blip r:embed="rId3"/>
          <a:stretch/>
        </p:blipFill>
        <p:spPr>
          <a:xfrm>
            <a:off x="5356080" y="3080160"/>
            <a:ext cx="1167840" cy="2480040"/>
          </a:xfrm>
          <a:prstGeom prst="rect">
            <a:avLst/>
          </a:prstGeom>
          <a:ln w="0">
            <a:noFill/>
          </a:ln>
        </p:spPr>
      </p:pic>
      <p:pic>
        <p:nvPicPr>
          <p:cNvPr id="106" name="Рисунок 7" descr=""/>
          <p:cNvPicPr/>
          <p:nvPr/>
        </p:nvPicPr>
        <p:blipFill>
          <a:blip r:embed="rId4"/>
          <a:stretch/>
        </p:blipFill>
        <p:spPr>
          <a:xfrm>
            <a:off x="447480" y="173160"/>
            <a:ext cx="820800" cy="10299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1713600" y="84600"/>
            <a:ext cx="9286560" cy="1151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90000"/>
              </a:lnSpc>
              <a:buNone/>
            </a:pPr>
            <a:r>
              <a:rPr b="0" lang="ru-RU" sz="5400" spc="-1" strike="noStrike" cap="all">
                <a:solidFill>
                  <a:srgbClr val="b80e0f"/>
                </a:solidFill>
                <a:latin typeface="Impact"/>
              </a:rPr>
              <a:t>НГМУ </a:t>
            </a:r>
            <a:r>
              <a:rPr b="0" lang="ru-RU" sz="2000" spc="-1" strike="noStrike" cap="all">
                <a:solidFill>
                  <a:srgbClr val="b80e0f"/>
                </a:solidFill>
                <a:latin typeface="Impact"/>
              </a:rPr>
              <a:t>Новосибирский Государственный Медицинский Университет</a:t>
            </a:r>
            <a:endParaRPr b="0" lang="en-US" sz="2000" spc="-1" strike="noStrike">
              <a:solidFill>
                <a:srgbClr val="000000"/>
              </a:solidFill>
              <a:latin typeface="Impact"/>
            </a:endParaRPr>
          </a:p>
        </p:txBody>
      </p:sp>
      <p:pic>
        <p:nvPicPr>
          <p:cNvPr id="108" name="Объект 3" descr=""/>
          <p:cNvPicPr/>
          <p:nvPr/>
        </p:nvPicPr>
        <p:blipFill>
          <a:blip r:embed="rId1"/>
          <a:stretch/>
        </p:blipFill>
        <p:spPr>
          <a:xfrm>
            <a:off x="0" y="136080"/>
            <a:ext cx="1734840" cy="975600"/>
          </a:xfrm>
          <a:prstGeom prst="rect">
            <a:avLst/>
          </a:prstGeom>
          <a:ln w="0">
            <a:noFill/>
          </a:ln>
        </p:spPr>
      </p:pic>
      <p:sp>
        <p:nvSpPr>
          <p:cNvPr id="109" name="Прямоугольник 4"/>
          <p:cNvSpPr/>
          <p:nvPr/>
        </p:nvSpPr>
        <p:spPr>
          <a:xfrm>
            <a:off x="593280" y="1170000"/>
            <a:ext cx="9753120" cy="1917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Impact"/>
              </a:rPr>
              <a:t>Высшее учебное заведение, занимающееся подготовкой специалистов с высшим медицинским образованием </a:t>
            </a:r>
            <a:r>
              <a:rPr b="0" lang="ru-RU" sz="1800" spc="-1" strike="noStrike">
                <a:solidFill>
                  <a:srgbClr val="ff0000"/>
                </a:solidFill>
                <a:latin typeface="Impact"/>
              </a:rPr>
              <a:t>ВРАЧ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Impact"/>
              </a:rPr>
              <a:t>В НГМУ обучается около пяти тысяч студентов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600" spc="-1" strike="noStrike">
                <a:solidFill>
                  <a:srgbClr val="000000"/>
                </a:solidFill>
                <a:latin typeface="Impact"/>
              </a:rPr>
              <a:t>ВУЗ сотрудничает со многими научно-исследовательскими институтами СО РАМН. Ученые, преподаватели, выпускники НГМУ являются экспертами разных научно-технических программ, главными специалистами управлений здравоохранения г. Новосибирска</a:t>
            </a:r>
            <a:br/>
            <a:endParaRPr b="0" lang="ru-RU" sz="1600" spc="-1" strike="noStrike">
              <a:latin typeface="Arial"/>
            </a:endParaRPr>
          </a:p>
        </p:txBody>
      </p:sp>
      <p:pic>
        <p:nvPicPr>
          <p:cNvPr id="110" name="Рисунок 5" descr=""/>
          <p:cNvPicPr/>
          <p:nvPr/>
        </p:nvPicPr>
        <p:blipFill>
          <a:blip r:embed="rId2"/>
          <a:stretch/>
        </p:blipFill>
        <p:spPr>
          <a:xfrm>
            <a:off x="179640" y="2926800"/>
            <a:ext cx="4885560" cy="3259800"/>
          </a:xfrm>
          <a:prstGeom prst="rect">
            <a:avLst/>
          </a:prstGeom>
          <a:ln w="0">
            <a:noFill/>
          </a:ln>
        </p:spPr>
      </p:pic>
      <p:pic>
        <p:nvPicPr>
          <p:cNvPr id="111" name="Рисунок 7" descr=""/>
          <p:cNvPicPr/>
          <p:nvPr/>
        </p:nvPicPr>
        <p:blipFill>
          <a:blip r:embed="rId3"/>
          <a:stretch/>
        </p:blipFill>
        <p:spPr>
          <a:xfrm>
            <a:off x="6422400" y="2891520"/>
            <a:ext cx="4966920" cy="3311280"/>
          </a:xfrm>
          <a:prstGeom prst="rect">
            <a:avLst/>
          </a:prstGeom>
          <a:ln w="0">
            <a:noFill/>
          </a:ln>
        </p:spPr>
      </p:pic>
      <p:pic>
        <p:nvPicPr>
          <p:cNvPr id="112" name="Рисунок 9" descr=""/>
          <p:cNvPicPr/>
          <p:nvPr/>
        </p:nvPicPr>
        <p:blipFill>
          <a:blip r:embed="rId4"/>
          <a:stretch/>
        </p:blipFill>
        <p:spPr>
          <a:xfrm>
            <a:off x="1884600" y="2601360"/>
            <a:ext cx="7720560" cy="4347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1260360" y="249120"/>
            <a:ext cx="10346400" cy="1151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5000"/>
          </a:bodyPr>
          <a:p>
            <a:pPr>
              <a:lnSpc>
                <a:spcPct val="90000"/>
              </a:lnSpc>
              <a:buNone/>
            </a:pPr>
            <a:r>
              <a:rPr b="0" lang="ru-RU" sz="5400" spc="-1" strike="noStrike" cap="all">
                <a:solidFill>
                  <a:srgbClr val="b80e0f"/>
                </a:solidFill>
                <a:latin typeface="Impact"/>
              </a:rPr>
              <a:t>НГПУ </a:t>
            </a:r>
            <a:r>
              <a:rPr b="0" lang="ru-RU" sz="2700" spc="-1" strike="noStrike" cap="all">
                <a:solidFill>
                  <a:srgbClr val="b80e0f"/>
                </a:solidFill>
                <a:latin typeface="Impact"/>
              </a:rPr>
              <a:t>НОВОСИБИРСКИЙ ГОСУДАРСТВЕННЫЙ ПЕДАГОГИЧЕСКИЙ УНИВЕРСИТЕТ</a:t>
            </a:r>
            <a:endParaRPr b="0" lang="en-US" sz="2700" spc="-1" strike="noStrike">
              <a:solidFill>
                <a:srgbClr val="000000"/>
              </a:solidFill>
              <a:latin typeface="Impact"/>
            </a:endParaRPr>
          </a:p>
        </p:txBody>
      </p:sp>
      <p:pic>
        <p:nvPicPr>
          <p:cNvPr id="114" name="Объект 3" descr=""/>
          <p:cNvPicPr/>
          <p:nvPr/>
        </p:nvPicPr>
        <p:blipFill>
          <a:blip r:embed="rId1"/>
          <a:stretch/>
        </p:blipFill>
        <p:spPr>
          <a:xfrm>
            <a:off x="57600" y="383400"/>
            <a:ext cx="1144800" cy="868680"/>
          </a:xfrm>
          <a:prstGeom prst="rect">
            <a:avLst/>
          </a:prstGeom>
          <a:ln w="0">
            <a:noFill/>
          </a:ln>
        </p:spPr>
      </p:pic>
      <p:sp>
        <p:nvSpPr>
          <p:cNvPr id="115" name="Прямоугольник 4"/>
          <p:cNvSpPr/>
          <p:nvPr/>
        </p:nvSpPr>
        <p:spPr>
          <a:xfrm>
            <a:off x="766080" y="1365480"/>
            <a:ext cx="10667520" cy="118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Impact"/>
              </a:rPr>
              <a:t>НГПУ является самым крупным педагогическим вузом Сибири и Дальнего Востока и занимает лидирующие позиции в регионе по ведущим направлениям педагогической науки, готовит специалистов для различных сегментов экономики (образование, наука, СМИ, бизнес, спорт, управление).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16" name="Рисунок 5" descr=""/>
          <p:cNvPicPr/>
          <p:nvPr/>
        </p:nvPicPr>
        <p:blipFill>
          <a:blip r:embed="rId2"/>
          <a:stretch/>
        </p:blipFill>
        <p:spPr>
          <a:xfrm>
            <a:off x="123480" y="3024720"/>
            <a:ext cx="5963760" cy="3062520"/>
          </a:xfrm>
          <a:prstGeom prst="rect">
            <a:avLst/>
          </a:prstGeom>
          <a:ln w="0">
            <a:noFill/>
          </a:ln>
        </p:spPr>
      </p:pic>
      <p:pic>
        <p:nvPicPr>
          <p:cNvPr id="117" name="Рисунок 6" descr=""/>
          <p:cNvPicPr/>
          <p:nvPr/>
        </p:nvPicPr>
        <p:blipFill>
          <a:blip r:embed="rId3"/>
          <a:stretch/>
        </p:blipFill>
        <p:spPr>
          <a:xfrm>
            <a:off x="6923160" y="3023280"/>
            <a:ext cx="4590720" cy="3063960"/>
          </a:xfrm>
          <a:prstGeom prst="rect">
            <a:avLst/>
          </a:prstGeom>
          <a:ln w="0">
            <a:noFill/>
          </a:ln>
        </p:spPr>
      </p:pic>
      <p:pic>
        <p:nvPicPr>
          <p:cNvPr id="118" name="Рисунок 2" descr=""/>
          <p:cNvPicPr/>
          <p:nvPr/>
        </p:nvPicPr>
        <p:blipFill>
          <a:blip r:embed="rId4"/>
          <a:stretch/>
        </p:blipFill>
        <p:spPr>
          <a:xfrm>
            <a:off x="4537800" y="4458240"/>
            <a:ext cx="3017520" cy="25048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1583640" y="22464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>
              <a:lnSpc>
                <a:spcPct val="90000"/>
              </a:lnSpc>
              <a:buNone/>
            </a:pPr>
            <a:r>
              <a:rPr b="0" lang="ru-RU" sz="4800" spc="-1" strike="noStrike" cap="all">
                <a:solidFill>
                  <a:srgbClr val="b80e0f"/>
                </a:solidFill>
                <a:latin typeface="Impact"/>
              </a:rPr>
              <a:t>СИБСТРИН  </a:t>
            </a:r>
            <a:r>
              <a:rPr b="0" lang="ru-RU" sz="2400" spc="-1" strike="noStrike" cap="all">
                <a:solidFill>
                  <a:srgbClr val="b80e0f"/>
                </a:solidFill>
                <a:latin typeface="Impact"/>
              </a:rPr>
              <a:t> НОВОСИБИРСКИЙ ГОСУДАРСТВЕННЫЙ АРХИТЕКТУРНО-</a:t>
            </a:r>
            <a:br/>
            <a:r>
              <a:rPr b="0" lang="ru-RU" sz="2400" spc="-1" strike="noStrike" cap="all">
                <a:solidFill>
                  <a:srgbClr val="b80e0f"/>
                </a:solidFill>
                <a:latin typeface="Impact"/>
              </a:rPr>
              <a:t>СТРОИТЕЛЬНЫЙ УНИВЕРСИТЕТ</a:t>
            </a:r>
            <a:endParaRPr b="0" lang="en-US" sz="2400" spc="-1" strike="noStrike">
              <a:solidFill>
                <a:srgbClr val="000000"/>
              </a:solidFill>
              <a:latin typeface="Impact"/>
            </a:endParaRPr>
          </a:p>
        </p:txBody>
      </p:sp>
      <p:pic>
        <p:nvPicPr>
          <p:cNvPr id="120" name="Объект 3" descr=""/>
          <p:cNvPicPr/>
          <p:nvPr/>
        </p:nvPicPr>
        <p:blipFill>
          <a:blip r:embed="rId1"/>
          <a:stretch/>
        </p:blipFill>
        <p:spPr>
          <a:xfrm>
            <a:off x="164880" y="61920"/>
            <a:ext cx="1309320" cy="1341720"/>
          </a:xfrm>
          <a:prstGeom prst="rect">
            <a:avLst/>
          </a:prstGeom>
          <a:ln w="0">
            <a:noFill/>
          </a:ln>
        </p:spPr>
      </p:pic>
      <p:pic>
        <p:nvPicPr>
          <p:cNvPr id="121" name="Рисунок 4" descr=""/>
          <p:cNvPicPr/>
          <p:nvPr/>
        </p:nvPicPr>
        <p:blipFill>
          <a:blip r:embed="rId2"/>
          <a:stretch/>
        </p:blipFill>
        <p:spPr>
          <a:xfrm>
            <a:off x="6820920" y="2826360"/>
            <a:ext cx="4719960" cy="3540960"/>
          </a:xfrm>
          <a:prstGeom prst="rect">
            <a:avLst/>
          </a:prstGeom>
          <a:ln w="0">
            <a:noFill/>
          </a:ln>
        </p:spPr>
      </p:pic>
      <p:pic>
        <p:nvPicPr>
          <p:cNvPr id="122" name="Рисунок 5" descr=""/>
          <p:cNvPicPr/>
          <p:nvPr/>
        </p:nvPicPr>
        <p:blipFill>
          <a:blip r:embed="rId3"/>
          <a:stretch/>
        </p:blipFill>
        <p:spPr>
          <a:xfrm>
            <a:off x="169920" y="2840040"/>
            <a:ext cx="5266800" cy="3511080"/>
          </a:xfrm>
          <a:prstGeom prst="rect">
            <a:avLst/>
          </a:prstGeom>
          <a:ln w="0">
            <a:noFill/>
          </a:ln>
        </p:spPr>
      </p:pic>
      <p:pic>
        <p:nvPicPr>
          <p:cNvPr id="123" name="Рисунок 9" descr=""/>
          <p:cNvPicPr/>
          <p:nvPr/>
        </p:nvPicPr>
        <p:blipFill>
          <a:blip r:embed="rId4"/>
          <a:stretch/>
        </p:blipFill>
        <p:spPr>
          <a:xfrm>
            <a:off x="4741560" y="3983040"/>
            <a:ext cx="2516760" cy="2874600"/>
          </a:xfrm>
          <a:prstGeom prst="rect">
            <a:avLst/>
          </a:prstGeom>
          <a:ln w="0">
            <a:noFill/>
          </a:ln>
        </p:spPr>
      </p:pic>
      <p:sp>
        <p:nvSpPr>
          <p:cNvPr id="124" name="Прямоугольник 10"/>
          <p:cNvSpPr/>
          <p:nvPr/>
        </p:nvSpPr>
        <p:spPr>
          <a:xfrm>
            <a:off x="510840" y="1456200"/>
            <a:ext cx="10041480" cy="118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Impact"/>
              </a:rPr>
              <a:t>В университете в настоящее время обучается примерно 6000 студентов, будущих архитекторов. Общая численность профессорско-преподавательского состава составляет около 460 человек. Более половины из них имеют ученые степени профессоров и докторов наук, доцентов и кандидатов наук.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749520" y="8280"/>
            <a:ext cx="11293560" cy="1151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3000"/>
          </a:bodyPr>
          <a:p>
            <a:pPr>
              <a:lnSpc>
                <a:spcPct val="90000"/>
              </a:lnSpc>
              <a:buNone/>
            </a:pPr>
            <a:r>
              <a:rPr b="0" lang="ru-RU" sz="5400" spc="-1" strike="noStrike" cap="all">
                <a:solidFill>
                  <a:srgbClr val="b80e0f"/>
                </a:solidFill>
                <a:latin typeface="Impact"/>
              </a:rPr>
              <a:t>НГТУ </a:t>
            </a:r>
            <a:r>
              <a:rPr b="0" lang="ru-RU" sz="3100" spc="-1" strike="noStrike" cap="all">
                <a:solidFill>
                  <a:srgbClr val="b80e0f"/>
                </a:solidFill>
                <a:latin typeface="Impact"/>
              </a:rPr>
              <a:t>Новосибирский государственный технический университет</a:t>
            </a:r>
            <a:endParaRPr b="0" lang="en-US" sz="3100" spc="-1" strike="noStrike">
              <a:solidFill>
                <a:srgbClr val="000000"/>
              </a:solidFill>
              <a:latin typeface="Impact"/>
            </a:endParaRPr>
          </a:p>
        </p:txBody>
      </p:sp>
      <p:pic>
        <p:nvPicPr>
          <p:cNvPr id="126" name="Объект 3" descr=""/>
          <p:cNvPicPr/>
          <p:nvPr/>
        </p:nvPicPr>
        <p:blipFill>
          <a:blip r:embed="rId1"/>
          <a:stretch/>
        </p:blipFill>
        <p:spPr>
          <a:xfrm>
            <a:off x="0" y="127800"/>
            <a:ext cx="819000" cy="819000"/>
          </a:xfrm>
          <a:prstGeom prst="rect">
            <a:avLst/>
          </a:prstGeom>
          <a:ln w="0">
            <a:noFill/>
          </a:ln>
        </p:spPr>
      </p:pic>
      <p:sp>
        <p:nvSpPr>
          <p:cNvPr id="127" name="Прямоугольник 5"/>
          <p:cNvSpPr/>
          <p:nvPr/>
        </p:nvSpPr>
        <p:spPr>
          <a:xfrm>
            <a:off x="0" y="1203840"/>
            <a:ext cx="11475000" cy="1827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Impact"/>
              </a:rPr>
              <a:t>Миссия университета заключается в подготовке кадров для высокотехнологичных отраслей экономики России, в проведении фундаментальных и прикладных научных исследований мирового уровня, в трансфере результатов интеллектуальной деятельности и интеграции в мировое научно-образовательное пространство.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Impact"/>
              </a:rPr>
              <a:t>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Impact"/>
              </a:rPr>
              <a:t>В настоящий момент НГТУ является одним из крупнейших вузов региона: в университете обучается более 13 200 студентов; работает более 1 500 преподавателей; осуществляется подготовка по 95 направлениям и 5 специальностям высшего образования – естественно-научным, техническим, экономическим и гуманитарным, а также по 7 специальностям и направлениям среднего профессионального образования.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128" name="Рисунок 6" descr=""/>
          <p:cNvPicPr/>
          <p:nvPr/>
        </p:nvPicPr>
        <p:blipFill>
          <a:blip r:embed="rId2"/>
          <a:stretch/>
        </p:blipFill>
        <p:spPr>
          <a:xfrm>
            <a:off x="83160" y="3228120"/>
            <a:ext cx="5450760" cy="3065040"/>
          </a:xfrm>
          <a:prstGeom prst="rect">
            <a:avLst/>
          </a:prstGeom>
          <a:ln w="0">
            <a:noFill/>
          </a:ln>
        </p:spPr>
      </p:pic>
      <p:pic>
        <p:nvPicPr>
          <p:cNvPr id="129" name="Рисунок 7" descr=""/>
          <p:cNvPicPr/>
          <p:nvPr/>
        </p:nvPicPr>
        <p:blipFill>
          <a:blip r:embed="rId3"/>
          <a:stretch/>
        </p:blipFill>
        <p:spPr>
          <a:xfrm>
            <a:off x="7397640" y="3204360"/>
            <a:ext cx="4168080" cy="3125880"/>
          </a:xfrm>
          <a:prstGeom prst="rect">
            <a:avLst/>
          </a:prstGeom>
          <a:ln w="0">
            <a:noFill/>
          </a:ln>
        </p:spPr>
      </p:pic>
      <p:pic>
        <p:nvPicPr>
          <p:cNvPr id="130" name="Рисунок 8" descr=""/>
          <p:cNvPicPr/>
          <p:nvPr/>
        </p:nvPicPr>
        <p:blipFill>
          <a:blip r:embed="rId4"/>
          <a:stretch/>
        </p:blipFill>
        <p:spPr>
          <a:xfrm>
            <a:off x="5012640" y="3550680"/>
            <a:ext cx="3105360" cy="3105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881280" y="595080"/>
            <a:ext cx="10868040" cy="1151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0000"/>
          </a:bodyPr>
          <a:p>
            <a:pPr>
              <a:lnSpc>
                <a:spcPct val="90000"/>
              </a:lnSpc>
              <a:buNone/>
            </a:pPr>
            <a:r>
              <a:rPr b="0" lang="ru-RU" sz="5400" spc="-1" strike="noStrike" cap="all">
                <a:solidFill>
                  <a:srgbClr val="b80e0f"/>
                </a:solidFill>
                <a:latin typeface="Impact"/>
              </a:rPr>
              <a:t>НГУ </a:t>
            </a:r>
            <a:r>
              <a:rPr b="0" lang="ru-RU" sz="4000" spc="-1" strike="noStrike" cap="all">
                <a:solidFill>
                  <a:srgbClr val="b80e0f"/>
                </a:solidFill>
                <a:latin typeface="Impact"/>
              </a:rPr>
              <a:t>Новосибирский государственный университет </a:t>
            </a:r>
            <a:endParaRPr b="0" lang="en-US" sz="40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224640" y="1486800"/>
            <a:ext cx="11143440" cy="1635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1600" spc="-1" strike="noStrike" cap="all">
                <a:solidFill>
                  <a:srgbClr val="000000"/>
                </a:solidFill>
                <a:latin typeface="Impact"/>
              </a:rPr>
              <a:t>один из крупнейших национальных исследовательских университетов в России. Вуз, расположенный в Академгородке, готовит первоклассных специалистов по различным направлениям. Программа развития вуза включает в себя следующие стратегические проекты: Радиационные технологии будущего.</a:t>
            </a:r>
            <a:endParaRPr b="0" lang="en-US" sz="1600" spc="-1" strike="noStrike" cap="all">
              <a:solidFill>
                <a:srgbClr val="000000"/>
              </a:solidFill>
              <a:latin typeface="Impact"/>
            </a:endParaRPr>
          </a:p>
        </p:txBody>
      </p:sp>
      <p:pic>
        <p:nvPicPr>
          <p:cNvPr id="133" name="Рисунок 3" descr=""/>
          <p:cNvPicPr/>
          <p:nvPr/>
        </p:nvPicPr>
        <p:blipFill>
          <a:blip r:embed="rId1"/>
          <a:stretch/>
        </p:blipFill>
        <p:spPr>
          <a:xfrm>
            <a:off x="0" y="691920"/>
            <a:ext cx="947160" cy="947160"/>
          </a:xfrm>
          <a:prstGeom prst="rect">
            <a:avLst/>
          </a:prstGeom>
          <a:ln w="0">
            <a:noFill/>
          </a:ln>
        </p:spPr>
      </p:pic>
      <p:pic>
        <p:nvPicPr>
          <p:cNvPr id="134" name="Рисунок 4" descr=""/>
          <p:cNvPicPr/>
          <p:nvPr/>
        </p:nvPicPr>
        <p:blipFill>
          <a:blip r:embed="rId2"/>
          <a:stretch/>
        </p:blipFill>
        <p:spPr>
          <a:xfrm>
            <a:off x="82080" y="2792520"/>
            <a:ext cx="5551560" cy="3714840"/>
          </a:xfrm>
          <a:prstGeom prst="rect">
            <a:avLst/>
          </a:prstGeom>
          <a:ln w="0">
            <a:noFill/>
          </a:ln>
        </p:spPr>
      </p:pic>
      <p:pic>
        <p:nvPicPr>
          <p:cNvPr id="135" name="Рисунок 5" descr=""/>
          <p:cNvPicPr/>
          <p:nvPr/>
        </p:nvPicPr>
        <p:blipFill>
          <a:blip r:embed="rId3"/>
          <a:stretch/>
        </p:blipFill>
        <p:spPr>
          <a:xfrm>
            <a:off x="6247440" y="2817360"/>
            <a:ext cx="5574600" cy="3714840"/>
          </a:xfrm>
          <a:prstGeom prst="rect">
            <a:avLst/>
          </a:prstGeom>
          <a:ln w="0">
            <a:noFill/>
          </a:ln>
        </p:spPr>
      </p:pic>
      <p:pic>
        <p:nvPicPr>
          <p:cNvPr id="136" name="Рисунок 6" descr=""/>
          <p:cNvPicPr/>
          <p:nvPr/>
        </p:nvPicPr>
        <p:blipFill>
          <a:blip r:embed="rId4"/>
          <a:stretch/>
        </p:blipFill>
        <p:spPr>
          <a:xfrm>
            <a:off x="5068080" y="4695480"/>
            <a:ext cx="1180800" cy="20919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1204920" y="199800"/>
            <a:ext cx="10830240" cy="1151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2000"/>
          </a:bodyPr>
          <a:p>
            <a:pPr>
              <a:lnSpc>
                <a:spcPct val="90000"/>
              </a:lnSpc>
              <a:buNone/>
            </a:pPr>
            <a:r>
              <a:rPr b="0" lang="ru-RU" sz="5400" spc="-1" strike="noStrike" cap="all">
                <a:solidFill>
                  <a:srgbClr val="b80e0f"/>
                </a:solidFill>
                <a:latin typeface="Impact"/>
              </a:rPr>
              <a:t>НГАУ </a:t>
            </a:r>
            <a:r>
              <a:rPr b="0" lang="ru-RU" sz="3100" spc="-1" strike="noStrike" cap="all">
                <a:solidFill>
                  <a:srgbClr val="b80e0f"/>
                </a:solidFill>
                <a:latin typeface="Impact"/>
              </a:rPr>
              <a:t>Новосибирский государственный аграрный университет</a:t>
            </a:r>
            <a:endParaRPr b="0" lang="en-US" sz="3100" spc="-1" strike="noStrike">
              <a:solidFill>
                <a:srgbClr val="000000"/>
              </a:solidFill>
              <a:latin typeface="Impact"/>
            </a:endParaRPr>
          </a:p>
        </p:txBody>
      </p:sp>
      <p:pic>
        <p:nvPicPr>
          <p:cNvPr id="138" name="Объект 3" descr=""/>
          <p:cNvPicPr/>
          <p:nvPr/>
        </p:nvPicPr>
        <p:blipFill>
          <a:blip r:embed="rId1"/>
          <a:stretch/>
        </p:blipFill>
        <p:spPr>
          <a:xfrm>
            <a:off x="80280" y="379080"/>
            <a:ext cx="1136520" cy="521280"/>
          </a:xfrm>
          <a:prstGeom prst="rect">
            <a:avLst/>
          </a:prstGeom>
          <a:ln w="0">
            <a:noFill/>
          </a:ln>
        </p:spPr>
      </p:pic>
      <p:sp>
        <p:nvSpPr>
          <p:cNvPr id="139" name="Прямоугольник 2"/>
          <p:cNvSpPr/>
          <p:nvPr/>
        </p:nvSpPr>
        <p:spPr>
          <a:xfrm>
            <a:off x="527400" y="1316160"/>
            <a:ext cx="1149984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Impact"/>
              </a:rPr>
              <a:t>НГАУ ведет подготовку по направлениям: биология, техника, промышленная экология, техносферная безопасность, технологии наземного транспорта, управление, сельское хозяйство, ветеринария, экономика и управление, юриспруденция, сервис и туризм, образование.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40" name="Рисунок 4" descr=""/>
          <p:cNvPicPr/>
          <p:nvPr/>
        </p:nvPicPr>
        <p:blipFill>
          <a:blip r:embed="rId2"/>
          <a:stretch/>
        </p:blipFill>
        <p:spPr>
          <a:xfrm>
            <a:off x="66240" y="2417040"/>
            <a:ext cx="4803480" cy="3810240"/>
          </a:xfrm>
          <a:prstGeom prst="rect">
            <a:avLst/>
          </a:prstGeom>
          <a:ln w="0">
            <a:noFill/>
          </a:ln>
        </p:spPr>
      </p:pic>
      <p:pic>
        <p:nvPicPr>
          <p:cNvPr id="141" name="Рисунок 5" descr=""/>
          <p:cNvPicPr/>
          <p:nvPr/>
        </p:nvPicPr>
        <p:blipFill>
          <a:blip r:embed="rId3"/>
          <a:stretch/>
        </p:blipFill>
        <p:spPr>
          <a:xfrm>
            <a:off x="6563880" y="2309400"/>
            <a:ext cx="5103000" cy="3827160"/>
          </a:xfrm>
          <a:prstGeom prst="rect">
            <a:avLst/>
          </a:prstGeom>
          <a:ln w="0">
            <a:noFill/>
          </a:ln>
        </p:spPr>
      </p:pic>
      <p:pic>
        <p:nvPicPr>
          <p:cNvPr id="142" name="Рисунок 6" descr=""/>
          <p:cNvPicPr/>
          <p:nvPr/>
        </p:nvPicPr>
        <p:blipFill>
          <a:blip r:embed="rId4"/>
          <a:stretch/>
        </p:blipFill>
        <p:spPr>
          <a:xfrm>
            <a:off x="4565160" y="3582720"/>
            <a:ext cx="2599920" cy="33332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1991520" y="330120"/>
            <a:ext cx="9417960" cy="1151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90000"/>
              </a:lnSpc>
              <a:buNone/>
            </a:pPr>
            <a:r>
              <a:rPr b="0" lang="ru-RU" sz="5400" spc="-1" strike="noStrike" cap="all">
                <a:solidFill>
                  <a:srgbClr val="b80e0f"/>
                </a:solidFill>
                <a:latin typeface="Impact"/>
              </a:rPr>
              <a:t>НГУэу </a:t>
            </a:r>
            <a:r>
              <a:rPr b="0" lang="ru-RU" sz="1800" spc="-1" strike="noStrike" cap="all">
                <a:solidFill>
                  <a:srgbClr val="b80e0f"/>
                </a:solidFill>
                <a:latin typeface="Impact"/>
              </a:rPr>
              <a:t>Новосибирский Государственный университет экономики и управления</a:t>
            </a:r>
            <a:endParaRPr b="0" lang="en-US" sz="1800" spc="-1" strike="noStrike">
              <a:solidFill>
                <a:srgbClr val="000000"/>
              </a:solidFill>
              <a:latin typeface="Impact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/>
          </p:nvPr>
        </p:nvSpPr>
        <p:spPr>
          <a:xfrm>
            <a:off x="624960" y="1778760"/>
            <a:ext cx="10394280" cy="9129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76000"/>
          </a:bodyPr>
          <a:p>
            <a:pPr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2000" spc="-1" strike="noStrike" cap="all">
                <a:solidFill>
                  <a:srgbClr val="000000"/>
                </a:solidFill>
                <a:latin typeface="Impact"/>
              </a:rPr>
              <a:t> </a:t>
            </a:r>
            <a:r>
              <a:rPr b="0" lang="ru-RU" sz="2000" spc="-1" strike="noStrike" cap="all">
                <a:solidFill>
                  <a:srgbClr val="000000"/>
                </a:solidFill>
                <a:latin typeface="Impact"/>
              </a:rPr>
              <a:t>Вуз на базе четырех факультетов обучает студентов в сфере экономики, юриспруденции, менеджмента. Выпускники НГУЭУ — известные политики, предприниматели, бизнес-тренеры, ведущие топ-менеджеры крупных компаний.</a:t>
            </a:r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  <a:p>
            <a:pPr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en-US" sz="2000" spc="-1" strike="noStrike" cap="all">
              <a:solidFill>
                <a:srgbClr val="000000"/>
              </a:solidFill>
              <a:latin typeface="Impact"/>
            </a:endParaRPr>
          </a:p>
        </p:txBody>
      </p:sp>
      <p:pic>
        <p:nvPicPr>
          <p:cNvPr id="145" name="Рисунок 3" descr=""/>
          <p:cNvPicPr/>
          <p:nvPr/>
        </p:nvPicPr>
        <p:blipFill>
          <a:blip r:embed="rId1"/>
          <a:stretch/>
        </p:blipFill>
        <p:spPr>
          <a:xfrm>
            <a:off x="71280" y="470880"/>
            <a:ext cx="1881000" cy="768240"/>
          </a:xfrm>
          <a:prstGeom prst="rect">
            <a:avLst/>
          </a:prstGeom>
          <a:ln w="0">
            <a:noFill/>
          </a:ln>
        </p:spPr>
      </p:pic>
      <p:pic>
        <p:nvPicPr>
          <p:cNvPr id="146" name="Рисунок 4" descr=""/>
          <p:cNvPicPr/>
          <p:nvPr/>
        </p:nvPicPr>
        <p:blipFill>
          <a:blip r:embed="rId2"/>
          <a:stretch/>
        </p:blipFill>
        <p:spPr>
          <a:xfrm>
            <a:off x="41760" y="3058200"/>
            <a:ext cx="4775760" cy="3179880"/>
          </a:xfrm>
          <a:prstGeom prst="rect">
            <a:avLst/>
          </a:prstGeom>
          <a:ln w="0">
            <a:noFill/>
          </a:ln>
        </p:spPr>
      </p:pic>
      <p:pic>
        <p:nvPicPr>
          <p:cNvPr id="147" name="Рисунок 5" descr=""/>
          <p:cNvPicPr/>
          <p:nvPr/>
        </p:nvPicPr>
        <p:blipFill>
          <a:blip r:embed="rId3"/>
          <a:stretch/>
        </p:blipFill>
        <p:spPr>
          <a:xfrm>
            <a:off x="5931360" y="3027600"/>
            <a:ext cx="5797440" cy="3260880"/>
          </a:xfrm>
          <a:prstGeom prst="rect">
            <a:avLst/>
          </a:prstGeom>
          <a:ln w="0">
            <a:noFill/>
          </a:ln>
        </p:spPr>
      </p:pic>
      <p:pic>
        <p:nvPicPr>
          <p:cNvPr id="148" name="Рисунок 6" descr=""/>
          <p:cNvPicPr/>
          <p:nvPr/>
        </p:nvPicPr>
        <p:blipFill>
          <a:blip r:embed="rId4"/>
          <a:stretch/>
        </p:blipFill>
        <p:spPr>
          <a:xfrm>
            <a:off x="3572640" y="3237120"/>
            <a:ext cx="3417120" cy="34171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1925280" y="584280"/>
            <a:ext cx="10396440" cy="1151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90000"/>
              </a:lnSpc>
              <a:buNone/>
            </a:pPr>
            <a:r>
              <a:rPr b="0" lang="ru-RU" sz="4000" spc="-1" strike="noStrike" cap="all">
                <a:solidFill>
                  <a:srgbClr val="b80e0f"/>
                </a:solidFill>
                <a:latin typeface="Impact"/>
              </a:rPr>
              <a:t>Сибирский государственный университет путей сообщения</a:t>
            </a:r>
            <a:endParaRPr b="0" lang="en-US" sz="4000" spc="-1" strike="noStrike">
              <a:solidFill>
                <a:srgbClr val="000000"/>
              </a:solidFill>
              <a:latin typeface="Impact"/>
            </a:endParaRPr>
          </a:p>
        </p:txBody>
      </p:sp>
      <p:pic>
        <p:nvPicPr>
          <p:cNvPr id="150" name="Объект 3" descr=""/>
          <p:cNvPicPr/>
          <p:nvPr/>
        </p:nvPicPr>
        <p:blipFill>
          <a:blip r:embed="rId1"/>
          <a:stretch/>
        </p:blipFill>
        <p:spPr>
          <a:xfrm>
            <a:off x="115200" y="600840"/>
            <a:ext cx="1821600" cy="1024560"/>
          </a:xfrm>
          <a:prstGeom prst="rect">
            <a:avLst/>
          </a:prstGeom>
          <a:ln w="0">
            <a:noFill/>
          </a:ln>
        </p:spPr>
      </p:pic>
      <p:sp>
        <p:nvSpPr>
          <p:cNvPr id="151" name="Прямоугольник 4"/>
          <p:cNvSpPr/>
          <p:nvPr/>
        </p:nvSpPr>
        <p:spPr>
          <a:xfrm>
            <a:off x="1270080" y="1825560"/>
            <a:ext cx="1009872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Impact"/>
              </a:rPr>
              <a:t>ВУЗ курирует Федеральное агентство железнодорожного транспорта Минтранса РФ.  Обучают по таким специальностям: Наземные транспортно-технологические средства. Эксплуатация железных дорог. Строительство железных дорог, мостов и транспортных тоннелей.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52" name="Рисунок 5" descr=""/>
          <p:cNvPicPr/>
          <p:nvPr/>
        </p:nvPicPr>
        <p:blipFill>
          <a:blip r:embed="rId2"/>
          <a:stretch/>
        </p:blipFill>
        <p:spPr>
          <a:xfrm>
            <a:off x="132120" y="2909520"/>
            <a:ext cx="5142600" cy="3866760"/>
          </a:xfrm>
          <a:prstGeom prst="rect">
            <a:avLst/>
          </a:prstGeom>
          <a:ln w="0">
            <a:noFill/>
          </a:ln>
        </p:spPr>
      </p:pic>
      <p:pic>
        <p:nvPicPr>
          <p:cNvPr id="153" name="Рисунок 6" descr=""/>
          <p:cNvPicPr/>
          <p:nvPr/>
        </p:nvPicPr>
        <p:blipFill>
          <a:blip r:embed="rId3"/>
          <a:stretch/>
        </p:blipFill>
        <p:spPr>
          <a:xfrm>
            <a:off x="6045120" y="2874600"/>
            <a:ext cx="6026400" cy="3861360"/>
          </a:xfrm>
          <a:prstGeom prst="rect">
            <a:avLst/>
          </a:prstGeom>
          <a:ln w="0">
            <a:noFill/>
          </a:ln>
        </p:spPr>
      </p:pic>
      <p:pic>
        <p:nvPicPr>
          <p:cNvPr id="154" name="Рисунок 7" descr=""/>
          <p:cNvPicPr/>
          <p:nvPr/>
        </p:nvPicPr>
        <p:blipFill>
          <a:blip r:embed="rId4"/>
          <a:stretch/>
        </p:blipFill>
        <p:spPr>
          <a:xfrm flipH="1">
            <a:off x="4831560" y="4155480"/>
            <a:ext cx="2143440" cy="21434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232</TotalTime>
  <Application>LibreOffice/7.2.7.2$Windows_X86_64 LibreOffice_project/8d71d29d553c0f7dcbfa38fbfda25ee34cce99a2</Application>
  <AppVersion>15.0000</AppVersion>
  <Words>452</Words>
  <Paragraphs>25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2024-01-14T05:39:07Z</dcterms:created>
  <dc:creator>Пользователь Windows</dc:creator>
  <dc:description/>
  <dc:language>ru-RU</dc:language>
  <cp:lastModifiedBy/>
  <dcterms:modified xsi:type="dcterms:W3CDTF">2026-02-28T12:10:29Z</dcterms:modified>
  <cp:revision>25</cp:revision>
  <dc:subject/>
  <dc:title>ВыСШИЕ УЧЕБНЫЕ ЗАВЕДЕНИЯ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Широкоэкранный</vt:lpwstr>
  </property>
  <property fmtid="{D5CDD505-2E9C-101B-9397-08002B2CF9AE}" pid="3" name="Slides">
    <vt:i4>10</vt:i4>
  </property>
</Properties>
</file>