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25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819CF-9940-493E-80E8-4A311750FF6F}" type="datetimeFigureOut">
              <a:rPr lang="ru-RU" smtClean="0"/>
              <a:pPr/>
              <a:t>23.12.2021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56C83-73B8-4D26-801F-26B4C402993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83320"/>
          </a:xfrm>
        </p:spPr>
        <p:txBody>
          <a:bodyPr/>
          <a:lstStyle/>
          <a:p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Э</a:t>
            </a:r>
            <a:r>
              <a:rPr lang="ru-RU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тапы развития общения детей </a:t>
            </a:r>
            <a:endParaRPr lang="ru-RU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Непосредственно-эмоциональное  общение   до 1 года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Эмоциональное и внимательное отношение матери к ребёнку.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Удовлетворение жизненно важных потребностей.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Удовлетворение потребности  в ласке, любви, нежности, что формирует у ребенка  ощущение  защищенности и привязанности.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n1s1.parents.ru/e8/47/9a/e8479a9431a985d266cb9a2b8b85a5a3/767x456_0xd42ee42d_268501181435835820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3500438"/>
            <a:ext cx="3214709" cy="2500330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http://www.o-krohe.ru/images/article/orig/2015/12/menyu-rebenka-v-2-goda-1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500438"/>
            <a:ext cx="3571900" cy="2500330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Ситуативно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- деловое   общение  </a:t>
            </a:r>
            <a:b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 1 года  до 3лет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Общение  взрослого  через  вещи- игрушки, бытовые предметы. 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Речевое общение( ребенок осваивает способы общения и действия с предметами  на основе  подражания  при условии  эмоционально теплого  отношения  со стороны матери.)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www.pravda-tv.ru/wp-content/uploads/2016/05/1g-2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429000"/>
            <a:ext cx="3214710" cy="2408769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http://ihappymama.ru/wp-content/uploads/2015/10/obratnaya-storona-materinstva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29190" y="3143248"/>
            <a:ext cx="3500462" cy="2831911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ВАЖНО!!!!!!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Недостаток  любви и внимания в этот период  негативно  сказывается  на развитии личности  и выразиться в дальнейшем  в формировании таких черт  , </a:t>
            </a:r>
            <a:r>
              <a:rPr lang="ru-RU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как неуверенность в себе. замкнутость,  агрессивность</a:t>
            </a:r>
            <a:endParaRPr lang="ru-RU" b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pandia.ru/text/79/445/images/image001_48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3857628"/>
            <a:ext cx="2857500" cy="1905000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http://st03.kakprosto.ru/tumb/680/images/article/2012/1/3/1_525515cf41493525515cf414d0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72066" y="3786190"/>
            <a:ext cx="3286148" cy="2000264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Внеситуативно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- познавательное  общение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Обсуждение со взрослым  событий и т.д.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Растет познавательная активность Вопрос   «Почему?»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gubdaily.ru/wp-content/uploads/2015/11/%D0%B2%D0%BE%D0%BF%D1%80%D0%BE%D1%81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2571744"/>
            <a:ext cx="5297483" cy="3644570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Внеситутивно</a:t>
            </a:r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- личностное  общение   к 6-7 годам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Интерес к личным отношениям и качествам других детей.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Личная жизнь взрослых.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Отношение к ним как других детей, так и взрослых.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Формируется самооценка, основанная  на оценке  его  взрослыми.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zr-detsad.ru/wp-content/uploads/2014/03/117-b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3357562"/>
            <a:ext cx="4762500" cy="2581271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Общение  ребенка  с другими детьми</a:t>
            </a:r>
            <a:endParaRPr lang="ru-RU" sz="3200" b="1" u="sng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2-3  года  -  другие  люди  не воспринимаются   ребёнком как субъекты, которые могут  испытывать те же эмоции  и желания как он сам.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БЛАГОДАРЯ  УСИЛЯМ  ВЗРОСЛЫХ   ДЕТИ НАЧИНАЮТ ПОНИМАТЬ ЧТО  ЖИВЫЕ ОБЪЕКТЫ,  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КАК ОН САМ,   -  ЛЮДИ.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Игра рядом.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www.webzubra.com/wp-content/uploads/y/y-glamorous-little-kid-star-wars-toys-toys-for-little-kids-at-dollar-tree-little-kids-toys-for-sale-in-fyffe-al-little-kids-toys-for-sale-in-north-al-best-pool-toys-for-little-kids-educational-t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4143380"/>
            <a:ext cx="4368789" cy="2463485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 4 лет - сверстник  как партнер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Игры основаны  на эмоциональном  заражении и подражании, а не на распределении ролей.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Главная коммуникативная потребность  -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потребность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в соучастии сверстника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" name="Рисунок 3" descr="http://previews.123rf.com/images/serrnovik/serrnovik1406/serrnovik140600963/29409353-Excited-running-kids-in-green-field-in-summer-play-together-Stock-Photo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3714752"/>
            <a:ext cx="4500594" cy="2599915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  4-5  лет   </a:t>
            </a:r>
            <a:endParaRPr lang="ru-RU" sz="32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Ролевые игры.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Ситуативно-деловое сотрудничество.</a:t>
            </a:r>
          </a:p>
          <a:p>
            <a:pPr algn="just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Усвоение нравственных норм, социальных правил  (конфликты частые).</a:t>
            </a:r>
          </a:p>
          <a:p>
            <a:pPr algn="ctr">
              <a:buNone/>
            </a:pP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Повышенная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невротичность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(чувствительность нервной системы). 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Как следствие:</a:t>
            </a:r>
          </a:p>
          <a:p>
            <a:pPr algn="just"/>
            <a:r>
              <a:rPr lang="ru-RU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обиды, снижение настроения, агрессивность (особенно у мальчиков)  или </a:t>
            </a:r>
            <a:r>
              <a:rPr lang="ru-RU" sz="2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демонстративность</a:t>
            </a:r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(чаще у девочек).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siteculinary.ru/_pu/5/9112549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0694" y="4714884"/>
            <a:ext cx="3071834" cy="1947851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39784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Причины </a:t>
            </a: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Неумение  словами выразить свои чувства и желания.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Неумение  смотреть на ситуацию глазами партнера.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Неумение сопереживать и понимать чувства  партнера.</a:t>
            </a:r>
            <a:endParaRPr lang="ru-RU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http://5psy.ru/images/stories/deti-derutsya-2357.jp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3500438"/>
            <a:ext cx="3143272" cy="2522576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 descr="https://d3pl14o4ufnhvd.cloudfront.net/v2/uploads/25c9da37-7dbe-46e6-a330-f67a61cc720b/033b58cd4ab62bd02f88dfa08bf58e226cbb3d14_original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3429000"/>
            <a:ext cx="3333732" cy="2619368"/>
          </a:xfrm>
          <a:prstGeom prst="roundRect">
            <a:avLst>
              <a:gd name="adj" fmla="val 16667"/>
            </a:avLst>
          </a:prstGeom>
          <a:ln>
            <a:solidFill>
              <a:srgbClr val="00B05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315</Words>
  <Application>Microsoft Office PowerPoint</Application>
  <PresentationFormat>Экран (4:3)</PresentationFormat>
  <Paragraphs>37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Этапы развития общения детей </vt:lpstr>
      <vt:lpstr>Непосредственно-эмоциональное  общение   до 1 года</vt:lpstr>
      <vt:lpstr>Ситуативно- деловое   общение   с 1 года  до 3лет</vt:lpstr>
      <vt:lpstr>ВАЖНО!!!!!!</vt:lpstr>
      <vt:lpstr>Внеситуативно - познавательное  общение</vt:lpstr>
      <vt:lpstr>Внеситутивно - личностное  общение   к 6-7 годам</vt:lpstr>
      <vt:lpstr>Общение  ребенка  с другими детьми</vt:lpstr>
      <vt:lpstr>С 4 лет - сверстник  как партнер</vt:lpstr>
      <vt:lpstr>С  4-5  лет   </vt:lpstr>
      <vt:lpstr>Причины  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Этапы развития   общения  детей</dc:title>
  <dc:creator>User</dc:creator>
  <cp:lastModifiedBy>User</cp:lastModifiedBy>
  <cp:revision>13</cp:revision>
  <dcterms:created xsi:type="dcterms:W3CDTF">2016-12-07T08:37:39Z</dcterms:created>
  <dcterms:modified xsi:type="dcterms:W3CDTF">2021-12-23T08:35:05Z</dcterms:modified>
</cp:coreProperties>
</file>