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93" r:id="rId2"/>
    <p:sldId id="265" r:id="rId3"/>
    <p:sldId id="266" r:id="rId4"/>
    <p:sldId id="259" r:id="rId5"/>
    <p:sldId id="260" r:id="rId6"/>
    <p:sldId id="261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62" r:id="rId17"/>
    <p:sldId id="263" r:id="rId18"/>
    <p:sldId id="264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2" r:id="rId32"/>
    <p:sldId id="288" r:id="rId33"/>
    <p:sldId id="289" r:id="rId34"/>
    <p:sldId id="290" r:id="rId35"/>
    <p:sldId id="294" r:id="rId36"/>
    <p:sldId id="29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68A59C-42EE-40FC-ABE6-D62656805C0D}" type="datetimeFigureOut">
              <a:rPr lang="ru-RU" smtClean="0"/>
              <a:pPr/>
              <a:t>15.02.2024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004E40-8BD9-43DE-B8AA-7163C4AD35F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pull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eldor\Downloads\&#1042;&#1080;&#1076;&#1077;&#1086;%20&#1073;&#1077;&#1079;%20&#1085;&#1072;&#1079;&#1074;&#1072;&#1085;&#1080;&#1103;%20&#8212;%20&#1089;&#1076;&#1077;&#1083;&#1072;&#1085;&#1086;%20&#1074;%20Clipchamp%20(1).mp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eldor\Downloads\&#1042;&#1080;&#1076;&#1077;&#1086;%20&#1073;&#1077;&#1079;%20&#1085;&#1072;&#1079;&#1074;&#1072;&#1085;&#1080;&#1103;%20&#8212;%20&#1089;&#1076;&#1077;&#1083;&#1072;&#1085;&#1086;%20&#1074;%20Clipchamp%20(2)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eldor\Downloads\(Audio)%20&#1061;&#1086;&#1088;&#1077;&#1086;&#1075;&#1088;&#1072;&#1092;&#1080;&#1095;&#1077;&#1089;&#1082;&#1072;&#1103;%20&#1075;&#1088;&#1091;&#1087;&#1087;&#1072;%20_&#1040;&#1082;&#1074;&#1072;&#1088;&#1077;&#1083;&#1100;_%20-%20&#1051;&#1072;&#1076;&#1091;&#1096;&#1082;&#1080;-&#1086;&#1083;&#1072;&#1076;&#1091;&#1096;&#1082;&#1080;%20(&#1055;&#1077;&#1089;&#1085;&#1103;%20&#1050;&#1088;&#1072;&#1089;&#1085;&#1086;&#1081;%20&#1064;&#1072;&#1087;&#1086;&#1095;&#1082;&#1080;).m4a" TargetMode="Externa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eldor\OneDrive\&#1056;&#1072;&#1073;&#1086;&#1095;&#1080;&#1081;%20&#1089;&#1090;&#1086;&#1083;\&#1082;&#1086;&#1085;&#1082;&#1091;&#1088;&#1089;%202024\&#1092;&#1086;&#1085;%20&#1076;&#1083;&#1103;%20&#1089;&#1090;&#1080;&#1093;&#1086;&#1074;%20-%20&#1092;&#1086;&#1085;%20&#1076;&#1083;&#1103;%20_&#1041;&#1083;&#1072;&#1075;&#1086;&#1074;&#1077;&#1089;&#1090;&#1072;_.mp3" TargetMode="External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ldor\OneDrive\&#1056;&#1072;&#1073;&#1086;&#1095;&#1080;&#1081;%20&#1089;&#1090;&#1086;&#1083;\&#1082;&#1086;&#1085;&#1082;&#1091;&#1088;&#1089;%202024\&#1080;&#1079;%20&#1082;&#1080;&#1085;&#1086;&#1092;&#1080;&#1083;&#1100;&#1084;&#1072;%20&#1052;&#1072;&#1083;&#1077;&#1085;&#1100;&#1082;&#1080;&#1081;%20&#1052;&#1091;&#1082;%20%20%20&#1044;&#1086;&#1088;&#1086;&#1075;&#1072;%20&#1076;&#1086;&#1073;&#1088;&#1072;%20%20&#1082;&#1072;&#1088;&#1072;&#1086;&#1082;&#1077;%20&#1074;&#1077;&#1088;&#1089;&#1080;&#1103;.mp4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73527564_gas-kvas-com-p-voskhod-solntsa-risunok-detskii-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7462" y="0"/>
            <a:ext cx="9181462" cy="6858000"/>
          </a:xfrm>
        </p:spPr>
      </p:pic>
      <p:sp>
        <p:nvSpPr>
          <p:cNvPr id="5" name="TextBox 4"/>
          <p:cNvSpPr txBox="1"/>
          <p:nvPr/>
        </p:nvSpPr>
        <p:spPr>
          <a:xfrm>
            <a:off x="827584" y="2276872"/>
            <a:ext cx="78488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Виртуальное путешествие </a:t>
            </a:r>
          </a:p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на тему: «Дорогами Добра»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4869160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Чернышева Анна Сергеевна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60648"/>
            <a:ext cx="9144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/>
              <a:t>МКОУ «</a:t>
            </a:r>
            <a:r>
              <a:rPr lang="ru-RU" sz="2000" b="1" i="1" dirty="0" err="1" smtClean="0"/>
              <a:t>Крестищенская</a:t>
            </a:r>
            <a:r>
              <a:rPr lang="ru-RU" sz="2000" b="1" i="1" dirty="0" smtClean="0"/>
              <a:t> средняя общеобразовательная школа»</a:t>
            </a:r>
          </a:p>
          <a:p>
            <a:pPr algn="ctr"/>
            <a:r>
              <a:rPr lang="ru-RU" sz="2000" b="1" i="1" dirty="0" smtClean="0"/>
              <a:t>Советского района Курской области</a:t>
            </a:r>
            <a:endParaRPr lang="ru-RU" sz="1600" b="1" i="1" dirty="0" smtClean="0"/>
          </a:p>
          <a:p>
            <a:endParaRPr lang="ru-RU" sz="16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Видео без названия — сделано в Clipchamp (1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дорог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15493947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lide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cf3.ppt-online.org/files3/slide/5/5Dy8vI6Fz2CZ0j3AxqglEH4JMQ1b7Gis9aBUKW/slid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592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-may-2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Видео без названия — сделано в Clipchamp (2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33859" y="0"/>
            <a:ext cx="9177859" cy="6883394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artinki-solnyshko-5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1600" y="-171400"/>
            <a:ext cx="5652120" cy="390301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3717032"/>
            <a:ext cx="9144000" cy="186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ДОРОГАМИ</a:t>
            </a:r>
            <a:r>
              <a:rPr lang="ru-RU" sz="115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8104" y="4221088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ДОБРА</a:t>
            </a:r>
            <a:endParaRPr lang="ru-RU" sz="72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15493947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20272" y="2996952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endParaRPr lang="ru-RU" sz="40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b5ac8ba91f4286d97beeb77a29425b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76666153_gas-kvas-com-p-avtobusnaya-ostanovka-risunok-detskii-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783" y="0"/>
            <a:ext cx="918278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79715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Как найти доброту?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76666153_gas-kvas-com-p-avtobusnaya-ostanovka-risunok-detskii-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86916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Толковый  Словарь?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676071293_papik-pro-p-slovar-tolkovii-risunok-15.jpg"/>
          <p:cNvPicPr>
            <a:picLocks noChangeAspect="1"/>
          </p:cNvPicPr>
          <p:nvPr/>
        </p:nvPicPr>
        <p:blipFill>
          <a:blip r:embed="rId3" cstate="print"/>
          <a:srcRect l="54909"/>
          <a:stretch>
            <a:fillRect/>
          </a:stretch>
        </p:blipFill>
        <p:spPr>
          <a:xfrm>
            <a:off x="6444208" y="1988840"/>
            <a:ext cx="1728192" cy="2599184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700808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Добро - </a:t>
            </a:r>
            <a:endParaRPr lang="ru-RU" sz="48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3768" y="1700808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 smtClean="0">
                <a:latin typeface="Times New Roman" pitchFamily="18" charset="0"/>
                <a:cs typeface="Times New Roman" pitchFamily="18" charset="0"/>
              </a:rPr>
              <a:t>делающий хорошее другим, готовый помочь, отзывчивый.</a:t>
            </a:r>
            <a:endParaRPr lang="ru-RU" sz="40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4005064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Добро - </a:t>
            </a:r>
            <a:endParaRPr lang="ru-RU" sz="48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4077072"/>
            <a:ext cx="6876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нечто положительное, хорошее, полезное </a:t>
            </a:r>
            <a:endParaRPr lang="ru-RU" sz="36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96459311_gas-kvas-com-p-kartinki-skazka-teremok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Остановка: Сказочная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6a05068d182f319b57dbd5fa21aaa49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(Audio) Хореографическая группа _Акварель_ - Ладушки-оладушки (Песня Красной Шапочки)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5152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4a96a87880aa6698052d74272190862.jpg"/>
          <p:cNvPicPr>
            <a:picLocks noChangeAspect="1"/>
          </p:cNvPicPr>
          <p:nvPr/>
        </p:nvPicPr>
        <p:blipFill>
          <a:blip r:embed="rId2" cstate="print"/>
          <a:srcRect l="12594" r="12594"/>
          <a:stretch>
            <a:fillRect/>
          </a:stretch>
        </p:blipFill>
        <p:spPr>
          <a:xfrm>
            <a:off x="251520" y="188640"/>
            <a:ext cx="2349804" cy="3140968"/>
          </a:xfrm>
          <a:prstGeom prst="rect">
            <a:avLst/>
          </a:prstGeom>
        </p:spPr>
      </p:pic>
      <p:pic>
        <p:nvPicPr>
          <p:cNvPr id="3" name="Рисунок 2" descr="0173a22b5d19eb03444c93dc77b8f8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996952"/>
            <a:ext cx="2520280" cy="2951741"/>
          </a:xfrm>
          <a:prstGeom prst="rect">
            <a:avLst/>
          </a:prstGeom>
        </p:spPr>
      </p:pic>
      <p:pic>
        <p:nvPicPr>
          <p:cNvPr id="4" name="Рисунок 3" descr="10057594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740274"/>
            <a:ext cx="2289302" cy="3117726"/>
          </a:xfrm>
          <a:prstGeom prst="rect">
            <a:avLst/>
          </a:prstGeom>
        </p:spPr>
      </p:pic>
      <p:pic>
        <p:nvPicPr>
          <p:cNvPr id="5" name="Рисунок 4" descr="63513591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8048" y="3933056"/>
            <a:ext cx="2495952" cy="2924944"/>
          </a:xfrm>
          <a:prstGeom prst="rect">
            <a:avLst/>
          </a:prstGeom>
        </p:spPr>
      </p:pic>
      <p:pic>
        <p:nvPicPr>
          <p:cNvPr id="6" name="Рисунок 5" descr="img16.jpg"/>
          <p:cNvPicPr>
            <a:picLocks noChangeAspect="1"/>
          </p:cNvPicPr>
          <p:nvPr/>
        </p:nvPicPr>
        <p:blipFill>
          <a:blip r:embed="rId6" cstate="print"/>
          <a:srcRect l="16335" t="2751" r="13677"/>
          <a:stretch>
            <a:fillRect/>
          </a:stretch>
        </p:blipFill>
        <p:spPr>
          <a:xfrm>
            <a:off x="0" y="3645024"/>
            <a:ext cx="2302895" cy="3212976"/>
          </a:xfrm>
          <a:prstGeom prst="rect">
            <a:avLst/>
          </a:prstGeom>
        </p:spPr>
      </p:pic>
      <p:pic>
        <p:nvPicPr>
          <p:cNvPr id="7" name="Рисунок 6" descr="290217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6691" y="188640"/>
            <a:ext cx="2598557" cy="3573016"/>
          </a:xfrm>
          <a:prstGeom prst="rect">
            <a:avLst/>
          </a:prstGeom>
        </p:spPr>
      </p:pic>
      <p:pic>
        <p:nvPicPr>
          <p:cNvPr id="8" name="Рисунок 7" descr="a4638548c3de3c5fb081ac12a9f4881f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35896" y="332656"/>
            <a:ext cx="2380679" cy="2773607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7824" y="1052736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Бессмертный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39552" y="897687"/>
            <a:ext cx="2442015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Кощей –  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Василиса –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Карабас - 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Елена -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Сестрица - 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Братец – 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Змей - 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Иван - </a:t>
            </a:r>
            <a:b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Снежная - </a:t>
            </a:r>
            <a:endParaRPr kumimoji="0" lang="ru-RU" sz="480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8" y="162880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Премудрая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2060848"/>
            <a:ext cx="25202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Барабас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55776" y="2636912"/>
            <a:ext cx="25202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Прекрасная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71800" y="3212976"/>
            <a:ext cx="2016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Алёнушка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55776" y="3789040"/>
            <a:ext cx="2016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Иванушка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4365104"/>
            <a:ext cx="2880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Горыныч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267744" y="4869160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Царевич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5776" y="5445224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Королева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699792" y="0"/>
            <a:ext cx="2941126" cy="64633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Разминка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4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Рисунок 16" descr="1695957261_gas-kvas-com-p-kartinki-romashki-na-prozrachnom-fone-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5936" y="3009536"/>
            <a:ext cx="5441934" cy="3848464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 build="p"/>
      <p:bldP spid="8" grpId="0" build="p"/>
      <p:bldP spid="10" grpId="0" build="p"/>
      <p:bldP spid="11" grpId="0" build="p"/>
      <p:bldP spid="12" grpId="0" build="p"/>
      <p:bldP spid="1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"/>
            <a:ext cx="662473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«Угадайте героя по реплике»	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maxresdefault.jpg"/>
          <p:cNvPicPr>
            <a:picLocks noChangeAspect="1"/>
          </p:cNvPicPr>
          <p:nvPr/>
        </p:nvPicPr>
        <p:blipFill>
          <a:blip r:embed="rId2" cstate="print"/>
          <a:srcRect l="23226" r="22437"/>
          <a:stretch>
            <a:fillRect/>
          </a:stretch>
        </p:blipFill>
        <p:spPr>
          <a:xfrm>
            <a:off x="539552" y="692696"/>
            <a:ext cx="3600400" cy="3205370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4" name="Рисунок 3" descr="1613657214_66-p-fon-dlya-prezentatsii-kolobok-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836712"/>
            <a:ext cx="3468624" cy="2987040"/>
          </a:xfrm>
          <a:prstGeom prst="ellips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 descr="maxresdefault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38178"/>
            <a:ext cx="4752528" cy="3219822"/>
          </a:xfrm>
          <a:prstGeom prst="ellipse">
            <a:avLst/>
          </a:prstGeom>
        </p:spPr>
      </p:pic>
      <p:pic>
        <p:nvPicPr>
          <p:cNvPr id="6" name="Рисунок 5" descr="1669344502_56-indasil-club-p-detskii-risunok-volk-i-semero-kozlyat-vkon-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4205241"/>
            <a:ext cx="4716016" cy="2652759"/>
          </a:xfrm>
          <a:prstGeom prst="ellipse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158e45ea602fa1b01063c3ecd2288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3456384" cy="3456384"/>
          </a:xfrm>
          <a:prstGeom prst="ellipse">
            <a:avLst/>
          </a:prstGeom>
        </p:spPr>
      </p:pic>
      <p:pic>
        <p:nvPicPr>
          <p:cNvPr id="3" name="Рисунок 2" descr="a21f1b7b9b2aac729e27eb448dffa48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3751515" cy="3212976"/>
          </a:xfrm>
          <a:prstGeom prst="ellipse">
            <a:avLst/>
          </a:prstGeom>
        </p:spPr>
      </p:pic>
      <p:pic>
        <p:nvPicPr>
          <p:cNvPr id="5" name="Рисунок 4" descr="371624-lisichka-so-skalochkoy-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829593"/>
            <a:ext cx="3387588" cy="4028407"/>
          </a:xfrm>
          <a:prstGeom prst="ellipse">
            <a:avLst/>
          </a:prstGeom>
        </p:spPr>
      </p:pic>
      <p:pic>
        <p:nvPicPr>
          <p:cNvPr id="6" name="Рисунок 5" descr="1696477866_gas-kvas-com-p-kartinki-gusi-lebedi-iz-skazki-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28724" y="3501008"/>
            <a:ext cx="5515276" cy="3103596"/>
          </a:xfrm>
          <a:prstGeom prst="ellipse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0"/>
            <a:ext cx="705678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Отгадай имя героя по описанию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72b9372888544f89c142882a3153867e.jp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3"/>
            <a:ext cx="8396133" cy="52475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F1QV6f8cc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818" y="404664"/>
            <a:ext cx="8253488" cy="59766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5987026_gas-kvas-com-p-kartinki-bogatiri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776864" cy="60562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69914057_48-indasil-club-p-po-shchuchemu-veleniyu-risunok-dlya-detei-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32656"/>
            <a:ext cx="7776864" cy="58196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8280920" cy="58326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6607393_gas-kvas-com-p-kartinki-dyadya-fedor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580637" cy="5733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rtinki-buratino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20688"/>
            <a:ext cx="7344816" cy="58502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on-dlja-prezentacii-ajbolit-2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20688"/>
            <a:ext cx="8312924" cy="51080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0"/>
            <a:ext cx="5976664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«Кто дал добрый совет?»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7056" y="1196752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Чисти зубы, мой руки, принимай регулярно душ.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39a7f6ac-1b8d-52ad-9584-f25afb475d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772816"/>
            <a:ext cx="7282581" cy="4896479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02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C2C2C2"/>
              </a:clrFrom>
              <a:clrTo>
                <a:srgbClr val="C2C2C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7704" y="764704"/>
            <a:ext cx="4973680" cy="609329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31640" y="40466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Не ходи по лесу один.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Тщательно пережевывай пищу, не торопись и не разговаривай во время еды.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71f965a8194e7fcd199af6a864f5793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340768"/>
            <a:ext cx="7200800" cy="5014376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404664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Пей только чистую воду. 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56cae2897d6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7431360" cy="561405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26064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Давайте, жить дружно……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1666168897_40-mykaleidoscope-ru-p-kot-leopold-zloi-krasivo-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980728"/>
            <a:ext cx="7164288" cy="5373216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орог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15493947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 для стихов - фон для _Благовеста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" name="Рисунок 1" descr="cc1bbb9923b48d5c224befd42e15c2d7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 кинофильма Маленький Мук   Дорога добра  караоке версия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76576969_gas-kvas-com-p-detskii-risunok-yasnoi-pogodi-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452"/>
            <a:ext cx="9144000" cy="6661547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560x1600-px-Daisy-flowers-nature-Sun-17442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764704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всегда будет главным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уроком урок доброты!</a:t>
            </a:r>
            <a:endParaRPr kumimoji="0" lang="ru-RU" sz="5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1298</TotalTime>
  <Words>139</Words>
  <Application>Microsoft Office PowerPoint</Application>
  <PresentationFormat>Экран (4:3)</PresentationFormat>
  <Paragraphs>38</Paragraphs>
  <Slides>36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 чернышев</dc:creator>
  <cp:lastModifiedBy>олег чернышев</cp:lastModifiedBy>
  <cp:revision>66</cp:revision>
  <dcterms:created xsi:type="dcterms:W3CDTF">2024-02-08T16:55:17Z</dcterms:created>
  <dcterms:modified xsi:type="dcterms:W3CDTF">2024-02-15T03:04:35Z</dcterms:modified>
</cp:coreProperties>
</file>