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81" r:id="rId4"/>
    <p:sldId id="273" r:id="rId5"/>
    <p:sldId id="259" r:id="rId6"/>
    <p:sldId id="274" r:id="rId7"/>
    <p:sldId id="262" r:id="rId8"/>
    <p:sldId id="277" r:id="rId9"/>
    <p:sldId id="278" r:id="rId10"/>
    <p:sldId id="279" r:id="rId11"/>
    <p:sldId id="280" r:id="rId12"/>
    <p:sldId id="275" r:id="rId13"/>
    <p:sldId id="261" r:id="rId14"/>
    <p:sldId id="282" r:id="rId15"/>
    <p:sldId id="283" r:id="rId16"/>
    <p:sldId id="276" r:id="rId17"/>
    <p:sldId id="2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59716F9-FA8F-4F9C-8275-89C186FA722C}">
          <p14:sldIdLst>
            <p14:sldId id="256"/>
            <p14:sldId id="258"/>
            <p14:sldId id="281"/>
            <p14:sldId id="273"/>
            <p14:sldId id="259"/>
            <p14:sldId id="274"/>
            <p14:sldId id="262"/>
          </p14:sldIdLst>
        </p14:section>
        <p14:section name="Раздел без заголовка" id="{62E45D09-E505-45DF-97C7-FD0B72C16060}">
          <p14:sldIdLst>
            <p14:sldId id="277"/>
            <p14:sldId id="278"/>
            <p14:sldId id="279"/>
            <p14:sldId id="280"/>
            <p14:sldId id="275"/>
            <p14:sldId id="261"/>
            <p14:sldId id="282"/>
            <p14:sldId id="283"/>
            <p14:sldId id="276"/>
            <p14:sldId id="2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21" autoAdjust="0"/>
    <p:restoredTop sz="94619" autoAdjust="0"/>
  </p:normalViewPr>
  <p:slideViewPr>
    <p:cSldViewPr>
      <p:cViewPr varScale="1">
        <p:scale>
          <a:sx n="153" d="100"/>
          <a:sy n="153" d="100"/>
        </p:scale>
        <p:origin x="4572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yandex.ru/video/preview/18094868278020030118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11094704306657728332" TargetMode="External"/><Relationship Id="rId2" Type="http://schemas.openxmlformats.org/officeDocument/2006/relationships/hyperlink" Target="https://yandex.ru/video/preview/1809486827802003011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4114959913374908865" TargetMode="External"/><Relationship Id="rId2" Type="http://schemas.openxmlformats.org/officeDocument/2006/relationships/hyperlink" Target="https://yandex.ru/video/preview/1809486827802003011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Изучение Типов химических связей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Курочкина Татьяна Юрьевна (ГБПОУ КК ТТОТ)</a:t>
            </a:r>
          </a:p>
        </p:txBody>
      </p:sp>
    </p:spTree>
    <p:extLst>
      <p:ext uri="{BB962C8B-B14F-4D97-AF65-F5344CB8AC3E}">
        <p14:creationId xmlns:p14="http://schemas.microsoft.com/office/powerpoint/2010/main" val="198924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548680"/>
            <a:ext cx="7520940" cy="4131797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   ХИМИЧЕСКАЯ СВЯЗЬ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урока: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различными типами химических связей между атомами.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Научиться определять их в соединениях для прогнозирования свойств веществ.</a:t>
            </a:r>
          </a:p>
        </p:txBody>
      </p:sp>
    </p:spTree>
    <p:extLst>
      <p:ext uri="{BB962C8B-B14F-4D97-AF65-F5344CB8AC3E}">
        <p14:creationId xmlns:p14="http://schemas.microsoft.com/office/powerpoint/2010/main" val="2250095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Повторение пройденного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94" y="440892"/>
            <a:ext cx="2548922" cy="254892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80" y="3046585"/>
            <a:ext cx="1203060" cy="24996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437" y="3984054"/>
            <a:ext cx="1231499" cy="25587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457" y="1819114"/>
            <a:ext cx="1202977" cy="24996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071" y="620688"/>
            <a:ext cx="1233519" cy="256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13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Пользователь\Desktop\Конкурс\phot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20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125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Вспомни Строение атома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147763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8" name="Picture 4" descr="C:\Users\Пользователь\Desktop\hello_html_m2f54793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10" y="1180704"/>
            <a:ext cx="8532440" cy="222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Пользователь\Desktop\Stroenie-atoma-hl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0242"/>
            <a:ext cx="9144000" cy="299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652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65760"/>
            <a:ext cx="8136904" cy="548640"/>
          </a:xfrm>
        </p:spPr>
        <p:txBody>
          <a:bodyPr/>
          <a:lstStyle/>
          <a:p>
            <a:r>
              <a:rPr lang="ru-RU" sz="2000" dirty="0"/>
              <a:t>Запиши на интерактивной доске электронную конфигурацию атома лития</a:t>
            </a:r>
          </a:p>
        </p:txBody>
      </p:sp>
      <p:pic>
        <p:nvPicPr>
          <p:cNvPr id="7170" name="Picture 2" descr="C:\Users\Пользователь\Desktop\0057.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7149578" cy="250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553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80" y="365760"/>
            <a:ext cx="8343900" cy="548640"/>
          </a:xfrm>
        </p:spPr>
        <p:txBody>
          <a:bodyPr/>
          <a:lstStyle/>
          <a:p>
            <a:pPr algn="ctr"/>
            <a:r>
              <a:rPr lang="ru-RU" dirty="0"/>
              <a:t>Изучи Классификацию химических связей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Пользователь\Downloads\14bbd3059f66bbf1b8ec54d2c0af403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914400"/>
            <a:ext cx="8343900" cy="588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142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800" dirty="0"/>
              <a:t>ЗАПОЛНИ ТАБЛИЦУ ПРОСМОТРЕВ СЛЕДУЮЩИЕ ВИДЕОМАТЕРИАЛЫ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3107281"/>
              </p:ext>
            </p:extLst>
          </p:nvPr>
        </p:nvGraphicFramePr>
        <p:xfrm>
          <a:off x="1595097" y="914400"/>
          <a:ext cx="5976666" cy="4071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2014">
                  <a:extLst>
                    <a:ext uri="{9D8B030D-6E8A-4147-A177-3AD203B41FA5}">
                      <a16:colId xmlns:a16="http://schemas.microsoft.com/office/drawing/2014/main" val="140225095"/>
                    </a:ext>
                  </a:extLst>
                </a:gridCol>
                <a:gridCol w="1992014">
                  <a:extLst>
                    <a:ext uri="{9D8B030D-6E8A-4147-A177-3AD203B41FA5}">
                      <a16:colId xmlns:a16="http://schemas.microsoft.com/office/drawing/2014/main" val="1400947833"/>
                    </a:ext>
                  </a:extLst>
                </a:gridCol>
                <a:gridCol w="1992638">
                  <a:extLst>
                    <a:ext uri="{9D8B030D-6E8A-4147-A177-3AD203B41FA5}">
                      <a16:colId xmlns:a16="http://schemas.microsoft.com/office/drawing/2014/main" val="159121685"/>
                    </a:ext>
                  </a:extLst>
                </a:gridCol>
              </a:tblGrid>
              <a:tr h="9396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Ковалентная 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полярная и неполярная химические связи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Ионная химическая связь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Металлическая химическая связь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extLst>
                  <a:ext uri="{0D108BD9-81ED-4DB2-BD59-A6C34878D82A}">
                    <a16:rowId xmlns:a16="http://schemas.microsoft.com/office/drawing/2014/main" val="1790455451"/>
                  </a:ext>
                </a:extLst>
              </a:tr>
              <a:tr h="31321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Образуется за счет обобществления общих электронных пар атомов неметаллов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Принимают участие атомы (металлов/неметаллов)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Примеры соединений: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Образуется за счет притяжения катионов и анионов атомов металлов и неметаллов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Принимают участие атомы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(металлов/неметаллов)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Примеры соединений: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Образуется за счет обобществления электронов вокруг решетки катионов металлов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Принимают участие атомы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(металлов/неметаллов)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Примеры соединений: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____________________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63" marR="59863" marT="0" marB="0"/>
                </a:tc>
                <a:extLst>
                  <a:ext uri="{0D108BD9-81ED-4DB2-BD59-A6C34878D82A}">
                    <a16:rowId xmlns:a16="http://schemas.microsoft.com/office/drawing/2014/main" val="1755612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9482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Ковалентная связь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hlinkClick r:id="rId2"/>
              </a:rPr>
              <a:t>Просмотри видео</a:t>
            </a:r>
          </a:p>
          <a:p>
            <a:pPr algn="ctr"/>
            <a:r>
              <a:rPr lang="en-US" dirty="0">
                <a:hlinkClick r:id="rId2"/>
              </a:rPr>
              <a:t>https://yandex.ru/video/preview/18094868278020030118</a:t>
            </a:r>
            <a:endParaRPr lang="ru-RU" dirty="0"/>
          </a:p>
          <a:p>
            <a:pPr algn="ctr"/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060848"/>
            <a:ext cx="2922439" cy="29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19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Ионная химическая связь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hlinkClick r:id="rId2"/>
              </a:rPr>
              <a:t>Просмотри видео</a:t>
            </a:r>
          </a:p>
          <a:p>
            <a:pPr algn="ctr"/>
            <a:r>
              <a:rPr lang="en-US" dirty="0">
                <a:hlinkClick r:id="rId3"/>
              </a:rPr>
              <a:t>https://yandex.ru/video/preview/11094704306657728332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919833"/>
            <a:ext cx="2979669" cy="297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55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металлическая химическая связь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hlinkClick r:id="rId2"/>
              </a:rPr>
              <a:t>Просмотри видео</a:t>
            </a:r>
          </a:p>
          <a:p>
            <a:pPr algn="ctr"/>
            <a:r>
              <a:rPr lang="en-US" dirty="0">
                <a:hlinkClick r:id="rId3"/>
              </a:rPr>
              <a:t>https://yandex.ru/video/preview/4114959913374908865</a:t>
            </a:r>
            <a:endParaRPr lang="ru-RU" dirty="0"/>
          </a:p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988840"/>
            <a:ext cx="2994447" cy="299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31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Сравни свои ответы с эталоном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45" y="1196752"/>
            <a:ext cx="572548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80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/>
              <a:t>Ответь на вопросы по теме урока в Яндекс - форме</a:t>
            </a:r>
          </a:p>
        </p:txBody>
      </p:sp>
      <p:pic>
        <p:nvPicPr>
          <p:cNvPr id="1026" name="Picture 2" descr="C:\Users\Пользователь\Downloads\YQR (1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00628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6418495"/>
              </p:ext>
            </p:extLst>
          </p:nvPr>
        </p:nvGraphicFramePr>
        <p:xfrm>
          <a:off x="4932040" y="915628"/>
          <a:ext cx="2736304" cy="4134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Документ" r:id="rId4" imgW="5938880" imgH="8974691" progId="Word.Document.12">
                  <p:embed/>
                </p:oleObj>
              </mc:Choice>
              <mc:Fallback>
                <p:oleObj name="Документ" r:id="rId4" imgW="5938880" imgH="8974691" progId="Word.Document.12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932040" y="915628"/>
                        <a:ext cx="2736304" cy="41348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238668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530" y="548680"/>
            <a:ext cx="7520940" cy="548640"/>
          </a:xfrm>
        </p:spPr>
        <p:txBody>
          <a:bodyPr/>
          <a:lstStyle/>
          <a:p>
            <a:pPr algn="ctr"/>
            <a:r>
              <a:rPr lang="ru-RU" dirty="0"/>
              <a:t>Ознакомься со своим результатом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38009"/>
            <a:ext cx="9144000" cy="494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4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700" y="764704"/>
            <a:ext cx="7520940" cy="548640"/>
          </a:xfrm>
        </p:spPr>
        <p:txBody>
          <a:bodyPr/>
          <a:lstStyle/>
          <a:p>
            <a:pPr algn="ctr"/>
            <a:r>
              <a:rPr lang="ru-RU" dirty="0"/>
              <a:t>Закрепи и улучши результат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168341" cy="5157192"/>
          </a:xfrm>
        </p:spPr>
      </p:pic>
    </p:spTree>
    <p:extLst>
      <p:ext uri="{BB962C8B-B14F-4D97-AF65-F5344CB8AC3E}">
        <p14:creationId xmlns:p14="http://schemas.microsoft.com/office/powerpoint/2010/main" val="752829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endParaRPr lang="ru-RU" sz="4800" dirty="0"/>
          </a:p>
          <a:p>
            <a:pPr algn="ctr"/>
            <a:r>
              <a:rPr lang="ru-RU" sz="4800" dirty="0"/>
              <a:t>Составь дома презентацию при помощи </a:t>
            </a:r>
            <a:r>
              <a:rPr lang="en-US" sz="5400" b="0" i="1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-apple-system"/>
              </a:rPr>
              <a:t>Gamma</a:t>
            </a:r>
          </a:p>
          <a:p>
            <a:pPr algn="ctr"/>
            <a:r>
              <a:rPr lang="ru-RU" sz="4800" dirty="0"/>
              <a:t>выбрав один из изученных типов химических связей </a:t>
            </a:r>
          </a:p>
        </p:txBody>
      </p:sp>
    </p:spTree>
    <p:extLst>
      <p:ext uri="{BB962C8B-B14F-4D97-AF65-F5344CB8AC3E}">
        <p14:creationId xmlns:p14="http://schemas.microsoft.com/office/powerpoint/2010/main" val="2661890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4800" dirty="0"/>
          </a:p>
          <a:p>
            <a:pPr algn="ctr"/>
            <a:r>
              <a:rPr lang="ru-RU" sz="4800" dirty="0"/>
              <a:t>Прими благодарность за активное участие в уроке!</a:t>
            </a:r>
          </a:p>
        </p:txBody>
      </p:sp>
    </p:spTree>
    <p:extLst>
      <p:ext uri="{BB962C8B-B14F-4D97-AF65-F5344CB8AC3E}">
        <p14:creationId xmlns:p14="http://schemas.microsoft.com/office/powerpoint/2010/main" val="38304354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1219</TotalTime>
  <Words>255</Words>
  <Application>Microsoft Office PowerPoint</Application>
  <PresentationFormat>Экран (4:3)</PresentationFormat>
  <Paragraphs>71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-apple-system</vt:lpstr>
      <vt:lpstr>Arial</vt:lpstr>
      <vt:lpstr>Calibri</vt:lpstr>
      <vt:lpstr>Franklin Gothic Book</vt:lpstr>
      <vt:lpstr>Franklin Gothic Medium</vt:lpstr>
      <vt:lpstr>Times New Roman</vt:lpstr>
      <vt:lpstr>Wingdings</vt:lpstr>
      <vt:lpstr>Углы</vt:lpstr>
      <vt:lpstr>Документ</vt:lpstr>
      <vt:lpstr>Изучение Типов химических связей</vt:lpstr>
      <vt:lpstr>Презентация PowerPoint</vt:lpstr>
      <vt:lpstr>Повторение пройденного</vt:lpstr>
      <vt:lpstr>Презентация PowerPoint</vt:lpstr>
      <vt:lpstr>Вспомни Строение атома</vt:lpstr>
      <vt:lpstr>Запиши на интерактивной доске электронную конфигурацию атома лития</vt:lpstr>
      <vt:lpstr>Изучи Классификацию химических связей</vt:lpstr>
      <vt:lpstr>ЗАПОЛНИ ТАБЛИЦУ ПРОСМОТРЕВ СЛЕДУЮЩИЕ ВИДЕОМАТЕРИАЛЫ</vt:lpstr>
      <vt:lpstr>Ковалентная связь</vt:lpstr>
      <vt:lpstr>Ионная химическая связь</vt:lpstr>
      <vt:lpstr>металлическая химическая связь</vt:lpstr>
      <vt:lpstr>Сравни свои ответы с эталоном</vt:lpstr>
      <vt:lpstr>Ответь на вопросы по теме урока в Яндекс - форме</vt:lpstr>
      <vt:lpstr>Ознакомься со своим результатом</vt:lpstr>
      <vt:lpstr>Закрепи и улучши результат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илона</dc:creator>
  <cp:lastModifiedBy>Арлик Собакин</cp:lastModifiedBy>
  <cp:revision>48</cp:revision>
  <dcterms:created xsi:type="dcterms:W3CDTF">2022-04-12T06:19:18Z</dcterms:created>
  <dcterms:modified xsi:type="dcterms:W3CDTF">2025-02-27T16:12:06Z</dcterms:modified>
</cp:coreProperties>
</file>