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4" r:id="rId5"/>
    <p:sldId id="257" r:id="rId6"/>
    <p:sldId id="256" r:id="rId7"/>
    <p:sldId id="266" r:id="rId8"/>
    <p:sldId id="267" r:id="rId9"/>
    <p:sldId id="268" r:id="rId10"/>
    <p:sldId id="269" r:id="rId11"/>
    <p:sldId id="270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397" autoAdjust="0"/>
  </p:normalViewPr>
  <p:slideViewPr>
    <p:cSldViewPr>
      <p:cViewPr>
        <p:scale>
          <a:sx n="100" d="100"/>
          <a:sy n="100" d="100"/>
        </p:scale>
        <p:origin x="-1944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0E66-5509-4531-B343-86E3EEE2D31F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1CC2-2BEE-4AC1-8464-B3FF4576E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370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0E66-5509-4531-B343-86E3EEE2D31F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1CC2-2BEE-4AC1-8464-B3FF4576E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098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0E66-5509-4531-B343-86E3EEE2D31F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1CC2-2BEE-4AC1-8464-B3FF4576E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902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0E66-5509-4531-B343-86E3EEE2D31F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1CC2-2BEE-4AC1-8464-B3FF4576E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509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0E66-5509-4531-B343-86E3EEE2D31F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1CC2-2BEE-4AC1-8464-B3FF4576E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840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0E66-5509-4531-B343-86E3EEE2D31F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1CC2-2BEE-4AC1-8464-B3FF4576E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246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0E66-5509-4531-B343-86E3EEE2D31F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1CC2-2BEE-4AC1-8464-B3FF4576E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65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0E66-5509-4531-B343-86E3EEE2D31F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1CC2-2BEE-4AC1-8464-B3FF4576E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307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0E66-5509-4531-B343-86E3EEE2D31F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1CC2-2BEE-4AC1-8464-B3FF4576E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102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0E66-5509-4531-B343-86E3EEE2D31F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1CC2-2BEE-4AC1-8464-B3FF4576E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219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0E66-5509-4531-B343-86E3EEE2D31F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1CC2-2BEE-4AC1-8464-B3FF4576E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185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00E66-5509-4531-B343-86E3EEE2D31F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B1CC2-2BEE-4AC1-8464-B3FF4576E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663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89292" cy="6741368"/>
          </a:xfrm>
        </p:spPr>
      </p:pic>
      <p:sp>
        <p:nvSpPr>
          <p:cNvPr id="5" name="TextBox 4"/>
          <p:cNvSpPr txBox="1"/>
          <p:nvPr/>
        </p:nvSpPr>
        <p:spPr>
          <a:xfrm>
            <a:off x="827584" y="908720"/>
            <a:ext cx="73981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Чебоксары – город Трудовой </a:t>
            </a:r>
          </a:p>
          <a:p>
            <a:r>
              <a:rPr lang="ru-RU" sz="4400" b="1" i="1" dirty="0" smtClean="0">
                <a:solidFill>
                  <a:srgbClr val="FF0000"/>
                </a:solidFill>
              </a:rPr>
              <a:t>Доблести и Славы.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5220072" y="465313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516216" y="4941168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Выполнила: </a:t>
            </a:r>
          </a:p>
          <a:p>
            <a:r>
              <a:rPr lang="ru-RU" b="1" i="1" dirty="0" smtClean="0"/>
              <a:t>Григорьева Альбина Владимировна  </a:t>
            </a:r>
          </a:p>
          <a:p>
            <a:r>
              <a:rPr lang="ru-RU" b="1" i="1" dirty="0" smtClean="0"/>
              <a:t>МБОУ  «СОШ №6»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90679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536504" cy="3384375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8641"/>
            <a:ext cx="4248471" cy="3384376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3573017"/>
            <a:ext cx="4536504" cy="3168352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7" y="3573018"/>
            <a:ext cx="4248471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19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06355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3512" cy="8270776"/>
          </a:xfrm>
        </p:spPr>
      </p:pic>
    </p:spTree>
    <p:extLst>
      <p:ext uri="{BB962C8B-B14F-4D97-AF65-F5344CB8AC3E}">
        <p14:creationId xmlns:p14="http://schemas.microsoft.com/office/powerpoint/2010/main" val="130658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7937"/>
            <a:ext cx="9361040" cy="6850063"/>
          </a:xfrm>
        </p:spPr>
      </p:pic>
      <p:sp>
        <p:nvSpPr>
          <p:cNvPr id="4" name="AutoShape 2" descr="https://fs01.cap.ru/www21/www21/gcheb/news/2021/05/24/02d26f70-a371-40d8-a13c-6f761884559c/8h4a845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51520" y="4602063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4707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20" y="258732"/>
            <a:ext cx="4166364" cy="3314284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758" y="254070"/>
            <a:ext cx="4416083" cy="3318945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99" y="3573016"/>
            <a:ext cx="4181660" cy="3024336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758" y="3573016"/>
            <a:ext cx="4416084" cy="300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50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39888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01" y="3068960"/>
            <a:ext cx="4554015" cy="3456384"/>
          </a:xfrm>
          <a:prstGeom prst="rect">
            <a:avLst/>
          </a:prstGeom>
        </p:spPr>
      </p:pic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01" y="188640"/>
            <a:ext cx="4554016" cy="3096343"/>
          </a:xfrm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236" y="188640"/>
            <a:ext cx="4345260" cy="3096344"/>
          </a:xfrm>
          <a:prstGeom prst="rect">
            <a:avLst/>
          </a:prstGeom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284984"/>
            <a:ext cx="4320480" cy="295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54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596" y="3480197"/>
            <a:ext cx="4261891" cy="3117153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80198"/>
            <a:ext cx="4536504" cy="3117153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889" y="102170"/>
            <a:ext cx="4238599" cy="3378027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2171"/>
            <a:ext cx="4536504" cy="337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9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17" y="232868"/>
            <a:ext cx="4320479" cy="3312368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996" y="225279"/>
            <a:ext cx="4500500" cy="3312368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45236"/>
            <a:ext cx="4356484" cy="3196132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996" y="3537647"/>
            <a:ext cx="4500500" cy="320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36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19</Words>
  <Application>Microsoft Office PowerPoint</Application>
  <PresentationFormat>Экран (4:3)</PresentationFormat>
  <Paragraphs>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23</cp:revision>
  <dcterms:created xsi:type="dcterms:W3CDTF">2021-11-04T13:03:55Z</dcterms:created>
  <dcterms:modified xsi:type="dcterms:W3CDTF">2021-11-06T12:14:29Z</dcterms:modified>
</cp:coreProperties>
</file>