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661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808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857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855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499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556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483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3109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929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810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549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9AAD9-CB02-4BE2-B503-40E8A914C8D4}" type="datetimeFigureOut">
              <a:rPr lang="ru-RU" smtClean="0"/>
              <a:t>14.11.2020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71C9F-E5C4-490C-8A56-87F14E60FA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143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75" y="0"/>
            <a:ext cx="1165225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775212" y="1776549"/>
            <a:ext cx="5521234" cy="306541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Добро!!!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4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4502" y="156754"/>
            <a:ext cx="6191795" cy="9056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 худа без добра. </a:t>
            </a:r>
          </a:p>
        </p:txBody>
      </p:sp>
      <p:sp>
        <p:nvSpPr>
          <p:cNvPr id="8" name="Овал 7"/>
          <p:cNvSpPr/>
          <p:nvPr/>
        </p:nvSpPr>
        <p:spPr>
          <a:xfrm>
            <a:off x="6757852" y="156754"/>
            <a:ext cx="5434148" cy="1175657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1717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плохой поступок учит хорошим делам.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4501" y="1654629"/>
            <a:ext cx="6191795" cy="96665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добро добром и платят</a:t>
            </a:r>
            <a:r>
              <a:rPr lang="ru-RU" dirty="0"/>
              <a:t>.</a:t>
            </a:r>
          </a:p>
        </p:txBody>
      </p:sp>
      <p:sp>
        <p:nvSpPr>
          <p:cNvPr id="10" name="Овал 9"/>
          <p:cNvSpPr/>
          <p:nvPr/>
        </p:nvSpPr>
        <p:spPr>
          <a:xfrm>
            <a:off x="6487884" y="1624148"/>
            <a:ext cx="5677991" cy="1201783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000" dirty="0">
                <a:solidFill>
                  <a:srgbClr val="1717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Хорошие дела, которые ты делаешь людям, обязательно возвращаются к тебе.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4501" y="3317967"/>
            <a:ext cx="6191795" cy="96665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1717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Доброе слово слаще меда.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479179" y="3117669"/>
            <a:ext cx="5660570" cy="153270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Приятные и хорошие слова очень нравятся людям.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4500" y="4981304"/>
            <a:ext cx="6191795" cy="9492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1717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 не без добрых людей.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498770" y="4942114"/>
            <a:ext cx="5490755" cy="1432559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1717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любом коллективе есть хороший человек.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77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497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42" y="294866"/>
            <a:ext cx="4762500" cy="35337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8612" y="3395323"/>
            <a:ext cx="3914775" cy="36099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383" y="127906"/>
            <a:ext cx="4355374" cy="359065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264434" y="2978331"/>
            <a:ext cx="3335383" cy="5965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Извините!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12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2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" t="10412" r="11570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4170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61</Words>
  <Application>Microsoft Office PowerPoint</Application>
  <PresentationFormat>Широкоэкранный</PresentationFormat>
  <Paragraphs>10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2020-11-14T14:26:08Z</dcterms:created>
  <dcterms:modified xsi:type="dcterms:W3CDTF">2020-11-14T16:33:42Z</dcterms:modified>
</cp:coreProperties>
</file>