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7" r:id="rId2"/>
    <p:sldId id="275" r:id="rId3"/>
    <p:sldId id="276" r:id="rId4"/>
    <p:sldId id="280" r:id="rId5"/>
    <p:sldId id="277" r:id="rId6"/>
    <p:sldId id="278" r:id="rId7"/>
    <p:sldId id="283" r:id="rId8"/>
    <p:sldId id="279" r:id="rId9"/>
    <p:sldId id="282" r:id="rId10"/>
    <p:sldId id="261" r:id="rId11"/>
    <p:sldId id="289" r:id="rId12"/>
    <p:sldId id="262" r:id="rId13"/>
    <p:sldId id="281" r:id="rId14"/>
    <p:sldId id="290" r:id="rId15"/>
    <p:sldId id="291" r:id="rId16"/>
    <p:sldId id="292" r:id="rId17"/>
    <p:sldId id="293" r:id="rId18"/>
    <p:sldId id="284" r:id="rId19"/>
    <p:sldId id="285" r:id="rId20"/>
    <p:sldId id="286" r:id="rId21"/>
    <p:sldId id="287" r:id="rId22"/>
    <p:sldId id="288" r:id="rId23"/>
    <p:sldId id="26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FFFF"/>
    <a:srgbClr val="CC00FF"/>
    <a:srgbClr val="66FF66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C6D68B-63EC-4876-AE1B-B44A52FBE593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BAB408A-6194-4101-928F-F36196F7A0AE}">
      <dgm:prSet phldrT="[Текст]" custT="1"/>
      <dgm:spPr/>
      <dgm:t>
        <a:bodyPr/>
        <a:lstStyle/>
        <a:p>
          <a:r>
            <a:rPr lang="ru-RU" sz="2400" b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социально-психологической точки зрения) 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оптимальное соотношение между ожиданиями окружающих, личности и результатами её деятельности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924322-EAB0-474F-BCED-9B6B48EF3AC0}" type="parTrans" cxnId="{75FF5068-29B3-4A79-A91A-FAD028D3426F}">
      <dgm:prSet/>
      <dgm:spPr/>
      <dgm:t>
        <a:bodyPr/>
        <a:lstStyle/>
        <a:p>
          <a:endParaRPr lang="ru-RU"/>
        </a:p>
      </dgm:t>
    </dgm:pt>
    <dgm:pt modelId="{10182ECB-6C05-4006-80E1-3A189E77C26A}" type="sibTrans" cxnId="{75FF5068-29B3-4A79-A91A-FAD028D3426F}">
      <dgm:prSet/>
      <dgm:spPr/>
      <dgm:t>
        <a:bodyPr/>
        <a:lstStyle/>
        <a:p>
          <a:endParaRPr lang="ru-RU"/>
        </a:p>
      </dgm:t>
    </dgm:pt>
    <dgm:pt modelId="{728E93E1-9D09-4879-8510-923088698F50}">
      <dgm:prSet phldrT="[Текст]" custT="1"/>
      <dgm:spPr/>
      <dgm:t>
        <a:bodyPr/>
        <a:lstStyle/>
        <a:p>
          <a:r>
            <a:rPr lang="ru-RU" sz="2400" b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психологической точки зрения) 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переживание состояния радости, удовлетворения от того, что результат, к которому личность стремилась, либо совпал с уровнем притязания, либо превзошел их.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69946B-53AE-42F6-883E-9F8650474C1F}" type="parTrans" cxnId="{4CC8AD0A-9B1E-49CF-9AE8-800EF083EDC3}">
      <dgm:prSet/>
      <dgm:spPr/>
      <dgm:t>
        <a:bodyPr/>
        <a:lstStyle/>
        <a:p>
          <a:endParaRPr lang="ru-RU"/>
        </a:p>
      </dgm:t>
    </dgm:pt>
    <dgm:pt modelId="{127444F5-B339-46F9-99A2-46892AF113AC}" type="sibTrans" cxnId="{4CC8AD0A-9B1E-49CF-9AE8-800EF083EDC3}">
      <dgm:prSet/>
      <dgm:spPr/>
      <dgm:t>
        <a:bodyPr/>
        <a:lstStyle/>
        <a:p>
          <a:endParaRPr lang="ru-RU"/>
        </a:p>
      </dgm:t>
    </dgm:pt>
    <dgm:pt modelId="{D4161E15-1DDB-4D9A-AA49-24E136765D5C}">
      <dgm:prSet phldrT="[Текст]" custT="1"/>
      <dgm:spPr/>
      <dgm:t>
        <a:bodyPr/>
        <a:lstStyle/>
        <a:p>
          <a:r>
            <a:rPr lang="ru-RU" sz="2400" b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педагогической точки зрения) 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целенаправленное, организованное сочетание условий, при которых создаётся возможность достичь значительных результатов в деятельности (как отдельно взятой личности, так и коллектива в целом).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FB318-AD66-432B-A4A5-7F510C34D985}" type="parTrans" cxnId="{69F0DA0B-AFFA-423E-BA6C-E6D49CF405DF}">
      <dgm:prSet/>
      <dgm:spPr/>
      <dgm:t>
        <a:bodyPr/>
        <a:lstStyle/>
        <a:p>
          <a:endParaRPr lang="ru-RU"/>
        </a:p>
      </dgm:t>
    </dgm:pt>
    <dgm:pt modelId="{624126F6-0931-4EF6-8608-276ED10AECF3}" type="sibTrans" cxnId="{69F0DA0B-AFFA-423E-BA6C-E6D49CF405DF}">
      <dgm:prSet/>
      <dgm:spPr/>
      <dgm:t>
        <a:bodyPr/>
        <a:lstStyle/>
        <a:p>
          <a:endParaRPr lang="ru-RU"/>
        </a:p>
      </dgm:t>
    </dgm:pt>
    <dgm:pt modelId="{5C499505-D3C9-46A2-8648-7EE1A9F4D9B2}" type="pres">
      <dgm:prSet presAssocID="{C3C6D68B-63EC-4876-AE1B-B44A52FBE5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A8D503-66A3-4002-9DC7-692E267137A7}" type="pres">
      <dgm:prSet presAssocID="{4BAB408A-6194-4101-928F-F36196F7A0AE}" presName="parentLin" presStyleCnt="0"/>
      <dgm:spPr/>
    </dgm:pt>
    <dgm:pt modelId="{209F66E6-B262-4F29-8130-119CB06A4B52}" type="pres">
      <dgm:prSet presAssocID="{4BAB408A-6194-4101-928F-F36196F7A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CE3418-1E76-48EF-90A0-5DD52252A238}" type="pres">
      <dgm:prSet presAssocID="{4BAB408A-6194-4101-928F-F36196F7A0AE}" presName="parentText" presStyleLbl="node1" presStyleIdx="0" presStyleCnt="3" custScaleX="124935" custScaleY="1138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376314-5E4E-4BA5-BFA5-FC0764B832EE}" type="pres">
      <dgm:prSet presAssocID="{4BAB408A-6194-4101-928F-F36196F7A0AE}" presName="negativeSpace" presStyleCnt="0"/>
      <dgm:spPr/>
    </dgm:pt>
    <dgm:pt modelId="{AB71E0B9-A9CA-4D94-BFBF-87A66C640344}" type="pres">
      <dgm:prSet presAssocID="{4BAB408A-6194-4101-928F-F36196F7A0AE}" presName="childText" presStyleLbl="conFgAcc1" presStyleIdx="0" presStyleCnt="3">
        <dgm:presLayoutVars>
          <dgm:bulletEnabled val="1"/>
        </dgm:presLayoutVars>
      </dgm:prSet>
      <dgm:spPr/>
    </dgm:pt>
    <dgm:pt modelId="{0D4BE30E-9649-4A43-9B43-BBAFFDF06926}" type="pres">
      <dgm:prSet presAssocID="{10182ECB-6C05-4006-80E1-3A189E77C26A}" presName="spaceBetweenRectangles" presStyleCnt="0"/>
      <dgm:spPr/>
    </dgm:pt>
    <dgm:pt modelId="{4661AD98-A7BB-4B6C-A1E6-D8E9E8D67E3B}" type="pres">
      <dgm:prSet presAssocID="{728E93E1-9D09-4879-8510-923088698F50}" presName="parentLin" presStyleCnt="0"/>
      <dgm:spPr/>
    </dgm:pt>
    <dgm:pt modelId="{662AE04A-C938-43F7-8A86-1B72EACDE29A}" type="pres">
      <dgm:prSet presAssocID="{728E93E1-9D09-4879-8510-923088698F5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0C5E131-9745-4797-B4EB-9B79450BB894}" type="pres">
      <dgm:prSet presAssocID="{728E93E1-9D09-4879-8510-923088698F50}" presName="parentText" presStyleLbl="node1" presStyleIdx="1" presStyleCnt="3" custScaleX="124682" custScaleY="1407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BE98-2F2E-441C-B142-3A89DE2DC3AF}" type="pres">
      <dgm:prSet presAssocID="{728E93E1-9D09-4879-8510-923088698F50}" presName="negativeSpace" presStyleCnt="0"/>
      <dgm:spPr/>
    </dgm:pt>
    <dgm:pt modelId="{43E6D85F-82E2-40BE-9118-0AB3468A167B}" type="pres">
      <dgm:prSet presAssocID="{728E93E1-9D09-4879-8510-923088698F50}" presName="childText" presStyleLbl="conFgAcc1" presStyleIdx="1" presStyleCnt="3">
        <dgm:presLayoutVars>
          <dgm:bulletEnabled val="1"/>
        </dgm:presLayoutVars>
      </dgm:prSet>
      <dgm:spPr/>
    </dgm:pt>
    <dgm:pt modelId="{1F908C1C-C796-4453-A2D4-95C809B73619}" type="pres">
      <dgm:prSet presAssocID="{127444F5-B339-46F9-99A2-46892AF113AC}" presName="spaceBetweenRectangles" presStyleCnt="0"/>
      <dgm:spPr/>
    </dgm:pt>
    <dgm:pt modelId="{757F649F-EF45-4640-AADA-F1B427BBCA31}" type="pres">
      <dgm:prSet presAssocID="{D4161E15-1DDB-4D9A-AA49-24E136765D5C}" presName="parentLin" presStyleCnt="0"/>
      <dgm:spPr/>
    </dgm:pt>
    <dgm:pt modelId="{78469923-2BCF-4A0A-92BE-297B420A13A9}" type="pres">
      <dgm:prSet presAssocID="{D4161E15-1DDB-4D9A-AA49-24E136765D5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AEB4202-8BF5-436E-BE33-7EECB9FCC10E}" type="pres">
      <dgm:prSet presAssocID="{D4161E15-1DDB-4D9A-AA49-24E136765D5C}" presName="parentText" presStyleLbl="node1" presStyleIdx="2" presStyleCnt="3" custScaleX="125505" custScaleY="1705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96D21-DB7F-4E34-8A16-52234E6D6326}" type="pres">
      <dgm:prSet presAssocID="{D4161E15-1DDB-4D9A-AA49-24E136765D5C}" presName="negativeSpace" presStyleCnt="0"/>
      <dgm:spPr/>
    </dgm:pt>
    <dgm:pt modelId="{4B744DEA-7238-4D1F-B788-C720B55948CC}" type="pres">
      <dgm:prSet presAssocID="{D4161E15-1DDB-4D9A-AA49-24E136765D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AF165DE-A832-4537-9C06-2DB844470353}" type="presOf" srcId="{D4161E15-1DDB-4D9A-AA49-24E136765D5C}" destId="{78469923-2BCF-4A0A-92BE-297B420A13A9}" srcOrd="0" destOrd="0" presId="urn:microsoft.com/office/officeart/2005/8/layout/list1"/>
    <dgm:cxn modelId="{F8D6321D-A88A-42A4-9BBA-6C4F7A01CF39}" type="presOf" srcId="{D4161E15-1DDB-4D9A-AA49-24E136765D5C}" destId="{1AEB4202-8BF5-436E-BE33-7EECB9FCC10E}" srcOrd="1" destOrd="0" presId="urn:microsoft.com/office/officeart/2005/8/layout/list1"/>
    <dgm:cxn modelId="{31A612CB-5D63-49B6-9F32-DB1962D5742F}" type="presOf" srcId="{728E93E1-9D09-4879-8510-923088698F50}" destId="{40C5E131-9745-4797-B4EB-9B79450BB894}" srcOrd="1" destOrd="0" presId="urn:microsoft.com/office/officeart/2005/8/layout/list1"/>
    <dgm:cxn modelId="{2EC6792F-057D-4614-9BFA-D787BF2517A9}" type="presOf" srcId="{4BAB408A-6194-4101-928F-F36196F7A0AE}" destId="{F8CE3418-1E76-48EF-90A0-5DD52252A238}" srcOrd="1" destOrd="0" presId="urn:microsoft.com/office/officeart/2005/8/layout/list1"/>
    <dgm:cxn modelId="{42BADB19-2865-4F75-A234-BF00B22636AB}" type="presOf" srcId="{4BAB408A-6194-4101-928F-F36196F7A0AE}" destId="{209F66E6-B262-4F29-8130-119CB06A4B52}" srcOrd="0" destOrd="0" presId="urn:microsoft.com/office/officeart/2005/8/layout/list1"/>
    <dgm:cxn modelId="{75FF5068-29B3-4A79-A91A-FAD028D3426F}" srcId="{C3C6D68B-63EC-4876-AE1B-B44A52FBE593}" destId="{4BAB408A-6194-4101-928F-F36196F7A0AE}" srcOrd="0" destOrd="0" parTransId="{7F924322-EAB0-474F-BCED-9B6B48EF3AC0}" sibTransId="{10182ECB-6C05-4006-80E1-3A189E77C26A}"/>
    <dgm:cxn modelId="{4CC8AD0A-9B1E-49CF-9AE8-800EF083EDC3}" srcId="{C3C6D68B-63EC-4876-AE1B-B44A52FBE593}" destId="{728E93E1-9D09-4879-8510-923088698F50}" srcOrd="1" destOrd="0" parTransId="{5369946B-53AE-42F6-883E-9F8650474C1F}" sibTransId="{127444F5-B339-46F9-99A2-46892AF113AC}"/>
    <dgm:cxn modelId="{64B384A3-6C6D-4DFC-B377-84186CF1AD74}" type="presOf" srcId="{C3C6D68B-63EC-4876-AE1B-B44A52FBE593}" destId="{5C499505-D3C9-46A2-8648-7EE1A9F4D9B2}" srcOrd="0" destOrd="0" presId="urn:microsoft.com/office/officeart/2005/8/layout/list1"/>
    <dgm:cxn modelId="{D9EEE925-6DCB-4831-8052-A4A3ADCA400A}" type="presOf" srcId="{728E93E1-9D09-4879-8510-923088698F50}" destId="{662AE04A-C938-43F7-8A86-1B72EACDE29A}" srcOrd="0" destOrd="0" presId="urn:microsoft.com/office/officeart/2005/8/layout/list1"/>
    <dgm:cxn modelId="{69F0DA0B-AFFA-423E-BA6C-E6D49CF405DF}" srcId="{C3C6D68B-63EC-4876-AE1B-B44A52FBE593}" destId="{D4161E15-1DDB-4D9A-AA49-24E136765D5C}" srcOrd="2" destOrd="0" parTransId="{627FB318-AD66-432B-A4A5-7F510C34D985}" sibTransId="{624126F6-0931-4EF6-8608-276ED10AECF3}"/>
    <dgm:cxn modelId="{939FC940-D484-4C47-A853-C163B693AB0B}" type="presParOf" srcId="{5C499505-D3C9-46A2-8648-7EE1A9F4D9B2}" destId="{39A8D503-66A3-4002-9DC7-692E267137A7}" srcOrd="0" destOrd="0" presId="urn:microsoft.com/office/officeart/2005/8/layout/list1"/>
    <dgm:cxn modelId="{3B2D0387-4AED-403A-83D9-171833A44134}" type="presParOf" srcId="{39A8D503-66A3-4002-9DC7-692E267137A7}" destId="{209F66E6-B262-4F29-8130-119CB06A4B52}" srcOrd="0" destOrd="0" presId="urn:microsoft.com/office/officeart/2005/8/layout/list1"/>
    <dgm:cxn modelId="{FC087EA9-4DF4-4A0A-A47D-AC482412264B}" type="presParOf" srcId="{39A8D503-66A3-4002-9DC7-692E267137A7}" destId="{F8CE3418-1E76-48EF-90A0-5DD52252A238}" srcOrd="1" destOrd="0" presId="urn:microsoft.com/office/officeart/2005/8/layout/list1"/>
    <dgm:cxn modelId="{6CDC439E-8011-483A-9B98-329544F08159}" type="presParOf" srcId="{5C499505-D3C9-46A2-8648-7EE1A9F4D9B2}" destId="{3B376314-5E4E-4BA5-BFA5-FC0764B832EE}" srcOrd="1" destOrd="0" presId="urn:microsoft.com/office/officeart/2005/8/layout/list1"/>
    <dgm:cxn modelId="{B52F9D8A-C2DC-413C-9F75-8895A1137FF1}" type="presParOf" srcId="{5C499505-D3C9-46A2-8648-7EE1A9F4D9B2}" destId="{AB71E0B9-A9CA-4D94-BFBF-87A66C640344}" srcOrd="2" destOrd="0" presId="urn:microsoft.com/office/officeart/2005/8/layout/list1"/>
    <dgm:cxn modelId="{EB4E6779-4299-48B5-997A-1A75EDD7B66C}" type="presParOf" srcId="{5C499505-D3C9-46A2-8648-7EE1A9F4D9B2}" destId="{0D4BE30E-9649-4A43-9B43-BBAFFDF06926}" srcOrd="3" destOrd="0" presId="urn:microsoft.com/office/officeart/2005/8/layout/list1"/>
    <dgm:cxn modelId="{004859D8-77B9-46CF-B54E-2C674B1A4465}" type="presParOf" srcId="{5C499505-D3C9-46A2-8648-7EE1A9F4D9B2}" destId="{4661AD98-A7BB-4B6C-A1E6-D8E9E8D67E3B}" srcOrd="4" destOrd="0" presId="urn:microsoft.com/office/officeart/2005/8/layout/list1"/>
    <dgm:cxn modelId="{C316ABB6-3186-4C99-8678-EC7DF858E032}" type="presParOf" srcId="{4661AD98-A7BB-4B6C-A1E6-D8E9E8D67E3B}" destId="{662AE04A-C938-43F7-8A86-1B72EACDE29A}" srcOrd="0" destOrd="0" presId="urn:microsoft.com/office/officeart/2005/8/layout/list1"/>
    <dgm:cxn modelId="{9C439541-6AAF-4DF1-A750-2F425A187DC8}" type="presParOf" srcId="{4661AD98-A7BB-4B6C-A1E6-D8E9E8D67E3B}" destId="{40C5E131-9745-4797-B4EB-9B79450BB894}" srcOrd="1" destOrd="0" presId="urn:microsoft.com/office/officeart/2005/8/layout/list1"/>
    <dgm:cxn modelId="{1B78338E-D8C2-44F8-9D76-1AFB7E053CD4}" type="presParOf" srcId="{5C499505-D3C9-46A2-8648-7EE1A9F4D9B2}" destId="{C9F8BE98-2F2E-441C-B142-3A89DE2DC3AF}" srcOrd="5" destOrd="0" presId="urn:microsoft.com/office/officeart/2005/8/layout/list1"/>
    <dgm:cxn modelId="{9D66AD0B-A430-40E0-8773-9D3BE928905B}" type="presParOf" srcId="{5C499505-D3C9-46A2-8648-7EE1A9F4D9B2}" destId="{43E6D85F-82E2-40BE-9118-0AB3468A167B}" srcOrd="6" destOrd="0" presId="urn:microsoft.com/office/officeart/2005/8/layout/list1"/>
    <dgm:cxn modelId="{1F6D535F-F0D3-48F4-859C-A6624ABBE71B}" type="presParOf" srcId="{5C499505-D3C9-46A2-8648-7EE1A9F4D9B2}" destId="{1F908C1C-C796-4453-A2D4-95C809B73619}" srcOrd="7" destOrd="0" presId="urn:microsoft.com/office/officeart/2005/8/layout/list1"/>
    <dgm:cxn modelId="{96B36C0B-8BAD-4CB5-BA57-0F5BC39EFD1C}" type="presParOf" srcId="{5C499505-D3C9-46A2-8648-7EE1A9F4D9B2}" destId="{757F649F-EF45-4640-AADA-F1B427BBCA31}" srcOrd="8" destOrd="0" presId="urn:microsoft.com/office/officeart/2005/8/layout/list1"/>
    <dgm:cxn modelId="{AAA41735-19F4-43B6-9C0D-A8B2B7D1C587}" type="presParOf" srcId="{757F649F-EF45-4640-AADA-F1B427BBCA31}" destId="{78469923-2BCF-4A0A-92BE-297B420A13A9}" srcOrd="0" destOrd="0" presId="urn:microsoft.com/office/officeart/2005/8/layout/list1"/>
    <dgm:cxn modelId="{8F3060C9-57FF-46DB-89F2-0EB3115EE95E}" type="presParOf" srcId="{757F649F-EF45-4640-AADA-F1B427BBCA31}" destId="{1AEB4202-8BF5-436E-BE33-7EECB9FCC10E}" srcOrd="1" destOrd="0" presId="urn:microsoft.com/office/officeart/2005/8/layout/list1"/>
    <dgm:cxn modelId="{2E8F3325-C3DF-499C-A27B-2F8B4FE10E10}" type="presParOf" srcId="{5C499505-D3C9-46A2-8648-7EE1A9F4D9B2}" destId="{C5A96D21-DB7F-4E34-8A16-52234E6D6326}" srcOrd="9" destOrd="0" presId="urn:microsoft.com/office/officeart/2005/8/layout/list1"/>
    <dgm:cxn modelId="{07DBB379-A9D8-4A26-AB00-0DC8DC9D39AF}" type="presParOf" srcId="{5C499505-D3C9-46A2-8648-7EE1A9F4D9B2}" destId="{4B744DEA-7238-4D1F-B788-C720B55948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0D0383-60ED-49FC-8B08-507D12862476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2FD49A-FAC6-4D64-906D-B11A02CFE28C}">
      <dgm:prSet phldrT="[Текст]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Методы</a:t>
          </a:r>
          <a:endParaRPr lang="ru-RU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29B314-34DB-4A6D-A4FD-CC56741D64ED}" type="parTrans" cxnId="{18C297C4-7D98-445D-9655-4DF93A3B5049}">
      <dgm:prSet/>
      <dgm:spPr/>
      <dgm:t>
        <a:bodyPr/>
        <a:lstStyle/>
        <a:p>
          <a:endParaRPr lang="ru-RU"/>
        </a:p>
      </dgm:t>
    </dgm:pt>
    <dgm:pt modelId="{51382270-01E7-4B38-8ED5-9893404A47A1}" type="sibTrans" cxnId="{18C297C4-7D98-445D-9655-4DF93A3B5049}">
      <dgm:prSet/>
      <dgm:spPr/>
      <dgm:t>
        <a:bodyPr/>
        <a:lstStyle/>
        <a:p>
          <a:endParaRPr lang="ru-RU"/>
        </a:p>
      </dgm:t>
    </dgm:pt>
    <dgm:pt modelId="{EEDE661C-8FE5-4780-BD75-D4CD86D7A0F7}">
      <dgm:prSet phldrT="[Текст]" custT="1"/>
      <dgm:spPr>
        <a:noFill/>
        <a:ln w="31750">
          <a:solidFill>
            <a:srgbClr val="66FFFF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Дифференцированное обучение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35A7A6-23BF-492E-88B2-207518E8A017}" type="parTrans" cxnId="{6CE177B1-EC1E-4D23-BB1E-2D676553B3EF}">
      <dgm:prSet/>
      <dgm:spPr/>
      <dgm:t>
        <a:bodyPr/>
        <a:lstStyle/>
        <a:p>
          <a:endParaRPr lang="ru-RU"/>
        </a:p>
      </dgm:t>
    </dgm:pt>
    <dgm:pt modelId="{71204E89-B357-4B33-A37F-7860080121F2}" type="sibTrans" cxnId="{6CE177B1-EC1E-4D23-BB1E-2D676553B3EF}">
      <dgm:prSet/>
      <dgm:spPr/>
      <dgm:t>
        <a:bodyPr/>
        <a:lstStyle/>
        <a:p>
          <a:endParaRPr lang="ru-RU"/>
        </a:p>
      </dgm:t>
    </dgm:pt>
    <dgm:pt modelId="{9F83EC55-EC80-4AA1-8146-30B4CCF52B83}">
      <dgm:prSet phldrT="[Текст]" custT="1"/>
      <dgm:spPr>
        <a:noFill/>
        <a:ln w="31750">
          <a:solidFill>
            <a:srgbClr val="008000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Коллективные формы обучения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CE0FC4-FAC4-4DA2-95B8-E381CFF47F25}" type="parTrans" cxnId="{292B5D89-8647-4A57-8CF2-29E58BD19D87}">
      <dgm:prSet/>
      <dgm:spPr/>
      <dgm:t>
        <a:bodyPr/>
        <a:lstStyle/>
        <a:p>
          <a:endParaRPr lang="ru-RU"/>
        </a:p>
      </dgm:t>
    </dgm:pt>
    <dgm:pt modelId="{1807EBFA-22F9-4AAF-A9D7-5748DEB4E7E3}" type="sibTrans" cxnId="{292B5D89-8647-4A57-8CF2-29E58BD19D87}">
      <dgm:prSet/>
      <dgm:spPr/>
      <dgm:t>
        <a:bodyPr/>
        <a:lstStyle/>
        <a:p>
          <a:endParaRPr lang="ru-RU"/>
        </a:p>
      </dgm:t>
    </dgm:pt>
    <dgm:pt modelId="{5E4C2D42-D888-4E14-A9A1-B38E277B88B8}">
      <dgm:prSet phldrT="[Текст]" custT="1"/>
      <dgm:spPr>
        <a:noFill/>
        <a:ln w="31750">
          <a:solidFill>
            <a:srgbClr val="0070C0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Репродуктивные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883F97-6DCF-4286-AC02-93A31D66956D}" type="parTrans" cxnId="{529A40E8-3A9D-4789-B7CA-D1C166CAAAAB}">
      <dgm:prSet/>
      <dgm:spPr/>
      <dgm:t>
        <a:bodyPr/>
        <a:lstStyle/>
        <a:p>
          <a:endParaRPr lang="ru-RU"/>
        </a:p>
      </dgm:t>
    </dgm:pt>
    <dgm:pt modelId="{C2221A72-BAE1-4DE3-A37D-E1D85BF97E94}" type="sibTrans" cxnId="{529A40E8-3A9D-4789-B7CA-D1C166CAAAAB}">
      <dgm:prSet/>
      <dgm:spPr/>
      <dgm:t>
        <a:bodyPr/>
        <a:lstStyle/>
        <a:p>
          <a:endParaRPr lang="ru-RU"/>
        </a:p>
      </dgm:t>
    </dgm:pt>
    <dgm:pt modelId="{F745EB19-46F7-4D70-9BAE-07A9DA4B098F}">
      <dgm:prSet phldrT="[Текст]" custT="1"/>
      <dgm:spPr>
        <a:noFill/>
        <a:ln w="31750">
          <a:solidFill>
            <a:srgbClr val="FF3399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Проблемно - поисковые 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0F0D52-94E2-43B6-85A1-966E0AD8A9B8}" type="parTrans" cxnId="{E5DAFC26-8210-4A22-8A76-8A65DC95CF93}">
      <dgm:prSet/>
      <dgm:spPr/>
      <dgm:t>
        <a:bodyPr/>
        <a:lstStyle/>
        <a:p>
          <a:endParaRPr lang="ru-RU"/>
        </a:p>
      </dgm:t>
    </dgm:pt>
    <dgm:pt modelId="{536706D9-6E98-43C7-B123-7DCA34DB2371}" type="sibTrans" cxnId="{E5DAFC26-8210-4A22-8A76-8A65DC95CF93}">
      <dgm:prSet/>
      <dgm:spPr/>
      <dgm:t>
        <a:bodyPr/>
        <a:lstStyle/>
        <a:p>
          <a:endParaRPr lang="ru-RU"/>
        </a:p>
      </dgm:t>
    </dgm:pt>
    <dgm:pt modelId="{8DBA126D-D13A-43A6-82B1-5A0DA463A070}">
      <dgm:prSet phldrT="[Текст]" custT="1"/>
      <dgm:spPr>
        <a:noFill/>
        <a:ln w="31750">
          <a:solidFill>
            <a:srgbClr val="66FF66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Творческие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BA60CF-F420-4888-B940-76690022B321}" type="parTrans" cxnId="{AEC69C03-FABB-4C41-947A-BA69DBE875A5}">
      <dgm:prSet/>
      <dgm:spPr/>
      <dgm:t>
        <a:bodyPr/>
        <a:lstStyle/>
        <a:p>
          <a:endParaRPr lang="ru-RU"/>
        </a:p>
      </dgm:t>
    </dgm:pt>
    <dgm:pt modelId="{300A2889-F7AE-49C0-A1C5-63A7EB629EAC}" type="sibTrans" cxnId="{AEC69C03-FABB-4C41-947A-BA69DBE875A5}">
      <dgm:prSet/>
      <dgm:spPr/>
      <dgm:t>
        <a:bodyPr/>
        <a:lstStyle/>
        <a:p>
          <a:endParaRPr lang="ru-RU"/>
        </a:p>
      </dgm:t>
    </dgm:pt>
    <dgm:pt modelId="{21D34DF5-EC27-40CA-83A1-B755DDEC85E0}">
      <dgm:prSet phldrT="[Текст]" custT="1"/>
      <dgm:spPr>
        <a:noFill/>
        <a:ln w="31750">
          <a:solidFill>
            <a:srgbClr val="FFC000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Проектный метода 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42EDD6-E482-4688-8D3B-55D5D09F41AB}" type="parTrans" cxnId="{F7A5F339-93E7-4A80-8CC3-9D3AFB8366C2}">
      <dgm:prSet/>
      <dgm:spPr/>
      <dgm:t>
        <a:bodyPr/>
        <a:lstStyle/>
        <a:p>
          <a:endParaRPr lang="ru-RU"/>
        </a:p>
      </dgm:t>
    </dgm:pt>
    <dgm:pt modelId="{4FE6BB17-018B-4EFA-A4CB-E6D281508227}" type="sibTrans" cxnId="{F7A5F339-93E7-4A80-8CC3-9D3AFB8366C2}">
      <dgm:prSet/>
      <dgm:spPr/>
      <dgm:t>
        <a:bodyPr/>
        <a:lstStyle/>
        <a:p>
          <a:endParaRPr lang="ru-RU"/>
        </a:p>
      </dgm:t>
    </dgm:pt>
    <dgm:pt modelId="{D83E1438-981A-431C-9050-7045EB0982CA}">
      <dgm:prSet phldrT="[Текст]" custT="1"/>
      <dgm:spPr>
        <a:noFill/>
        <a:ln w="31750">
          <a:solidFill>
            <a:srgbClr val="CC00FF"/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Индивидуальное портфолио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701208-EB1D-4B8C-8C83-805FB5DB8BF6}" type="parTrans" cxnId="{4A51E61E-11F4-455D-AB3B-9B29D9D94DBF}">
      <dgm:prSet/>
      <dgm:spPr/>
      <dgm:t>
        <a:bodyPr/>
        <a:lstStyle/>
        <a:p>
          <a:endParaRPr lang="ru-RU"/>
        </a:p>
      </dgm:t>
    </dgm:pt>
    <dgm:pt modelId="{F5E3186D-7B65-4BA8-93F3-838DE9A2D820}" type="sibTrans" cxnId="{4A51E61E-11F4-455D-AB3B-9B29D9D94DBF}">
      <dgm:prSet/>
      <dgm:spPr/>
      <dgm:t>
        <a:bodyPr/>
        <a:lstStyle/>
        <a:p>
          <a:endParaRPr lang="ru-RU"/>
        </a:p>
      </dgm:t>
    </dgm:pt>
    <dgm:pt modelId="{14E906C5-CD0B-495C-97AA-B93D53850B5D}">
      <dgm:prSet phldrT="[Текст]"/>
      <dgm:spPr>
        <a:noFill/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AB755243-1C20-4F91-A43F-2F9E75ED04A8}" type="parTrans" cxnId="{787C1EED-D7BA-4ABC-92D9-4ECC211F2B6D}">
      <dgm:prSet/>
      <dgm:spPr/>
      <dgm:t>
        <a:bodyPr/>
        <a:lstStyle/>
        <a:p>
          <a:endParaRPr lang="ru-RU"/>
        </a:p>
      </dgm:t>
    </dgm:pt>
    <dgm:pt modelId="{441B4189-3ACF-44B1-8A52-79F62B2A0E15}" type="sibTrans" cxnId="{787C1EED-D7BA-4ABC-92D9-4ECC211F2B6D}">
      <dgm:prSet/>
      <dgm:spPr/>
      <dgm:t>
        <a:bodyPr/>
        <a:lstStyle/>
        <a:p>
          <a:endParaRPr lang="ru-RU"/>
        </a:p>
      </dgm:t>
    </dgm:pt>
    <dgm:pt modelId="{101A1763-1212-4E6B-B235-ADFE4EC61963}">
      <dgm:prSet phldrT="[Текст]"/>
      <dgm:spPr>
        <a:noFill/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BF2BE76E-10B6-48EC-8C50-3A230FF6683E}" type="parTrans" cxnId="{F774E0A9-906A-4722-A0FE-9841DAE6B0C3}">
      <dgm:prSet/>
      <dgm:spPr/>
      <dgm:t>
        <a:bodyPr/>
        <a:lstStyle/>
        <a:p>
          <a:endParaRPr lang="ru-RU"/>
        </a:p>
      </dgm:t>
    </dgm:pt>
    <dgm:pt modelId="{0AF282BE-6168-4A26-A5A5-AC0CA9D6905E}" type="sibTrans" cxnId="{F774E0A9-906A-4722-A0FE-9841DAE6B0C3}">
      <dgm:prSet/>
      <dgm:spPr/>
      <dgm:t>
        <a:bodyPr/>
        <a:lstStyle/>
        <a:p>
          <a:endParaRPr lang="ru-RU"/>
        </a:p>
      </dgm:t>
    </dgm:pt>
    <dgm:pt modelId="{27880E36-C933-4D89-BA10-12E48B1CF18A}" type="pres">
      <dgm:prSet presAssocID="{800D0383-60ED-49FC-8B08-507D1286247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5FA3FA5-CA98-440E-AB1D-5F987CD4238E}" type="pres">
      <dgm:prSet presAssocID="{632FD49A-FAC6-4D64-906D-B11A02CFE28C}" presName="singleCycle" presStyleCnt="0"/>
      <dgm:spPr/>
    </dgm:pt>
    <dgm:pt modelId="{3D6403B3-E9B2-44E4-84B4-AD14EAB0C6B8}" type="pres">
      <dgm:prSet presAssocID="{632FD49A-FAC6-4D64-906D-B11A02CFE28C}" presName="singleCenter" presStyleLbl="node1" presStyleIdx="0" presStyleCnt="8" custScaleY="7500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3440ABA3-66A6-49D1-BA68-4DB05AE7ED23}" type="pres">
      <dgm:prSet presAssocID="{3635A7A6-23BF-492E-88B2-207518E8A017}" presName="Name56" presStyleLbl="parChTrans1D2" presStyleIdx="0" presStyleCnt="7"/>
      <dgm:spPr/>
      <dgm:t>
        <a:bodyPr/>
        <a:lstStyle/>
        <a:p>
          <a:endParaRPr lang="ru-RU"/>
        </a:p>
      </dgm:t>
    </dgm:pt>
    <dgm:pt modelId="{D36A886B-2CFE-474A-A96D-6C2C48AB7356}" type="pres">
      <dgm:prSet presAssocID="{EEDE661C-8FE5-4780-BD75-D4CD86D7A0F7}" presName="text0" presStyleLbl="node1" presStyleIdx="1" presStyleCnt="8" custScaleX="285565" custScaleY="67664" custRadScaleRad="103964" custRadScaleInc="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1D7C5A-5001-4D41-8B72-27C81995E5C7}" type="pres">
      <dgm:prSet presAssocID="{AECE0FC4-FAC4-4DA2-95B8-E381CFF47F25}" presName="Name56" presStyleLbl="parChTrans1D2" presStyleIdx="1" presStyleCnt="7"/>
      <dgm:spPr/>
      <dgm:t>
        <a:bodyPr/>
        <a:lstStyle/>
        <a:p>
          <a:endParaRPr lang="ru-RU"/>
        </a:p>
      </dgm:t>
    </dgm:pt>
    <dgm:pt modelId="{16E1809D-82E2-4EEA-8520-475B88AE1B44}" type="pres">
      <dgm:prSet presAssocID="{9F83EC55-EC80-4AA1-8146-30B4CCF52B83}" presName="text0" presStyleLbl="node1" presStyleIdx="2" presStyleCnt="8" custScaleX="253654" custScaleY="65001" custRadScaleRad="105317" custRadScaleInc="9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8E00C-3AAE-4D43-81F5-F9D77DBD11D9}" type="pres">
      <dgm:prSet presAssocID="{D8883F97-6DCF-4286-AC02-93A31D66956D}" presName="Name56" presStyleLbl="parChTrans1D2" presStyleIdx="2" presStyleCnt="7"/>
      <dgm:spPr/>
      <dgm:t>
        <a:bodyPr/>
        <a:lstStyle/>
        <a:p>
          <a:endParaRPr lang="ru-RU"/>
        </a:p>
      </dgm:t>
    </dgm:pt>
    <dgm:pt modelId="{3E764F29-62BF-4562-BA53-43FA64DA66B5}" type="pres">
      <dgm:prSet presAssocID="{5E4C2D42-D888-4E14-A9A1-B38E277B88B8}" presName="text0" presStyleLbl="node1" presStyleIdx="3" presStyleCnt="8" custScaleX="231656" custScaleY="76604" custRadScaleRad="103422" custRadScaleInc="-32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7EAEF-8899-497A-8A03-A9BB17399A6C}" type="pres">
      <dgm:prSet presAssocID="{0D0F0D52-94E2-43B6-85A1-966E0AD8A9B8}" presName="Name56" presStyleLbl="parChTrans1D2" presStyleIdx="3" presStyleCnt="7"/>
      <dgm:spPr/>
      <dgm:t>
        <a:bodyPr/>
        <a:lstStyle/>
        <a:p>
          <a:endParaRPr lang="ru-RU"/>
        </a:p>
      </dgm:t>
    </dgm:pt>
    <dgm:pt modelId="{FA40B680-D899-47CA-AB1D-CE6AB0358FD1}" type="pres">
      <dgm:prSet presAssocID="{F745EB19-46F7-4D70-9BAE-07A9DA4B098F}" presName="text0" presStyleLbl="node1" presStyleIdx="4" presStyleCnt="8" custScaleX="335523" custScaleY="59911" custRadScaleRad="113572" custRadScaleInc="-69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AAF92-569B-4366-9FFA-99EFA7F1AFCA}" type="pres">
      <dgm:prSet presAssocID="{3CBA60CF-F420-4888-B940-76690022B321}" presName="Name56" presStyleLbl="parChTrans1D2" presStyleIdx="4" presStyleCnt="7"/>
      <dgm:spPr/>
      <dgm:t>
        <a:bodyPr/>
        <a:lstStyle/>
        <a:p>
          <a:endParaRPr lang="ru-RU"/>
        </a:p>
      </dgm:t>
    </dgm:pt>
    <dgm:pt modelId="{137B8380-6E36-454D-8F72-A9BAE89EC2F3}" type="pres">
      <dgm:prSet presAssocID="{8DBA126D-D13A-43A6-82B1-5A0DA463A070}" presName="text0" presStyleLbl="node1" presStyleIdx="5" presStyleCnt="8" custScaleX="196397" custScaleY="51833" custRadScaleRad="111755" custRadScaleInc="52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E0105-FF80-4BAE-9446-C460B8AD0BFB}" type="pres">
      <dgm:prSet presAssocID="{CF42EDD6-E482-4688-8D3B-55D5D09F41AB}" presName="Name56" presStyleLbl="parChTrans1D2" presStyleIdx="5" presStyleCnt="7"/>
      <dgm:spPr/>
      <dgm:t>
        <a:bodyPr/>
        <a:lstStyle/>
        <a:p>
          <a:endParaRPr lang="ru-RU"/>
        </a:p>
      </dgm:t>
    </dgm:pt>
    <dgm:pt modelId="{EE69DABE-2049-4F60-8E03-60D5F40927D7}" type="pres">
      <dgm:prSet presAssocID="{21D34DF5-EC27-40CA-83A1-B755DDEC85E0}" presName="text0" presStyleLbl="node1" presStyleIdx="6" presStyleCnt="8" custScaleX="172286" custScaleY="76950" custRadScaleRad="99193" custRadScaleInc="8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151708-B231-4D02-8E65-0B1362305763}" type="pres">
      <dgm:prSet presAssocID="{2A701208-EB1D-4B8C-8C83-805FB5DB8BF6}" presName="Name56" presStyleLbl="parChTrans1D2" presStyleIdx="6" presStyleCnt="7"/>
      <dgm:spPr/>
      <dgm:t>
        <a:bodyPr/>
        <a:lstStyle/>
        <a:p>
          <a:endParaRPr lang="ru-RU"/>
        </a:p>
      </dgm:t>
    </dgm:pt>
    <dgm:pt modelId="{1162F149-3B9A-45A9-AB90-828CE66F5C15}" type="pres">
      <dgm:prSet presAssocID="{D83E1438-981A-431C-9050-7045EB0982CA}" presName="text0" presStyleLbl="node1" presStyleIdx="7" presStyleCnt="8" custScaleX="222983" custScaleY="77119" custRadScaleRad="108445" custRadScaleInc="-35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C297C4-7D98-445D-9655-4DF93A3B5049}" srcId="{800D0383-60ED-49FC-8B08-507D12862476}" destId="{632FD49A-FAC6-4D64-906D-B11A02CFE28C}" srcOrd="0" destOrd="0" parTransId="{CB29B314-34DB-4A6D-A4FD-CC56741D64ED}" sibTransId="{51382270-01E7-4B38-8ED5-9893404A47A1}"/>
    <dgm:cxn modelId="{F774E0A9-906A-4722-A0FE-9841DAE6B0C3}" srcId="{800D0383-60ED-49FC-8B08-507D12862476}" destId="{101A1763-1212-4E6B-B235-ADFE4EC61963}" srcOrd="2" destOrd="0" parTransId="{BF2BE76E-10B6-48EC-8C50-3A230FF6683E}" sibTransId="{0AF282BE-6168-4A26-A5A5-AC0CA9D6905E}"/>
    <dgm:cxn modelId="{292B5D89-8647-4A57-8CF2-29E58BD19D87}" srcId="{632FD49A-FAC6-4D64-906D-B11A02CFE28C}" destId="{9F83EC55-EC80-4AA1-8146-30B4CCF52B83}" srcOrd="1" destOrd="0" parTransId="{AECE0FC4-FAC4-4DA2-95B8-E381CFF47F25}" sibTransId="{1807EBFA-22F9-4AAF-A9D7-5748DEB4E7E3}"/>
    <dgm:cxn modelId="{F7A5F339-93E7-4A80-8CC3-9D3AFB8366C2}" srcId="{632FD49A-FAC6-4D64-906D-B11A02CFE28C}" destId="{21D34DF5-EC27-40CA-83A1-B755DDEC85E0}" srcOrd="5" destOrd="0" parTransId="{CF42EDD6-E482-4688-8D3B-55D5D09F41AB}" sibTransId="{4FE6BB17-018B-4EFA-A4CB-E6D281508227}"/>
    <dgm:cxn modelId="{21BBB071-2E5B-47C9-ADC0-3E2366BE7AFB}" type="presOf" srcId="{AECE0FC4-FAC4-4DA2-95B8-E381CFF47F25}" destId="{F21D7C5A-5001-4D41-8B72-27C81995E5C7}" srcOrd="0" destOrd="0" presId="urn:microsoft.com/office/officeart/2008/layout/RadialCluster"/>
    <dgm:cxn modelId="{AEC69C03-FABB-4C41-947A-BA69DBE875A5}" srcId="{632FD49A-FAC6-4D64-906D-B11A02CFE28C}" destId="{8DBA126D-D13A-43A6-82B1-5A0DA463A070}" srcOrd="4" destOrd="0" parTransId="{3CBA60CF-F420-4888-B940-76690022B321}" sibTransId="{300A2889-F7AE-49C0-A1C5-63A7EB629EAC}"/>
    <dgm:cxn modelId="{529A40E8-3A9D-4789-B7CA-D1C166CAAAAB}" srcId="{632FD49A-FAC6-4D64-906D-B11A02CFE28C}" destId="{5E4C2D42-D888-4E14-A9A1-B38E277B88B8}" srcOrd="2" destOrd="0" parTransId="{D8883F97-6DCF-4286-AC02-93A31D66956D}" sibTransId="{C2221A72-BAE1-4DE3-A37D-E1D85BF97E94}"/>
    <dgm:cxn modelId="{F8450373-5363-48C3-9856-04FF315535DA}" type="presOf" srcId="{21D34DF5-EC27-40CA-83A1-B755DDEC85E0}" destId="{EE69DABE-2049-4F60-8E03-60D5F40927D7}" srcOrd="0" destOrd="0" presId="urn:microsoft.com/office/officeart/2008/layout/RadialCluster"/>
    <dgm:cxn modelId="{701FDD30-F157-4135-9895-FD1F03058023}" type="presOf" srcId="{D83E1438-981A-431C-9050-7045EB0982CA}" destId="{1162F149-3B9A-45A9-AB90-828CE66F5C15}" srcOrd="0" destOrd="0" presId="urn:microsoft.com/office/officeart/2008/layout/RadialCluster"/>
    <dgm:cxn modelId="{C8EEF529-0E06-4511-ABB0-CC891484C189}" type="presOf" srcId="{2A701208-EB1D-4B8C-8C83-805FB5DB8BF6}" destId="{90151708-B231-4D02-8E65-0B1362305763}" srcOrd="0" destOrd="0" presId="urn:microsoft.com/office/officeart/2008/layout/RadialCluster"/>
    <dgm:cxn modelId="{787C1EED-D7BA-4ABC-92D9-4ECC211F2B6D}" srcId="{800D0383-60ED-49FC-8B08-507D12862476}" destId="{14E906C5-CD0B-495C-97AA-B93D53850B5D}" srcOrd="1" destOrd="0" parTransId="{AB755243-1C20-4F91-A43F-2F9E75ED04A8}" sibTransId="{441B4189-3ACF-44B1-8A52-79F62B2A0E15}"/>
    <dgm:cxn modelId="{7B94FAF0-D5DC-4B8B-A8F4-5CC9791CAEB7}" type="presOf" srcId="{8DBA126D-D13A-43A6-82B1-5A0DA463A070}" destId="{137B8380-6E36-454D-8F72-A9BAE89EC2F3}" srcOrd="0" destOrd="0" presId="urn:microsoft.com/office/officeart/2008/layout/RadialCluster"/>
    <dgm:cxn modelId="{E5DAFC26-8210-4A22-8A76-8A65DC95CF93}" srcId="{632FD49A-FAC6-4D64-906D-B11A02CFE28C}" destId="{F745EB19-46F7-4D70-9BAE-07A9DA4B098F}" srcOrd="3" destOrd="0" parTransId="{0D0F0D52-94E2-43B6-85A1-966E0AD8A9B8}" sibTransId="{536706D9-6E98-43C7-B123-7DCA34DB2371}"/>
    <dgm:cxn modelId="{4A51E61E-11F4-455D-AB3B-9B29D9D94DBF}" srcId="{632FD49A-FAC6-4D64-906D-B11A02CFE28C}" destId="{D83E1438-981A-431C-9050-7045EB0982CA}" srcOrd="6" destOrd="0" parTransId="{2A701208-EB1D-4B8C-8C83-805FB5DB8BF6}" sibTransId="{F5E3186D-7B65-4BA8-93F3-838DE9A2D820}"/>
    <dgm:cxn modelId="{8E2DD063-01A4-4D61-8BA3-FAB484AF76BC}" type="presOf" srcId="{9F83EC55-EC80-4AA1-8146-30B4CCF52B83}" destId="{16E1809D-82E2-4EEA-8520-475B88AE1B44}" srcOrd="0" destOrd="0" presId="urn:microsoft.com/office/officeart/2008/layout/RadialCluster"/>
    <dgm:cxn modelId="{00210C59-D74B-4DC9-9AA0-F6F113821FA3}" type="presOf" srcId="{EEDE661C-8FE5-4780-BD75-D4CD86D7A0F7}" destId="{D36A886B-2CFE-474A-A96D-6C2C48AB7356}" srcOrd="0" destOrd="0" presId="urn:microsoft.com/office/officeart/2008/layout/RadialCluster"/>
    <dgm:cxn modelId="{0431EFA9-0F2D-4841-9531-F6440C548BD0}" type="presOf" srcId="{800D0383-60ED-49FC-8B08-507D12862476}" destId="{27880E36-C933-4D89-BA10-12E48B1CF18A}" srcOrd="0" destOrd="0" presId="urn:microsoft.com/office/officeart/2008/layout/RadialCluster"/>
    <dgm:cxn modelId="{563A4AB0-F109-4391-ADF8-FD8D6B533975}" type="presOf" srcId="{CF42EDD6-E482-4688-8D3B-55D5D09F41AB}" destId="{D42E0105-FF80-4BAE-9446-C460B8AD0BFB}" srcOrd="0" destOrd="0" presId="urn:microsoft.com/office/officeart/2008/layout/RadialCluster"/>
    <dgm:cxn modelId="{A23E0415-582D-4A39-B461-840E4FD0ED69}" type="presOf" srcId="{F745EB19-46F7-4D70-9BAE-07A9DA4B098F}" destId="{FA40B680-D899-47CA-AB1D-CE6AB0358FD1}" srcOrd="0" destOrd="0" presId="urn:microsoft.com/office/officeart/2008/layout/RadialCluster"/>
    <dgm:cxn modelId="{6CE177B1-EC1E-4D23-BB1E-2D676553B3EF}" srcId="{632FD49A-FAC6-4D64-906D-B11A02CFE28C}" destId="{EEDE661C-8FE5-4780-BD75-D4CD86D7A0F7}" srcOrd="0" destOrd="0" parTransId="{3635A7A6-23BF-492E-88B2-207518E8A017}" sibTransId="{71204E89-B357-4B33-A37F-7860080121F2}"/>
    <dgm:cxn modelId="{21A52408-F8A2-435D-8AAA-DB4335503234}" type="presOf" srcId="{3635A7A6-23BF-492E-88B2-207518E8A017}" destId="{3440ABA3-66A6-49D1-BA68-4DB05AE7ED23}" srcOrd="0" destOrd="0" presId="urn:microsoft.com/office/officeart/2008/layout/RadialCluster"/>
    <dgm:cxn modelId="{34B515EC-7531-4B5E-B99C-7C674EDD1BAA}" type="presOf" srcId="{0D0F0D52-94E2-43B6-85A1-966E0AD8A9B8}" destId="{13F7EAEF-8899-497A-8A03-A9BB17399A6C}" srcOrd="0" destOrd="0" presId="urn:microsoft.com/office/officeart/2008/layout/RadialCluster"/>
    <dgm:cxn modelId="{B17352A4-CE6B-4EC0-B8EB-C789C4444B85}" type="presOf" srcId="{632FD49A-FAC6-4D64-906D-B11A02CFE28C}" destId="{3D6403B3-E9B2-44E4-84B4-AD14EAB0C6B8}" srcOrd="0" destOrd="0" presId="urn:microsoft.com/office/officeart/2008/layout/RadialCluster"/>
    <dgm:cxn modelId="{3DB6C625-2B0C-4018-8818-1483F677D799}" type="presOf" srcId="{3CBA60CF-F420-4888-B940-76690022B321}" destId="{718AAF92-569B-4366-9FFA-99EFA7F1AFCA}" srcOrd="0" destOrd="0" presId="urn:microsoft.com/office/officeart/2008/layout/RadialCluster"/>
    <dgm:cxn modelId="{EB3B4B4B-7258-4EB4-976E-821DB2F89112}" type="presOf" srcId="{5E4C2D42-D888-4E14-A9A1-B38E277B88B8}" destId="{3E764F29-62BF-4562-BA53-43FA64DA66B5}" srcOrd="0" destOrd="0" presId="urn:microsoft.com/office/officeart/2008/layout/RadialCluster"/>
    <dgm:cxn modelId="{73A8826E-D506-4AFD-9713-5457098E9994}" type="presOf" srcId="{D8883F97-6DCF-4286-AC02-93A31D66956D}" destId="{94D8E00C-3AAE-4D43-81F5-F9D77DBD11D9}" srcOrd="0" destOrd="0" presId="urn:microsoft.com/office/officeart/2008/layout/RadialCluster"/>
    <dgm:cxn modelId="{21D6B6EC-81CF-4590-968B-6DE8AAAD060D}" type="presParOf" srcId="{27880E36-C933-4D89-BA10-12E48B1CF18A}" destId="{65FA3FA5-CA98-440E-AB1D-5F987CD4238E}" srcOrd="0" destOrd="0" presId="urn:microsoft.com/office/officeart/2008/layout/RadialCluster"/>
    <dgm:cxn modelId="{1466819F-0768-4E58-9AF6-D62BCEE4839A}" type="presParOf" srcId="{65FA3FA5-CA98-440E-AB1D-5F987CD4238E}" destId="{3D6403B3-E9B2-44E4-84B4-AD14EAB0C6B8}" srcOrd="0" destOrd="0" presId="urn:microsoft.com/office/officeart/2008/layout/RadialCluster"/>
    <dgm:cxn modelId="{36534107-C2E6-4444-B619-02080DDBB1A1}" type="presParOf" srcId="{65FA3FA5-CA98-440E-AB1D-5F987CD4238E}" destId="{3440ABA3-66A6-49D1-BA68-4DB05AE7ED23}" srcOrd="1" destOrd="0" presId="urn:microsoft.com/office/officeart/2008/layout/RadialCluster"/>
    <dgm:cxn modelId="{B0A5D407-E6DD-46D9-8495-8F20D9CA2E8C}" type="presParOf" srcId="{65FA3FA5-CA98-440E-AB1D-5F987CD4238E}" destId="{D36A886B-2CFE-474A-A96D-6C2C48AB7356}" srcOrd="2" destOrd="0" presId="urn:microsoft.com/office/officeart/2008/layout/RadialCluster"/>
    <dgm:cxn modelId="{DCFC2EC2-80D1-4705-9C41-D026CCF52228}" type="presParOf" srcId="{65FA3FA5-CA98-440E-AB1D-5F987CD4238E}" destId="{F21D7C5A-5001-4D41-8B72-27C81995E5C7}" srcOrd="3" destOrd="0" presId="urn:microsoft.com/office/officeart/2008/layout/RadialCluster"/>
    <dgm:cxn modelId="{E486C700-FC37-4407-9D87-F14FD3670AFE}" type="presParOf" srcId="{65FA3FA5-CA98-440E-AB1D-5F987CD4238E}" destId="{16E1809D-82E2-4EEA-8520-475B88AE1B44}" srcOrd="4" destOrd="0" presId="urn:microsoft.com/office/officeart/2008/layout/RadialCluster"/>
    <dgm:cxn modelId="{B24B112A-07B9-4643-ACCB-49CBCCE961C3}" type="presParOf" srcId="{65FA3FA5-CA98-440E-AB1D-5F987CD4238E}" destId="{94D8E00C-3AAE-4D43-81F5-F9D77DBD11D9}" srcOrd="5" destOrd="0" presId="urn:microsoft.com/office/officeart/2008/layout/RadialCluster"/>
    <dgm:cxn modelId="{B5F965BA-753E-48EE-BFE1-D90A9BC00916}" type="presParOf" srcId="{65FA3FA5-CA98-440E-AB1D-5F987CD4238E}" destId="{3E764F29-62BF-4562-BA53-43FA64DA66B5}" srcOrd="6" destOrd="0" presId="urn:microsoft.com/office/officeart/2008/layout/RadialCluster"/>
    <dgm:cxn modelId="{FE4C5570-5D78-4139-BD41-2BBC38079ABF}" type="presParOf" srcId="{65FA3FA5-CA98-440E-AB1D-5F987CD4238E}" destId="{13F7EAEF-8899-497A-8A03-A9BB17399A6C}" srcOrd="7" destOrd="0" presId="urn:microsoft.com/office/officeart/2008/layout/RadialCluster"/>
    <dgm:cxn modelId="{CE8CBF44-19BA-42A1-AEC2-83F774492C5B}" type="presParOf" srcId="{65FA3FA5-CA98-440E-AB1D-5F987CD4238E}" destId="{FA40B680-D899-47CA-AB1D-CE6AB0358FD1}" srcOrd="8" destOrd="0" presId="urn:microsoft.com/office/officeart/2008/layout/RadialCluster"/>
    <dgm:cxn modelId="{57B81A60-BF1D-44C8-BCC3-D1899E313E4A}" type="presParOf" srcId="{65FA3FA5-CA98-440E-AB1D-5F987CD4238E}" destId="{718AAF92-569B-4366-9FFA-99EFA7F1AFCA}" srcOrd="9" destOrd="0" presId="urn:microsoft.com/office/officeart/2008/layout/RadialCluster"/>
    <dgm:cxn modelId="{50C76FB7-4B0C-4A26-81B7-050595D65B15}" type="presParOf" srcId="{65FA3FA5-CA98-440E-AB1D-5F987CD4238E}" destId="{137B8380-6E36-454D-8F72-A9BAE89EC2F3}" srcOrd="10" destOrd="0" presId="urn:microsoft.com/office/officeart/2008/layout/RadialCluster"/>
    <dgm:cxn modelId="{AA762378-05A5-45E1-A2B9-609496827C09}" type="presParOf" srcId="{65FA3FA5-CA98-440E-AB1D-5F987CD4238E}" destId="{D42E0105-FF80-4BAE-9446-C460B8AD0BFB}" srcOrd="11" destOrd="0" presId="urn:microsoft.com/office/officeart/2008/layout/RadialCluster"/>
    <dgm:cxn modelId="{FFBC6DEB-DCEB-4442-AD40-C12DDFF41A4A}" type="presParOf" srcId="{65FA3FA5-CA98-440E-AB1D-5F987CD4238E}" destId="{EE69DABE-2049-4F60-8E03-60D5F40927D7}" srcOrd="12" destOrd="0" presId="urn:microsoft.com/office/officeart/2008/layout/RadialCluster"/>
    <dgm:cxn modelId="{A0940336-247F-43FC-A21C-190FF4515CEA}" type="presParOf" srcId="{65FA3FA5-CA98-440E-AB1D-5F987CD4238E}" destId="{90151708-B231-4D02-8E65-0B1362305763}" srcOrd="13" destOrd="0" presId="urn:microsoft.com/office/officeart/2008/layout/RadialCluster"/>
    <dgm:cxn modelId="{0DD18443-AEC7-4A13-B8FC-1E1FF0674CE8}" type="presParOf" srcId="{65FA3FA5-CA98-440E-AB1D-5F987CD4238E}" destId="{1162F149-3B9A-45A9-AB90-828CE66F5C15}" srcOrd="1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1E0B9-A9CA-4D94-BFBF-87A66C640344}">
      <dsp:nvSpPr>
        <dsp:cNvPr id="0" name=""/>
        <dsp:cNvSpPr/>
      </dsp:nvSpPr>
      <dsp:spPr>
        <a:xfrm>
          <a:off x="0" y="765755"/>
          <a:ext cx="8542947" cy="95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E3418-1E76-48EF-90A0-5DD52252A238}">
      <dsp:nvSpPr>
        <dsp:cNvPr id="0" name=""/>
        <dsp:cNvSpPr/>
      </dsp:nvSpPr>
      <dsp:spPr>
        <a:xfrm>
          <a:off x="427147" y="49152"/>
          <a:ext cx="7471191" cy="12774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032" tIns="0" rIns="22603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социально-психологической точки зрения) 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оптимальное соотношение между ожиданиями окружающих, личности и результатами её деятельности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509" y="111514"/>
        <a:ext cx="7346467" cy="1152758"/>
      </dsp:txXfrm>
    </dsp:sp>
    <dsp:sp modelId="{43E6D85F-82E2-40BE-9118-0AB3468A167B}">
      <dsp:nvSpPr>
        <dsp:cNvPr id="0" name=""/>
        <dsp:cNvSpPr/>
      </dsp:nvSpPr>
      <dsp:spPr>
        <a:xfrm>
          <a:off x="0" y="2946305"/>
          <a:ext cx="8542947" cy="95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C5E131-9745-4797-B4EB-9B79450BB894}">
      <dsp:nvSpPr>
        <dsp:cNvPr id="0" name=""/>
        <dsp:cNvSpPr/>
      </dsp:nvSpPr>
      <dsp:spPr>
        <a:xfrm>
          <a:off x="427147" y="1928555"/>
          <a:ext cx="7456062" cy="15786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032" tIns="0" rIns="22603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психологической точки зрения) 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переживание состояния радости, удовлетворения от того, что результат, к которому личность стремилась, либо совпал с уровнем притязания, либо превзошел их.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4209" y="2005617"/>
        <a:ext cx="7301938" cy="1424506"/>
      </dsp:txXfrm>
    </dsp:sp>
    <dsp:sp modelId="{4B744DEA-7238-4D1F-B788-C720B55948CC}">
      <dsp:nvSpPr>
        <dsp:cNvPr id="0" name=""/>
        <dsp:cNvSpPr/>
      </dsp:nvSpPr>
      <dsp:spPr>
        <a:xfrm>
          <a:off x="0" y="5461320"/>
          <a:ext cx="8542947" cy="95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B4202-8BF5-436E-BE33-7EECB9FCC10E}">
      <dsp:nvSpPr>
        <dsp:cNvPr id="0" name=""/>
        <dsp:cNvSpPr/>
      </dsp:nvSpPr>
      <dsp:spPr>
        <a:xfrm>
          <a:off x="427147" y="4109105"/>
          <a:ext cx="7505277" cy="191309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032" tIns="0" rIns="22603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Ситуация успеха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 педагогической точки зрения) 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целенаправленное, организованное сочетание условий, при которых создаётся возможность достичь значительных результатов в деятельности (как отдельно взятой личности, так и коллектива в целом).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0537" y="4202495"/>
        <a:ext cx="7318497" cy="1726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403B3-E9B2-44E4-84B4-AD14EAB0C6B8}">
      <dsp:nvSpPr>
        <dsp:cNvPr id="0" name=""/>
        <dsp:cNvSpPr/>
      </dsp:nvSpPr>
      <dsp:spPr>
        <a:xfrm>
          <a:off x="2953452" y="2599867"/>
          <a:ext cx="1894602" cy="1421027"/>
        </a:xfrm>
        <a:prstGeom prst="roundRect">
          <a:avLst/>
        </a:pr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Методы</a:t>
          </a:r>
          <a:endParaRPr lang="ru-RU" sz="35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2821" y="2669236"/>
        <a:ext cx="1755864" cy="1282289"/>
      </dsp:txXfrm>
    </dsp:sp>
    <dsp:sp modelId="{3440ABA3-66A6-49D1-BA68-4DB05AE7ED23}">
      <dsp:nvSpPr>
        <dsp:cNvPr id="0" name=""/>
        <dsp:cNvSpPr/>
      </dsp:nvSpPr>
      <dsp:spPr>
        <a:xfrm rot="16210923">
          <a:off x="3130587" y="1824985"/>
          <a:ext cx="15497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977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A886B-2CFE-474A-A96D-6C2C48AB7356}">
      <dsp:nvSpPr>
        <dsp:cNvPr id="0" name=""/>
        <dsp:cNvSpPr/>
      </dsp:nvSpPr>
      <dsp:spPr>
        <a:xfrm>
          <a:off x="2096842" y="191187"/>
          <a:ext cx="3624916" cy="858915"/>
        </a:xfrm>
        <a:prstGeom prst="roundRect">
          <a:avLst/>
        </a:prstGeom>
        <a:noFill/>
        <a:ln w="31750" cap="flat" cmpd="sng" algn="ctr">
          <a:solidFill>
            <a:srgbClr val="66FF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Дифференцированное обучение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8771" y="233116"/>
        <a:ext cx="3541058" cy="775057"/>
      </dsp:txXfrm>
    </dsp:sp>
    <dsp:sp modelId="{F21D7C5A-5001-4D41-8B72-27C81995E5C7}">
      <dsp:nvSpPr>
        <dsp:cNvPr id="0" name=""/>
        <dsp:cNvSpPr/>
      </dsp:nvSpPr>
      <dsp:spPr>
        <a:xfrm rot="19435356">
          <a:off x="4766349" y="2369280"/>
          <a:ext cx="8520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209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1809D-82E2-4EEA-8520-475B88AE1B44}">
      <dsp:nvSpPr>
        <dsp:cNvPr id="0" name=""/>
        <dsp:cNvSpPr/>
      </dsp:nvSpPr>
      <dsp:spPr>
        <a:xfrm>
          <a:off x="4493040" y="1293278"/>
          <a:ext cx="3219843" cy="825112"/>
        </a:xfrm>
        <a:prstGeom prst="roundRect">
          <a:avLst/>
        </a:prstGeom>
        <a:noFill/>
        <a:ln w="3175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Коллективные формы обучения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3319" y="1333557"/>
        <a:ext cx="3139285" cy="744554"/>
      </dsp:txXfrm>
    </dsp:sp>
    <dsp:sp modelId="{94D8E00C-3AAE-4D43-81F5-F9D77DBD11D9}">
      <dsp:nvSpPr>
        <dsp:cNvPr id="0" name=""/>
        <dsp:cNvSpPr/>
      </dsp:nvSpPr>
      <dsp:spPr>
        <a:xfrm rot="267809">
          <a:off x="4847675" y="3394086"/>
          <a:ext cx="2507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076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764F29-62BF-4562-BA53-43FA64DA66B5}">
      <dsp:nvSpPr>
        <dsp:cNvPr id="0" name=""/>
        <dsp:cNvSpPr/>
      </dsp:nvSpPr>
      <dsp:spPr>
        <a:xfrm>
          <a:off x="5098064" y="3032417"/>
          <a:ext cx="2940604" cy="972398"/>
        </a:xfrm>
        <a:prstGeom prst="roundRect">
          <a:avLst/>
        </a:prstGeom>
        <a:noFill/>
        <a:ln w="3175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Репродуктивные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5533" y="3079886"/>
        <a:ext cx="2845666" cy="877460"/>
      </dsp:txXfrm>
    </dsp:sp>
    <dsp:sp modelId="{13F7EAEF-8899-497A-8A03-A9BB17399A6C}">
      <dsp:nvSpPr>
        <dsp:cNvPr id="0" name=""/>
        <dsp:cNvSpPr/>
      </dsp:nvSpPr>
      <dsp:spPr>
        <a:xfrm rot="2780661">
          <a:off x="4357155" y="4538455"/>
          <a:ext cx="14307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070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0B680-D899-47CA-AB1D-CE6AB0358FD1}">
      <dsp:nvSpPr>
        <dsp:cNvPr id="0" name=""/>
        <dsp:cNvSpPr/>
      </dsp:nvSpPr>
      <dsp:spPr>
        <a:xfrm>
          <a:off x="3799610" y="5056016"/>
          <a:ext cx="4259075" cy="760500"/>
        </a:xfrm>
        <a:prstGeom prst="roundRect">
          <a:avLst/>
        </a:prstGeom>
        <a:noFill/>
        <a:ln w="31750" cap="flat" cmpd="sng" algn="ctr">
          <a:solidFill>
            <a:srgbClr val="FF33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Проблемно - поисковые 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36735" y="5093141"/>
        <a:ext cx="4184825" cy="686250"/>
      </dsp:txXfrm>
    </dsp:sp>
    <dsp:sp modelId="{718AAF92-569B-4366-9FFA-99EFA7F1AFCA}">
      <dsp:nvSpPr>
        <dsp:cNvPr id="0" name=""/>
        <dsp:cNvSpPr/>
      </dsp:nvSpPr>
      <dsp:spPr>
        <a:xfrm rot="7758828">
          <a:off x="2054733" y="4619637"/>
          <a:ext cx="15477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776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7B8380-6E36-454D-8F72-A9BAE89EC2F3}">
      <dsp:nvSpPr>
        <dsp:cNvPr id="0" name=""/>
        <dsp:cNvSpPr/>
      </dsp:nvSpPr>
      <dsp:spPr>
        <a:xfrm>
          <a:off x="822393" y="5218379"/>
          <a:ext cx="2493031" cy="657959"/>
        </a:xfrm>
        <a:prstGeom prst="roundRect">
          <a:avLst/>
        </a:prstGeom>
        <a:noFill/>
        <a:ln w="31750" cap="flat" cmpd="sng" algn="ctr">
          <a:solidFill>
            <a:srgbClr val="66FF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Творческие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4512" y="5250498"/>
        <a:ext cx="2428793" cy="593721"/>
      </dsp:txXfrm>
    </dsp:sp>
    <dsp:sp modelId="{D42E0105-FF80-4BAE-9446-C460B8AD0BFB}">
      <dsp:nvSpPr>
        <dsp:cNvPr id="0" name=""/>
        <dsp:cNvSpPr/>
      </dsp:nvSpPr>
      <dsp:spPr>
        <a:xfrm rot="10162538">
          <a:off x="2467719" y="3533245"/>
          <a:ext cx="48993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993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9DABE-2049-4F60-8E03-60D5F40927D7}">
      <dsp:nvSpPr>
        <dsp:cNvPr id="0" name=""/>
        <dsp:cNvSpPr/>
      </dsp:nvSpPr>
      <dsp:spPr>
        <a:xfrm>
          <a:off x="284947" y="3295136"/>
          <a:ext cx="2186970" cy="976790"/>
        </a:xfrm>
        <a:prstGeom prst="roundRect">
          <a:avLst/>
        </a:prstGeom>
        <a:noFill/>
        <a:ln w="3175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Проектный метода 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630" y="3342819"/>
        <a:ext cx="2091604" cy="881424"/>
      </dsp:txXfrm>
    </dsp:sp>
    <dsp:sp modelId="{90151708-B231-4D02-8E65-0B1362305763}">
      <dsp:nvSpPr>
        <dsp:cNvPr id="0" name=""/>
        <dsp:cNvSpPr/>
      </dsp:nvSpPr>
      <dsp:spPr>
        <a:xfrm rot="12571092">
          <a:off x="2276778" y="2595758"/>
          <a:ext cx="72363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363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2F149-3B9A-45A9-AB90-828CE66F5C15}">
      <dsp:nvSpPr>
        <dsp:cNvPr id="0" name=""/>
        <dsp:cNvSpPr/>
      </dsp:nvSpPr>
      <dsp:spPr>
        <a:xfrm>
          <a:off x="43996" y="1438553"/>
          <a:ext cx="2830510" cy="978936"/>
        </a:xfrm>
        <a:prstGeom prst="roundRect">
          <a:avLst/>
        </a:prstGeom>
        <a:noFill/>
        <a:ln w="31750" cap="flat" cmpd="sng" algn="ctr">
          <a:solidFill>
            <a:srgbClr val="CC00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Индивидуальное портфолио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784" y="1486341"/>
        <a:ext cx="2734934" cy="88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CB2A5-F5EC-4CF8-A1ED-97F53A2659D4}" type="datetimeFigureOut">
              <a:rPr lang="ru-RU" smtClean="0"/>
              <a:t>вт 18.08.26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08912-9530-4FC4-A3E2-8288D37F3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43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66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5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845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9866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24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58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70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077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76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26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0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вт 18.08.26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2813" y="522747"/>
            <a:ext cx="6172200" cy="189436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Comic Sans MS" pitchFamily="66" charset="0"/>
              </a:rPr>
              <a:t>Педагогические приемы создания ситуации успеха</a:t>
            </a:r>
            <a:endParaRPr lang="ru-RU" sz="4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" name="Picture 2" descr="https://s1.1zoom.ru/b5050/514/School_White_background_Two_Boys_Little_girls_536559_1680x1050.jpg">
            <a:extLst>
              <a:ext uri="{FF2B5EF4-FFF2-40B4-BE49-F238E27FC236}">
                <a16:creationId xmlns:a16="http://schemas.microsoft.com/office/drawing/2014/main" id="{80156A45-988B-4228-BEB5-BAD4E2C47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4450" y="3016444"/>
            <a:ext cx="5582860" cy="34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517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3" y="442890"/>
            <a:ext cx="7848872" cy="5544616"/>
          </a:xfrm>
        </p:spPr>
        <p:txBody>
          <a:bodyPr>
            <a:normAutofit/>
          </a:bodyPr>
          <a:lstStyle/>
          <a:p>
            <a:pPr marL="342900" indent="-328613">
              <a:spcBef>
                <a:spcPts val="8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сочетание условий, которые обеспечивают успех.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результат подобной ситуации.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694" y="2933186"/>
            <a:ext cx="51911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3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26728126"/>
              </p:ext>
            </p:extLst>
          </p:nvPr>
        </p:nvGraphicFramePr>
        <p:xfrm>
          <a:off x="199401" y="277500"/>
          <a:ext cx="8542947" cy="6468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2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8" y="290167"/>
            <a:ext cx="7917540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08000">
              <a:lnSpc>
                <a:spcPct val="107000"/>
              </a:lnSpc>
              <a:spcAft>
                <a:spcPts val="13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Ситуация успеха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учебной деятельности комплекс оптимальных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приемов,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которые способствуют включению каждого ученика в активную учебную деятельность на уровне его потенциальных возможностей и развивает эти возможности, воздействуя на эмоционально-волевую и интеллектуальную сферы личности школьника.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310" y="2948300"/>
            <a:ext cx="5252315" cy="368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126" y="380450"/>
            <a:ext cx="75202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спех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это горючее развития, своего рода пусковой механизм самосовершенствования, саморазвития школьника.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учении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единственный источник внутренних сил ребенка, рождающий энергию для преодоления трудностей, желания учиться.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29" y="3469593"/>
            <a:ext cx="4713530" cy="314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121" y="564022"/>
            <a:ext cx="75032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успех поддерживает интерес ученика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учению.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никогда не познавший радости труда в учении,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переживший гордости от того, что трудности преодолены, теряет желание,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К.Д.Ушинский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766" y="3102954"/>
            <a:ext cx="3173713" cy="358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4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альтернативный процесс 5"/>
          <p:cNvSpPr/>
          <p:nvPr/>
        </p:nvSpPr>
        <p:spPr>
          <a:xfrm>
            <a:off x="496203" y="908612"/>
            <a:ext cx="7612442" cy="1273129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этапах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590208" y="2535055"/>
            <a:ext cx="7510438" cy="134473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усложняет учебные и воспитательные задачи, стоящие на каждом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этапе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90208" y="4418352"/>
            <a:ext cx="7416435" cy="127067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индивидуальных особенностей учащихся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77663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 успеха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6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595" y="505422"/>
            <a:ext cx="839239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Переживание учеником ситуации успеха: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повышает мотивацию учения и развивает познавательные интересы;</a:t>
            </a: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позволяет ученику почувствовать удовлетворение от учебной деятельности;</a:t>
            </a: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стимулирует к высокой результативности труда;</a:t>
            </a: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корректирует личностные особенности такие, как тревожность,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неуверенность,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самооценку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развивает инициативность,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креативность, активность</a:t>
            </a: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&gt;"/>
              <a:tabLst>
                <a:tab pos="896620" algn="l"/>
                <a:tab pos="902335" algn="l"/>
              </a:tabLst>
            </a:pPr>
            <a:r>
              <a:rPr lang="ru-RU" sz="28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поддерживает в классе благоприятный психологический </a:t>
            </a:r>
            <a:r>
              <a:rPr lang="ru-RU" sz="2800" dirty="0" smtClean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климат.</a:t>
            </a:r>
            <a:endParaRPr lang="ru-RU" sz="28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91" y="4902591"/>
            <a:ext cx="1955409" cy="195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116" y="146452"/>
            <a:ext cx="7467600" cy="55535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моменты: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91" y="4908659"/>
            <a:ext cx="1955409" cy="1955409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35071" y="1012611"/>
            <a:ext cx="7931224" cy="487375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10000"/>
              </a:lnSpc>
              <a:buFont typeface="Wingdings"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- успех, доставшийся ценой небольших усилий, может привести к переоценке, точнее, к завышенной оценке своих возможностей;</a:t>
            </a:r>
          </a:p>
          <a:p>
            <a:pPr defTabSz="914400">
              <a:lnSpc>
                <a:spcPct val="110000"/>
              </a:lnSpc>
              <a:buFont typeface="Wingdings"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- за сильным переживанием какой-либо эмоции обязательно следует расслабление: если же в этот период предложить человеку какую-то деятельность, то она, скорее всего, будет менее успешна, чем предыдущая;</a:t>
            </a:r>
          </a:p>
          <a:p>
            <a:pPr defTabSz="914400">
              <a:lnSpc>
                <a:spcPct val="110000"/>
              </a:lnSpc>
              <a:buFont typeface="Wingdings"/>
              <a:buNone/>
              <a:defRPr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- переживание успеха может быть омрачено, если результат, важный и значимый для ученика, не будет адекватно оценен одноклассниками и учителем;</a:t>
            </a:r>
          </a:p>
          <a:p>
            <a:pPr defTabSz="914400">
              <a:lnSpc>
                <a:spcPct val="110000"/>
              </a:lnSpc>
              <a:buFont typeface="Wingdings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эмоция успеха не явится сильным переживанием, если результаты деятельности не значимы для ученика.</a:t>
            </a:r>
          </a:p>
          <a:p>
            <a:pPr defTabSz="914400">
              <a:lnSpc>
                <a:spcPct val="110000"/>
              </a:lnSpc>
              <a:buFont typeface="Wingdings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9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75240" cy="6552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ситуации успеха: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584088"/>
              </p:ext>
            </p:extLst>
          </p:nvPr>
        </p:nvGraphicFramePr>
        <p:xfrm>
          <a:off x="243555" y="987802"/>
          <a:ext cx="5593223" cy="4396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6180">
                  <a:extLst>
                    <a:ext uri="{9D8B030D-6E8A-4147-A177-3AD203B41FA5}">
                      <a16:colId xmlns:a16="http://schemas.microsoft.com/office/drawing/2014/main" val="198014761"/>
                    </a:ext>
                  </a:extLst>
                </a:gridCol>
                <a:gridCol w="3367043">
                  <a:extLst>
                    <a:ext uri="{9D8B030D-6E8A-4147-A177-3AD203B41FA5}">
                      <a16:colId xmlns:a16="http://schemas.microsoft.com/office/drawing/2014/main" val="1153417954"/>
                    </a:ext>
                  </a:extLst>
                </a:gridCol>
              </a:tblGrid>
              <a:tr h="610111">
                <a:tc>
                  <a:txBody>
                    <a:bodyPr/>
                    <a:lstStyle/>
                    <a:p>
                      <a:pPr indent="4191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Способы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71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Сущность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349357"/>
                  </a:ext>
                </a:extLst>
              </a:tr>
              <a:tr h="37859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1.Установление психологического контакта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Создание атмосферы доверия (доброжелательности), улыбка, обращение по имени, поглаживание, доброжела­тельный визуальный контакт, фразы, постоянное проявле­ние интереса к ученику, сопереживание ему.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15177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946370"/>
              </p:ext>
            </p:extLst>
          </p:nvPr>
        </p:nvGraphicFramePr>
        <p:xfrm>
          <a:off x="5844004" y="987803"/>
          <a:ext cx="2892033" cy="4433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2033">
                  <a:extLst>
                    <a:ext uri="{9D8B030D-6E8A-4147-A177-3AD203B41FA5}">
                      <a16:colId xmlns:a16="http://schemas.microsoft.com/office/drawing/2014/main" val="2787814667"/>
                    </a:ext>
                  </a:extLst>
                </a:gridCol>
              </a:tblGrid>
              <a:tr h="601846">
                <a:tc>
                  <a:txBody>
                    <a:bodyPr/>
                    <a:lstStyle/>
                    <a:p>
                      <a:pPr marL="889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Приемы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822716"/>
                  </a:ext>
                </a:extLst>
              </a:tr>
              <a:tr h="2515769">
                <a:tc>
                  <a:txBody>
                    <a:bodyPr/>
                    <a:lstStyle/>
                    <a:p>
                      <a:pPr marL="730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302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Я рада видеть тебя...</a:t>
                      </a:r>
                    </a:p>
                    <a:p>
                      <a:pPr marL="7302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-Мне приятно общаться </a:t>
                      </a:r>
                      <a:endParaRPr lang="ru-RU" sz="2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302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</a:rPr>
                        <a:t>с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Вами.</a:t>
                      </a:r>
                    </a:p>
                    <a:p>
                      <a:pPr marL="7302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</a:rPr>
                        <a:t>-Как хорошо, что мы встретились.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109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66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696338"/>
              </p:ext>
            </p:extLst>
          </p:nvPr>
        </p:nvGraphicFramePr>
        <p:xfrm>
          <a:off x="261800" y="303228"/>
          <a:ext cx="4299024" cy="6114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3194">
                  <a:extLst>
                    <a:ext uri="{9D8B030D-6E8A-4147-A177-3AD203B41FA5}">
                      <a16:colId xmlns:a16="http://schemas.microsoft.com/office/drawing/2014/main" val="3594500339"/>
                    </a:ext>
                  </a:extLst>
                </a:gridCol>
                <a:gridCol w="2415830">
                  <a:extLst>
                    <a:ext uri="{9D8B030D-6E8A-4147-A177-3AD203B41FA5}">
                      <a16:colId xmlns:a16="http://schemas.microsoft.com/office/drawing/2014/main" val="2848601730"/>
                    </a:ext>
                  </a:extLst>
                </a:gridCol>
              </a:tblGrid>
              <a:tr h="6114664"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2. На фоне эмоциональной комфортности снятие страха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Освобождение психологического зажима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5155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560824" y="303228"/>
            <a:ext cx="4048604" cy="59952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Ничего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страшного, если не получится, поищем другой способ.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-Это очень важно сделать, и у тебя непременно получится.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-Мы все пробуем и ищем, только так может что-то получиться.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-Люди учатся на своих ошибках, и находят способы решений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2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05104"/>
              </p:ext>
            </p:extLst>
          </p:nvPr>
        </p:nvGraphicFramePr>
        <p:xfrm>
          <a:off x="272976" y="353793"/>
          <a:ext cx="4819529" cy="6173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5897">
                  <a:extLst>
                    <a:ext uri="{9D8B030D-6E8A-4147-A177-3AD203B41FA5}">
                      <a16:colId xmlns:a16="http://schemas.microsoft.com/office/drawing/2014/main" val="3062254132"/>
                    </a:ext>
                  </a:extLst>
                </a:gridCol>
                <a:gridCol w="2863632">
                  <a:extLst>
                    <a:ext uri="{9D8B030D-6E8A-4147-A177-3AD203B41FA5}">
                      <a16:colId xmlns:a16="http://schemas.microsoft.com/office/drawing/2014/main" val="1446267233"/>
                    </a:ext>
                  </a:extLst>
                </a:gridCol>
              </a:tblGrid>
              <a:tr h="6173616"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3.Четкая инструкция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Совет, как лучше выполнить планируемое, скрытая помощь.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6885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92505" y="353793"/>
            <a:ext cx="3502855" cy="59650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  <a:tabLst>
                <a:tab pos="3937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Я бы начала с...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  <a:tabLst>
                <a:tab pos="3937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Я полагаю, что удобнее было бы сделать.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Достаточно вспомнить вот эту часть и...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Может быть, попробуешь...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Именно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 и мог выполнить такое дело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093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6863"/>
              </p:ext>
            </p:extLst>
          </p:nvPr>
        </p:nvGraphicFramePr>
        <p:xfrm>
          <a:off x="295422" y="481231"/>
          <a:ext cx="4740812" cy="6133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8907">
                  <a:extLst>
                    <a:ext uri="{9D8B030D-6E8A-4147-A177-3AD203B41FA5}">
                      <a16:colId xmlns:a16="http://schemas.microsoft.com/office/drawing/2014/main" val="2891934274"/>
                    </a:ext>
                  </a:extLst>
                </a:gridCol>
                <a:gridCol w="2561905">
                  <a:extLst>
                    <a:ext uri="{9D8B030D-6E8A-4147-A177-3AD203B41FA5}">
                      <a16:colId xmlns:a16="http://schemas.microsoft.com/office/drawing/2014/main" val="1626914405"/>
                    </a:ext>
                  </a:extLst>
                </a:gridCol>
              </a:tblGrid>
              <a:tr h="6133930"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4.Авансирование личности.</a:t>
                      </a:r>
                    </a:p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Персональная исключительность.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563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Провозглашение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её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достоинств. Мобилизация активности ребенка.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547807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36234" y="481231"/>
            <a:ext cx="3615397" cy="59423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 тебя обязательно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получиться. </a:t>
            </a: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Ведь у тебя хорошая зрительная память.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-Твой сильный характер не боится неудач.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-Я даже не сомневаюсь в успешном результате.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-Только ты и мог бы.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-Только тебе, я могу доверить...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-Ни к кому, кроме тебя, я не могу обратиться с этой просьбой.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5042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265181"/>
              </p:ext>
            </p:extLst>
          </p:nvPr>
        </p:nvGraphicFramePr>
        <p:xfrm>
          <a:off x="399585" y="431922"/>
          <a:ext cx="4130212" cy="6151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153">
                  <a:extLst>
                    <a:ext uri="{9D8B030D-6E8A-4147-A177-3AD203B41FA5}">
                      <a16:colId xmlns:a16="http://schemas.microsoft.com/office/drawing/2014/main" val="1063286719"/>
                    </a:ext>
                  </a:extLst>
                </a:gridCol>
                <a:gridCol w="2454059">
                  <a:extLst>
                    <a:ext uri="{9D8B030D-6E8A-4147-A177-3AD203B41FA5}">
                      <a16:colId xmlns:a16="http://schemas.microsoft.com/office/drawing/2014/main" val="2971485302"/>
                    </a:ext>
                  </a:extLst>
                </a:gridCol>
              </a:tblGrid>
              <a:tr h="6151758"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5. Внесение мотива (обозначить практическую значимость). Положительное подкрепление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Переключение внимания ребенка с себя на дело путем усиления его социальной значимости.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03474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529797" y="431922"/>
            <a:ext cx="4149969" cy="60253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твоей помощи твоим товарищам не справиться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-Это нам необходимо...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-Это очень важно для нашей работы...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-Наше дело зависит от твоей работы...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-Только ты и сможешь...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-Никто, кроме тебя...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-Именно ты способен это сделать...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86429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99506"/>
              </p:ext>
            </p:extLst>
          </p:nvPr>
        </p:nvGraphicFramePr>
        <p:xfrm>
          <a:off x="329247" y="389132"/>
          <a:ext cx="4706987" cy="60538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2261">
                  <a:extLst>
                    <a:ext uri="{9D8B030D-6E8A-4147-A177-3AD203B41FA5}">
                      <a16:colId xmlns:a16="http://schemas.microsoft.com/office/drawing/2014/main" val="2855207356"/>
                    </a:ext>
                  </a:extLst>
                </a:gridCol>
                <a:gridCol w="2644726">
                  <a:extLst>
                    <a:ext uri="{9D8B030D-6E8A-4147-A177-3AD203B41FA5}">
                      <a16:colId xmlns:a16="http://schemas.microsoft.com/office/drawing/2014/main" val="1603673142"/>
                    </a:ext>
                  </a:extLst>
                </a:gridCol>
              </a:tblGrid>
              <a:tr h="6053871"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6. Педагогическое внушение. Скрытое инструктирование ребёнка в способах деятельности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4138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Через интонацию, пластику, мимику. Передача веры в успех, импульс к действию.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31835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36234" y="389132"/>
            <a:ext cx="3291840" cy="59952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-Начинай же!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-Смелее, смелее...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 тебя получится!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-Ты хорошо это делаешь.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-Возможно, лучше всего начать с.,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-Выполняя работу, не забудьте о.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-Так хочется поскорее увидеть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6310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954248"/>
              </p:ext>
            </p:extLst>
          </p:nvPr>
        </p:nvGraphicFramePr>
        <p:xfrm>
          <a:off x="287045" y="286128"/>
          <a:ext cx="4538174" cy="6311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5887">
                  <a:extLst>
                    <a:ext uri="{9D8B030D-6E8A-4147-A177-3AD203B41FA5}">
                      <a16:colId xmlns:a16="http://schemas.microsoft.com/office/drawing/2014/main" val="3728093142"/>
                    </a:ext>
                  </a:extLst>
                </a:gridCol>
                <a:gridCol w="2512287">
                  <a:extLst>
                    <a:ext uri="{9D8B030D-6E8A-4147-A177-3AD203B41FA5}">
                      <a16:colId xmlns:a16="http://schemas.microsoft.com/office/drawing/2014/main" val="193615538"/>
                    </a:ext>
                  </a:extLst>
                </a:gridCol>
              </a:tblGrid>
              <a:tr h="6311620"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7. Педагогическая оценка результата. Высокая оценка деталей.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Оценивание не человека, а деятельности, отношения ребенка к ней, позитивное оценивание, использование приема детальной оценки, т.е. похвалить за то, что получилось хорошо и др.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6755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825219" y="286128"/>
            <a:ext cx="3953021" cy="645625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-Вот эта деталь получилась прекрасно...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 этой работе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хорошо прослеживается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логика ..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-Ты творчески поработал над данным заданием.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-Тебе особенно удалось то объяснение.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-Больше всего мне в твоей работе понравилось...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395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91127"/>
              </p:ext>
            </p:extLst>
          </p:nvPr>
        </p:nvGraphicFramePr>
        <p:xfrm>
          <a:off x="343315" y="356209"/>
          <a:ext cx="3827033" cy="6164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962">
                  <a:extLst>
                    <a:ext uri="{9D8B030D-6E8A-4147-A177-3AD203B41FA5}">
                      <a16:colId xmlns:a16="http://schemas.microsoft.com/office/drawing/2014/main" val="1039621174"/>
                    </a:ext>
                  </a:extLst>
                </a:gridCol>
                <a:gridCol w="2122071">
                  <a:extLst>
                    <a:ext uri="{9D8B030D-6E8A-4147-A177-3AD203B41FA5}">
                      <a16:colId xmlns:a16="http://schemas.microsoft.com/office/drawing/2014/main" val="858553278"/>
                    </a:ext>
                  </a:extLst>
                </a:gridCol>
              </a:tblGrid>
              <a:tr h="6164231"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8. Вселение веры ученику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Вселение веры ученику в его будущие успехи.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52715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170348" y="356209"/>
            <a:ext cx="4256200" cy="618502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3025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 следующий раз получится ещё лучше!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-В следующий раз ты сможешь выполнить ещё более сложное задание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9115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5035"/>
            <a:ext cx="9144000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успеха: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76310" y="749869"/>
            <a:ext cx="8126392" cy="1760141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3277" y="775797"/>
            <a:ext cx="7734536" cy="16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tabLst>
                <a:tab pos="180340" algn="l"/>
                <a:tab pos="63754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Охрана физического и психологического здоровья ребенка, его психологическая защита, создание комфорта и удовлетворение потребности в эмоциональном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общении</a:t>
            </a:r>
            <a:endParaRPr lang="ru-RU" sz="2000" u="none" strike="noStrike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76310" y="2800966"/>
            <a:ext cx="8049843" cy="1815898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53585" y="4937507"/>
            <a:ext cx="7954228" cy="1497476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9800" y="2885708"/>
            <a:ext cx="7479411" cy="16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tabLst>
                <a:tab pos="180340" algn="l"/>
                <a:tab pos="64389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Направленность педагогического процесса на интеллектуальное, личностное развитие в зависимости от возрастных особенностей и индивидуальных склонностей и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endParaRPr lang="ru-RU" sz="2000" u="none" strike="noStrike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8972" y="5186133"/>
            <a:ext cx="72645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базиса личностной культуры, основанной на общечеловеческих духовных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ценностях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60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05960402"/>
              </p:ext>
            </p:extLst>
          </p:nvPr>
        </p:nvGraphicFramePr>
        <p:xfrm>
          <a:off x="376015" y="102550"/>
          <a:ext cx="8178325" cy="6315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12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2903"/>
            <a:ext cx="9143999" cy="537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9000"/>
              </a:lnSpc>
              <a:spcAft>
                <a:spcPts val="1300"/>
              </a:spcAft>
              <a:tabLst>
                <a:tab pos="180340" algn="l"/>
                <a:tab pos="651510" algn="l"/>
              </a:tabLs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 ситуаций успеха: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745" y="774999"/>
            <a:ext cx="8124094" cy="5690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Вопросы, которые задают сами дети. + Задай вопрос учителю</a:t>
            </a:r>
            <a:endParaRPr lang="ru-RU" sz="2000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Прием-подсказка (План-ответ, рисунок-подсказка, таблица, опорные сигналы и пр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Ролевые ситуации («наблюдатель», «мудрец», «хранитель знаний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Репетиция самостоятельной к/работы (анонсирование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Побуждение к поиску вариантов решения учебной задачи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 текстов учебников и составление различного рода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всего перечня работ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Проведи урок (обмен ролями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«поглаживание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Исповедь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всплеск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радости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заданий нарастающей сложности</a:t>
            </a:r>
          </a:p>
          <a:p>
            <a:pPr marL="342900" indent="-342900" algn="just">
              <a:lnSpc>
                <a:spcPct val="107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Char char="•"/>
              <a:tabLst>
                <a:tab pos="90170" algn="l"/>
                <a:tab pos="905510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12189" r="35469" b="9791"/>
          <a:stretch/>
        </p:blipFill>
        <p:spPr>
          <a:xfrm flipH="1">
            <a:off x="6443527" y="4221622"/>
            <a:ext cx="2285981" cy="26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1877"/>
            <a:ext cx="9143999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Действия учителя, обеспечивающие ситуацию успеха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6277" y="712989"/>
            <a:ext cx="8149698" cy="5426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заострять внимание на негативном; чаще улыбайтесь, используйте элементы юмора при общении.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Проявляйте интерес и великодушие к своим ученикам.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Раскрывайте сильные стороны своих учеников,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подчеркивайте любые улучшения.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162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Концентрируйте внимание учеников на прошлых успехах.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1623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Ограничивайте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 на выполнение задания.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Вы видите, что ученик теряет надежду, говорите «стоп», «закончили работу». Этим Вы спасете его от неудачи. Он не решил, не потому что не способный, а потому, что «время кончилось».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162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Делайте ошибки нормальным и нужным явлением.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Аргументируйте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 Ваших действий; ту отметку, которую Вы выставляете ученику.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Оценивайте действия ученика с акцентом на детали.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говорите много за детей, вызывайте их на диалог, позволяйте выражать им своё мнение.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+mj-lt"/>
              <a:buAutoNum type="arabicPeriod"/>
              <a:tabLst>
                <a:tab pos="33909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высказывайте недовольство ученику при всём классе, не применяйте угрозы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4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9209" y="332722"/>
            <a:ext cx="7464751" cy="2701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90170" algn="l"/>
                <a:tab pos="180340" algn="l"/>
                <a:tab pos="270510" algn="l"/>
                <a:tab pos="478790" algn="l"/>
                <a:tab pos="784860" algn="l"/>
              </a:tabLs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создании ситуации успеха внимание и помощь не должны быть </a:t>
            </a: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чрезмерными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оказанными в своих собственных интересах, и они должны быть </a:t>
            </a: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своевременными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162" y="3842303"/>
            <a:ext cx="5204389" cy="27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87110" y="237391"/>
            <a:ext cx="7981772" cy="6146318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Счастливого человека может воспитать только счастливый!</a:t>
            </a:r>
          </a:p>
          <a:p>
            <a:pPr algn="just">
              <a:buNone/>
            </a:pPr>
            <a:endParaRPr lang="ru-RU" sz="3600" b="1" i="1" dirty="0" smtClean="0">
              <a:latin typeface="Monotype Corsiva" pitchFamily="66" charset="0"/>
            </a:endParaRP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0070C0"/>
                </a:solidFill>
                <a:latin typeface="Monotype Corsiva" pitchFamily="66" charset="0"/>
              </a:rPr>
              <a:t>Твой завтрашний успех начинается сегодня!</a:t>
            </a:r>
          </a:p>
          <a:p>
            <a:pPr algn="just">
              <a:buNone/>
            </a:pPr>
            <a:endParaRPr lang="ru-RU" sz="3600" b="1" i="1" dirty="0" smtClean="0">
              <a:latin typeface="Monotype Corsiva" pitchFamily="66" charset="0"/>
            </a:endParaRP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008000"/>
                </a:solidFill>
                <a:latin typeface="Monotype Corsiva" pitchFamily="66" charset="0"/>
              </a:rPr>
              <a:t>Сегодняшняя успешность ребёнка </a:t>
            </a: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008000"/>
                </a:solidFill>
                <a:latin typeface="Monotype Corsiva" pitchFamily="66" charset="0"/>
              </a:rPr>
              <a:t>в учебной деятельности – завтрашний </a:t>
            </a:r>
          </a:p>
          <a:p>
            <a:pPr marL="0" indent="0" algn="just">
              <a:buNone/>
            </a:pPr>
            <a:r>
              <a:rPr lang="ru-RU" sz="3600" b="1" i="1" dirty="0" smtClean="0">
                <a:solidFill>
                  <a:srgbClr val="008000"/>
                </a:solidFill>
                <a:latin typeface="Monotype Corsiva" pitchFamily="66" charset="0"/>
              </a:rPr>
              <a:t>его успех  в жизни!</a:t>
            </a:r>
          </a:p>
          <a:p>
            <a:pPr algn="r">
              <a:buNone/>
            </a:pPr>
            <a:endParaRPr lang="ru-RU" sz="3600" b="1" i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572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1256</Words>
  <Application>Microsoft Office PowerPoint</Application>
  <PresentationFormat>Экран (4:3)</PresentationFormat>
  <Paragraphs>147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Century Schoolbook</vt:lpstr>
      <vt:lpstr>Comic Sans MS</vt:lpstr>
      <vt:lpstr>Monotype Corsiva</vt:lpstr>
      <vt:lpstr>Times New Roman</vt:lpstr>
      <vt:lpstr>Wingdings</vt:lpstr>
      <vt:lpstr>Wingdings 2</vt:lpstr>
      <vt:lpstr>Эркер</vt:lpstr>
      <vt:lpstr>Педагогические приемы создания ситуации успеха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Негативные моменты:</vt:lpstr>
      <vt:lpstr>Алгоритм создания ситуации успеха: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30</cp:revision>
  <dcterms:created xsi:type="dcterms:W3CDTF">2026-02-22T16:41:15Z</dcterms:created>
  <dcterms:modified xsi:type="dcterms:W3CDTF">2026-08-18T09:55:40Z</dcterms:modified>
</cp:coreProperties>
</file>