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405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14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067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053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024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13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03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9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707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13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86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19B9678-317E-4A1C-9CF3-C9CA668247C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2076D38-7A3F-448F-A4B6-E0857496237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81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132" y="1163782"/>
            <a:ext cx="811322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Тема: Утомляемость ребёнка и как с ней бороться.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29863" y="5587482"/>
            <a:ext cx="5018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Самусева Анастасия Александровна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662">
            <a:off x="8094106" y="1533896"/>
            <a:ext cx="3525817" cy="26478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87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582" y="1652585"/>
            <a:ext cx="12251092" cy="1450757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активной педагогической позиции родителей, повышение воспитательного потенциала семьи</a:t>
            </a:r>
            <a:br>
              <a:rPr lang="ru-RU" sz="4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268547" y="2509935"/>
            <a:ext cx="4281196" cy="3553408"/>
          </a:xfrm>
          <a:prstGeom prst="round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101" y="2901819"/>
            <a:ext cx="3390187" cy="275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01A145-D3BE-A2B6-7A1D-6CD2131A8A7A}"/>
              </a:ext>
            </a:extLst>
          </p:cNvPr>
          <p:cNvSpPr txBox="1"/>
          <p:nvPr/>
        </p:nvSpPr>
        <p:spPr>
          <a:xfrm>
            <a:off x="642257" y="2542592"/>
            <a:ext cx="5777204" cy="3821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объяснить родителям от чего наступает у детей утомляемость, чем опасно переутомление и как помочь ребёнку правильно отдохнуть.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130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1" y="602289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проявляется утомляемость ребенка?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601" y="1949364"/>
            <a:ext cx="11125200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        Головные боли;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        Бессонница;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        Ребенок начинает тереть глаза, активно зевать;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        Движения рук и ног становятся неловкими и неуклюжими;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        Общая вялость на фоне спада настроения;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        Агрессивные реакции на вполне обычные явления;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        Повышенная отвлекаемость, частная смена позы;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        Плач на пустом месте без видимых причин.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291" y="162404"/>
            <a:ext cx="2110510" cy="1407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11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внешне здоровые дети быстро устают?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97280" y="1737360"/>
            <a:ext cx="859100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уровень выносливости определяется возрастом ребенка. Чем младше ребенок, тем труднее ему привыкать к меняющимся условиям, так как нервная система еще неустойчива.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Во-вторых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от темперамента, заложенного природой. Дети с меланхолическим и холерическим типами темперамента устают гораздо быстрее, нежели дети-сангвиники и флегматики.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от состояния физического здоровья и крепости иммунной системы. Ослабшие дети или дети после болезни быстро утомляются.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2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0455" y="0"/>
            <a:ext cx="4294910" cy="6436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В-четвертых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опыта ребенка, его тренированности. Так, если ребенок ведет активный образ жизни, посещает различные секции и кружки, участвует в развлекательных мероприятиях (театр, цирк и др.), ему гораздо легче перенести изменившиеся условия.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В-пятых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того, насколько окружающие люди используют такие меры воспитательного воздействия, как похвала и одобрение.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8" b="19701"/>
          <a:stretch/>
        </p:blipFill>
        <p:spPr bwMode="auto">
          <a:xfrm>
            <a:off x="5697393" y="452581"/>
            <a:ext cx="5962650" cy="225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003" y="2886232"/>
            <a:ext cx="3920059" cy="318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45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681396" y="2850137"/>
            <a:ext cx="5013434" cy="184982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возникает переутомление?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97281" y="1817588"/>
            <a:ext cx="4746472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Переутомление возникает вследствие чрезмерной нагрузки на нервную систему ребенка,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Нарушения режима дня,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Недостаточного пребывания на свежем воздухе,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Высокой температуры или повышенной зашумленности помещения.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10402" y="2908697"/>
            <a:ext cx="4495245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Усталость сначала возникает в нервных клетках организма, а потом переходит на мышечную систему.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89266" y="1832083"/>
            <a:ext cx="4355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Важно знать!</a:t>
            </a:r>
          </a:p>
        </p:txBody>
      </p:sp>
    </p:spTree>
    <p:extLst>
      <p:ext uri="{BB962C8B-B14F-4D97-AF65-F5344CB8AC3E}">
        <p14:creationId xmlns:p14="http://schemas.microsoft.com/office/powerpoint/2010/main" val="16637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возникает переутомление?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97280" y="2075821"/>
            <a:ext cx="44626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Адаптация к учебным нагрузкам;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341" y="1978544"/>
            <a:ext cx="3636579" cy="29436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82513" y="4225159"/>
            <a:ext cx="23461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Окончание четверти, учебного года и недели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dirty="0"/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7" y="3245279"/>
            <a:ext cx="2759075" cy="2759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36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опасно детское утомление?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55064" y="1984443"/>
            <a:ext cx="421888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Серьёзные  нарушения поведения;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успеваемости в школе;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Задержка психического развития;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синдрома хронической усталости (потеря интереса, жалобы на головную боль, потеря аппетита);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14693"/>
          <a:stretch/>
        </p:blipFill>
        <p:spPr bwMode="auto">
          <a:xfrm>
            <a:off x="7477297" y="1984443"/>
            <a:ext cx="3678383" cy="2296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451" y="3359888"/>
            <a:ext cx="2184172" cy="2607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29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усталость подразделяется на: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37360"/>
            <a:ext cx="3208906" cy="4599645"/>
          </a:xfrm>
        </p:spPr>
        <p:txBody>
          <a:bodyPr>
            <a:normAutofit fontScale="77500" lnSpcReduction="20000"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Физическую;</a:t>
            </a:r>
          </a:p>
          <a:p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2.Интеллектуальную;</a:t>
            </a:r>
          </a:p>
          <a:p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Эмоциональную.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2"/>
          <a:stretch/>
        </p:blipFill>
        <p:spPr bwMode="auto">
          <a:xfrm>
            <a:off x="4306186" y="1823536"/>
            <a:ext cx="2689224" cy="4427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410" y="2070847"/>
            <a:ext cx="2497661" cy="4097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7" t="5677" r="27285" b="4866"/>
          <a:stretch/>
        </p:blipFill>
        <p:spPr bwMode="auto">
          <a:xfrm>
            <a:off x="9493071" y="1147482"/>
            <a:ext cx="2259106" cy="51895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17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правильный режим дня?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38912" y="1952577"/>
            <a:ext cx="5800862" cy="2269067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правильная организация и наиболее целесообразное распределение во времени сна, питания, труда, отдыха, личной гигиены и т.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3346" y="1737360"/>
            <a:ext cx="55755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режим дня-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3346" y="4355903"/>
            <a:ext cx="48974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Правильный режим –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45714" y="4436861"/>
            <a:ext cx="682355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главное условие сохранения здоровья. Благодаря соблюдению режима обеспечивается высокая работоспособность в течение дня.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116" y="2460540"/>
            <a:ext cx="2805953" cy="2188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98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элементами режима дня школьника являются: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6621" y="1845734"/>
            <a:ext cx="10058400" cy="402336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      учебные занятия в школе и дома;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      активный отдых с максимальным пребыванием на свежем воздухе;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      регулярное и достаточное питание;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      свободная деятельность по индивидуальному выбору;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      физиологически полноценный сон. Неоценимое значение для здоровья, бодрости, высокой работоспособности имеет гигиена сна. Потребность во сне составляет: в 8 - 12 лет – 9-10 часов, в 13-14 лет – 9-9,5 часов, в 15-16 лет – 8,5-9 часов.</a:t>
            </a: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69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Народная мудрость гласит: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472" y="1845734"/>
            <a:ext cx="10623176" cy="4023360"/>
          </a:xfrm>
        </p:spPr>
        <p:txBody>
          <a:bodyPr/>
          <a:lstStyle/>
          <a:p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«Какова еда и питье – таково и житье».</a:t>
            </a:r>
          </a:p>
          <a:p>
            <a:pPr algn="r"/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«Ешь правильно – и лекарство не надобно».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96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490447" y="1936823"/>
            <a:ext cx="4464424" cy="1756636"/>
          </a:xfrm>
          <a:prstGeom prst="roundRect">
            <a:avLst/>
          </a:prstGeom>
          <a:ln w="571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лучше организовать завтрак школьника?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4550485" cy="402336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утренний рацион школьника обязательно должны входить продукты, богатые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белками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поскольку белки, повышая возбудимость нервной системы, способствуют лучшей адаптацией детей к школьным нагрузкам. Помимо белковой продукции на завтрак ребенку желательно давать и что-нибудь из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растительной пищи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стоит по утрам игнорировать горячее питьё.</a:t>
            </a: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51812" y="1936823"/>
            <a:ext cx="3998259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чтобы завтрак ребенка был питательным и разнообразным по составу пищевых веществ – белков, жиров, углеводов, витаминов и минеральных элементов.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07977" y="3892922"/>
            <a:ext cx="2429363" cy="24293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74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 причина  утомляемости  школьника: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4489481" cy="402336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питьевой воды.</a:t>
            </a:r>
            <a:r>
              <a:rPr lang="ru-RU" dirty="0"/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более чем на 80 % состоит из воды, и не учитывать этот факт нельзя. Учеными были проведены исследования, в ходе которых доказано, что даже минимальное снижение количества воды в организме человека приводит к снижению его работоспособности почти на треть.</a:t>
            </a:r>
          </a:p>
          <a:p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427" y="1974359"/>
            <a:ext cx="5441253" cy="32511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94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усталость у школьника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5203159" cy="402336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Здоровье надо понимать как состояние души и тела, не совместимое с безрадостным настроением. Говорят, что минута смеха продлевает жизнь. По статистике, взрослый человек в среднем смеется 15 раз в день, а ребенок, по крайней мере, раз 50.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4" y="1737360"/>
            <a:ext cx="5130103" cy="3928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5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382107" y="2207940"/>
            <a:ext cx="4638908" cy="366115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и физическая усталость у ребенка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3731198" cy="402336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усугубляется долгим проведением  времени у компьютера и телевизора.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75801" y="2518586"/>
            <a:ext cx="42515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Рекомендации: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Иногда достаточно наладить полноценный отдых и питание ребенку, добавить умеренную физическую нагрузку, начать принимать поливитамины, и его организм придет в норму.</a:t>
            </a:r>
          </a:p>
        </p:txBody>
      </p:sp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9" b="9795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8956"/>
            <a:ext cx="7309512" cy="357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67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4656749" cy="402336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России в среднем не менее 72% школьников говорили, что устают.  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опрошенных, усталость проявлялась уже днём (у 71% детей) и в целом накапливалась к концу четверти и в течение года. Лишь 7% сказали, что бодры весь день. Чем старше ребёнок, тем сильнее он уставал: среди одиннадцатиклассников эта цифра составляла 85%.  </a:t>
            </a:r>
          </a:p>
          <a:p>
            <a:endParaRPr lang="ru-RU" dirty="0"/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669" y="2017104"/>
            <a:ext cx="4360380" cy="3680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99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Устраняем причины высокой утомляемости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(рекомендации)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880" y="1845734"/>
            <a:ext cx="11308080" cy="417914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режим дня.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гулять на свежем воздухе.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Проветривать помещение, в котором пребывает ребенок в течение дня.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Разнообразить деятельность ребенка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режим сна — во время сна жизненные силы ребенка восстанавливаются.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Чередовать умственные и физические виды деятельности.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рекомендуется резко отрывать ребенка от занятия. Так, если ребенок рисовал, а вам уже пора ужинать, то нужно заранее предупредить об этом ребенка и дать время на завершение.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дозировать доступ ребенка к телевизору, компьютеру и различным игровым приставкам, заменяя их другими увлекательными играми.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  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осуществлять разнообразие досуга ребенка — по возможности посещать занимательные и спортивные кружки, секции, ходить в цирк, зоопарк и др.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560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729615"/>
            <a:ext cx="10058400" cy="4023360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7200" b="1" dirty="0">
                <a:ln/>
                <a:solidFill>
                  <a:schemeClr val="accent3"/>
                </a:solidFill>
              </a:rPr>
              <a:t>Спасибо за внимание!</a:t>
            </a:r>
          </a:p>
        </p:txBody>
      </p:sp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834" y="1920239"/>
            <a:ext cx="4322445" cy="4322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00919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151</TotalTime>
  <Words>984</Words>
  <Application>Microsoft Office PowerPoint</Application>
  <PresentationFormat>Широкоэкранный</PresentationFormat>
  <Paragraphs>88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Calibri</vt:lpstr>
      <vt:lpstr>Calibri Light</vt:lpstr>
      <vt:lpstr>Times New Roman</vt:lpstr>
      <vt:lpstr>Ретро</vt:lpstr>
      <vt:lpstr>Презентация PowerPoint</vt:lpstr>
      <vt:lpstr>Цель: формирование активной педагогической позиции родителей, повышение воспитательного потенциала семьи </vt:lpstr>
      <vt:lpstr>Как проявляется утомляемость ребенка? </vt:lpstr>
      <vt:lpstr>Почему внешне здоровые дети быстро устают?</vt:lpstr>
      <vt:lpstr>Презентация PowerPoint</vt:lpstr>
      <vt:lpstr>Почему возникает переутомление?</vt:lpstr>
      <vt:lpstr>Когда возникает переутомление?</vt:lpstr>
      <vt:lpstr>Чем опасно детское утомление?</vt:lpstr>
      <vt:lpstr>Детская усталость подразделяется на:</vt:lpstr>
      <vt:lpstr>Что такое правильный режим дня?</vt:lpstr>
      <vt:lpstr>Основными элементами режима дня школьника являются:</vt:lpstr>
      <vt:lpstr>Народная мудрость гласит:</vt:lpstr>
      <vt:lpstr>Как лучше организовать завтрак школьника?</vt:lpstr>
      <vt:lpstr>Следующая  причина  утомляемости  школьника: </vt:lpstr>
      <vt:lpstr>Эмоциональная усталость у школьника</vt:lpstr>
      <vt:lpstr>Интеллектуальная и физическая усталость у ребенка </vt:lpstr>
      <vt:lpstr>Статистика </vt:lpstr>
      <vt:lpstr>Устраняем причины высокой утомляемости (рекомендации)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Анастасия Самусева</cp:lastModifiedBy>
  <cp:revision>16</cp:revision>
  <dcterms:created xsi:type="dcterms:W3CDTF">2025-04-14T12:04:07Z</dcterms:created>
  <dcterms:modified xsi:type="dcterms:W3CDTF">2026-09-10T07:15:31Z</dcterms:modified>
</cp:coreProperties>
</file>