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7" r:id="rId2"/>
    <p:sldId id="258" r:id="rId3"/>
    <p:sldId id="273" r:id="rId4"/>
    <p:sldId id="259" r:id="rId5"/>
    <p:sldId id="260" r:id="rId6"/>
    <p:sldId id="274" r:id="rId7"/>
    <p:sldId id="262" r:id="rId8"/>
    <p:sldId id="263" r:id="rId9"/>
    <p:sldId id="272" r:id="rId10"/>
    <p:sldId id="279" r:id="rId11"/>
    <p:sldId id="267" r:id="rId12"/>
    <p:sldId id="268" r:id="rId13"/>
    <p:sldId id="271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58" d="100"/>
          <a:sy n="58" d="100"/>
        </p:scale>
        <p:origin x="78" y="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23.03.2023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2050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23.03.2023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148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23.03.2023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6395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23.03.2023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44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23.03.2023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608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23.03.2023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3682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23.03.2023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86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23.03.2023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3594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23.03.2023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885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23.03.2023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16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23.03.2023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58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23.03.2023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59639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23.03.2023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4849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23.03.2023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8331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23.03.2023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4998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23.03.2023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44250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23.03.2023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2095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23.03.2023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23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1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8064896" cy="720080"/>
          </a:xfrm>
        </p:spPr>
        <p:txBody>
          <a:bodyPr>
            <a:noAutofit/>
          </a:bodyPr>
          <a:lstStyle/>
          <a:p>
            <a:pPr marL="182880" indent="0" algn="ctr">
              <a:buNone/>
            </a:pP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МКОУ Петровская  СОШ</a:t>
            </a:r>
            <a:endParaRPr lang="ru-RU" sz="32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1484784"/>
            <a:ext cx="7704856" cy="5040560"/>
          </a:xfrm>
        </p:spPr>
        <p:txBody>
          <a:bodyPr anchor="t" anchorCtr="0">
            <a:normAutofit fontScale="25000" lnSpcReduction="20000"/>
          </a:bodyPr>
          <a:lstStyle/>
          <a:p>
            <a:pPr algn="ctr"/>
            <a:r>
              <a:rPr lang="ru-RU" sz="1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1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Исследовательская работа</a:t>
            </a:r>
          </a:p>
          <a:p>
            <a:r>
              <a:rPr lang="ru-RU" sz="12800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препарата регулятора роста «Атлет»  на развитие сеянцев </a:t>
            </a:r>
            <a:r>
              <a:rPr lang="ru-RU" sz="112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катальпы»</a:t>
            </a:r>
            <a:r>
              <a:rPr lang="ru-RU" sz="112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800" b="1" dirty="0"/>
              <a:t> </a:t>
            </a:r>
            <a:endParaRPr lang="ru-RU" sz="800" dirty="0"/>
          </a:p>
          <a:p>
            <a:pPr algn="ctr"/>
            <a:endParaRPr lang="ru-RU" sz="12800" i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6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6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выполнила</a:t>
            </a:r>
            <a:b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ученица 8 класса</a:t>
            </a:r>
            <a:b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r>
              <a:rPr lang="ru-RU" sz="72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Уразбаева</a:t>
            </a:r>
            <a: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Вероника</a:t>
            </a:r>
            <a:b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72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7200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72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Петровка  2023</a:t>
            </a:r>
            <a:br>
              <a:rPr lang="ru-RU" sz="72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72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Катальпа (60+ фото и описание) Полезные свойства и посадка [2019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456384"/>
            <a:ext cx="3491794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63766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7024626" cy="4320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3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темы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620688"/>
            <a:ext cx="7992888" cy="590465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высаживают  катальпу на постоянное место в открытый грунт весной, следовательно если выращивать ее из семян, то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посев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надо производить в середине января или начале февраля. Но со сроками посева можно ошибиться, ведь мы незнаем какая будет весна (ранняя  или поздняя) и рассада может перерасти. И чтобы этого не произошло на рассаду воздействуют регулятором роста Атлет. (В целях озеленения школьного двора)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83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7024626" cy="86409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08912" cy="5544616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algn="just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Мной была выдвинута </a:t>
            </a: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если мы будем использовать регулятор роста «Атлет», рассада не перерастет, ее корневая система будет более развита, тем самым скорректировать сроки высадки сеянцев.</a:t>
            </a: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9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7024626" cy="64807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 данного исследования:</a:t>
            </a:r>
            <a:br>
              <a:rPr lang="ru-RU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340768"/>
            <a:ext cx="7848872" cy="482453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влияние регулятора роста «Атлет» на рост и развитие корневой системы сеянцев катальпы.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2800" b="1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    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Задачи: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lvl="0"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(не однократно) обработку рассады катальпы раствором регулятора роста «Атлет» разными способами: корневой и лиственный;</a:t>
            </a:r>
          </a:p>
          <a:p>
            <a:pPr lvl="0"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влияние раствора регулятора роста «Атлет» на развитие и рост катальпы</a:t>
            </a:r>
          </a:p>
          <a:p>
            <a:pPr lvl="0"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Сравнить влияние регулятора роста «Атлет» на рост рассады катальпы по сравнению с контролем;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271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676456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 </a:t>
            </a:r>
            <a:r>
              <a:rPr lang="ru-RU" sz="26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Методы работы:</a:t>
            </a:r>
            <a:endParaRPr lang="ru-RU" sz="2600" dirty="0">
              <a:solidFill>
                <a:srgbClr val="7030A0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Теоретические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изучение источников информации</a:t>
            </a: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Практические: 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;-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опыты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;-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обобщение и выводы.</a:t>
            </a: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исследования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катальпа</a:t>
            </a:r>
          </a:p>
          <a:p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исследования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регулятор роста « Атлет»</a:t>
            </a:r>
          </a:p>
          <a:p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кабинет химии МКОУ Петровская СОШ </a:t>
            </a:r>
          </a:p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проведения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зима (январь) 20223г., весна (март)2023г.</a:t>
            </a:r>
          </a:p>
        </p:txBody>
      </p:sp>
      <p:pic>
        <p:nvPicPr>
          <p:cNvPr id="5" name="Рисунок 4" descr="G:\исследовательская работа Катальпа\167881993079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149080"/>
            <a:ext cx="3016488" cy="22974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049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620689"/>
            <a:ext cx="6798734" cy="504055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регуляторе роста « Атлет» и о способах размножения катальпы</a:t>
            </a:r>
            <a:endParaRPr lang="ru-RU" sz="20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7544" y="4358762"/>
            <a:ext cx="1944216" cy="2016571"/>
          </a:xfrm>
          <a:prstGeom prst="rect">
            <a:avLst/>
          </a:prstGeom>
        </p:spPr>
      </p:pic>
      <p:pic>
        <p:nvPicPr>
          <p:cNvPr id="8" name="Объект 7" descr="G:\исследовательская работа Катальпа\1678784243022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327" y="4324966"/>
            <a:ext cx="1704109" cy="208416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503548" y="1219441"/>
            <a:ext cx="381642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Регуляторе 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роста «Атлет» поможет избежать перерастания рассады, ускорить цветение и плодоношение растений, сформировать сильную корневую систему. Использование препарата способствует улучшению декоративных качеств садовых и горшечных растений, продлевает цветение. Средство безопасно для полезных насекомых и не загрязняет почву. 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 descr="G:\исследовательская работа Катальпа\1678784416315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320614" y="4580418"/>
            <a:ext cx="2090503" cy="164719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4355976" y="1219440"/>
            <a:ext cx="41044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Всхожесть семена катальпы прекрасной сохраняют в течение двух лет. Для посадки нужны только зрелые семена. Перед посевом их нужно замочить в воде комнатной температуры на сутки, затем можно высевать в универсальный влажный грунт, заделывая на глубину 3-5 мм. Посадочные емкости затягивают пленкой и выставляют на солнечный свет. Раз в сутки посевы проветривают, а 2-3 раза в неделю грунт поливают.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332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7528682" cy="435225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Подготовительный этап</a:t>
            </a:r>
            <a:endParaRPr lang="ru-RU" sz="2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3433922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всходы 12-15 января и 26-27-января</a:t>
            </a:r>
          </a:p>
        </p:txBody>
      </p:sp>
      <p:pic>
        <p:nvPicPr>
          <p:cNvPr id="10" name="Рисунок 9" descr="G:\исследовательская работа Катальпа\167878424301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921" y="965370"/>
            <a:ext cx="1870795" cy="231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G:\исследовательская работа Катальпа\167878424300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893357"/>
            <a:ext cx="2109847" cy="2468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G:\исследовательская работа Катальпа\167878424302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939488"/>
            <a:ext cx="1977132" cy="2417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G:\исследовательская работа Катальпа\167878433597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840219"/>
            <a:ext cx="2808312" cy="244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G:\исследовательская работа Катальпа\1678784300658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840218"/>
            <a:ext cx="2808312" cy="2441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375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344816" cy="43204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4975" y="3356992"/>
            <a:ext cx="5665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Сравнение после второй обработки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 descr="G:\исследовательская работа Катальпа\167881997514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44842" y="762517"/>
            <a:ext cx="2489200" cy="2427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G:\исследовательская работа Катальпа\1678820023196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1"/>
          <a:stretch/>
        </p:blipFill>
        <p:spPr bwMode="auto">
          <a:xfrm>
            <a:off x="4703278" y="819268"/>
            <a:ext cx="2524125" cy="24911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 descr="G:\исследовательская работа Катальпа\167878441630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91376"/>
            <a:ext cx="3341613" cy="256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G:\исследовательская работа Катальпа\167881997511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382" y="3818657"/>
            <a:ext cx="3369018" cy="2672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1600" y="476672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Начало пикировки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G:\исследовательская работа Катальпа\167881997510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3096344" cy="403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G:\исследовательская работа Катальпа\167881997509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412776"/>
            <a:ext cx="3096344" cy="4104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628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23282" y="692696"/>
            <a:ext cx="70491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Сравниваем после пикировки на приживаемостью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G:\исследовательская работа Катальпа\167882006094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72816"/>
            <a:ext cx="2952328" cy="3672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G:\исследовательская работа Катальпа\167882002320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82" y="1772816"/>
            <a:ext cx="2872654" cy="37444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837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5152" y="1484784"/>
            <a:ext cx="3671264" cy="4321655"/>
          </a:xfrm>
        </p:spPr>
        <p:txBody>
          <a:bodyPr>
            <a:normAutofit/>
          </a:bodyPr>
          <a:lstStyle/>
          <a:p>
            <a:endParaRPr lang="ru-RU" sz="1800" dirty="0">
              <a:latin typeface="Arial" panose="020B0604020202020204" pitchFamily="34" charset="0"/>
            </a:endParaRPr>
          </a:p>
          <a:p>
            <a:endParaRPr lang="ru-RU" sz="1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95537" y="249928"/>
            <a:ext cx="835292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7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7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7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7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7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7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7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7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765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ru-RU" alt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Таблица «Изменение сеянцев катальпы  в ходе опытнической работы»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06157019"/>
              </p:ext>
            </p:extLst>
          </p:nvPr>
        </p:nvGraphicFramePr>
        <p:xfrm>
          <a:off x="395536" y="548680"/>
          <a:ext cx="8496943" cy="60074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9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95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1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86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9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Обработка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«Атлетом»  под корень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Обработка «Атлетом»   по листьям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2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Посев семян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(замоченных)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04.01.2023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04.01.2023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04.01.2023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2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Первые всходы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12.01.2023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12.01.2023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12.01.2023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3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Полна всхожесть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16.01.2023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16.01.2023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16.01.2023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69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 обработка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производилась (полевали только водой)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Стебель тонкий, листья бледно-зеленые, очень нежные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23.01.2023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28.01.2023- стебли у основания краснеют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23.01.2023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24.01.2023-  на листьях появились белые пятна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20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Вторая обработка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производилась (полевали только водой)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слабое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31.01.2023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Листья темно-зеленые, появились 3-4 настоящие листочки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31.01.2023- пятна  исчезли цвет светло-зеленый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95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Третья обработка ( перед пикировкой)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производилась (полевали только водой)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Корневая система развита слабо, растение слабое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08.02.2023 рис. 13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Корневая система развита хорошо, главный корень выражен четко, основание стебелька темное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08.02.2023 рис 13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Корневая система развита хорошо, но главный корень не выражен четко, основание стебелька темное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26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Приживаемость после пикировки 08.02.2023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Слабая рис. 18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На 19.03.2023г.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Прижились все сеянцы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19.03.2023г. </a:t>
                      </a:r>
                      <a:r>
                        <a:rPr lang="ru-RU" sz="120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Прижились</a:t>
                      </a:r>
                      <a:r>
                        <a:rPr lang="ru-RU" sz="1200" baseline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все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8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Наблюдения продолжаются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318" marR="35318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497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2"/>
            <a:ext cx="4392488" cy="5006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875">
              <a:spcAft>
                <a:spcPts val="750"/>
              </a:spcAft>
            </a:pP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моего исследования приведены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таблице. Из которых можно сделать </a:t>
            </a:r>
          </a:p>
          <a:p>
            <a:pPr indent="269875">
              <a:spcAft>
                <a:spcPts val="750"/>
              </a:spcAft>
            </a:pP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Атлет тормозит развитие надземной части и усиливает развитие корневой системы, увеличивает процент приживаемости сеянцев после пикировки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Лучше вносить регулятор роста «Атлет» под корень, рассада более сильная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69875">
              <a:spcAft>
                <a:spcPts val="750"/>
              </a:spcAft>
            </a:pPr>
            <a:r>
              <a:rPr lang="ru-RU" dirty="0" smtClean="0"/>
              <a:t> 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19973" y="1232757"/>
            <a:ext cx="4464495" cy="367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5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836712"/>
            <a:ext cx="7128792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Выдвинутая мною гипотеза подтвердилась </a:t>
            </a:r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полностью</a:t>
            </a:r>
          </a:p>
          <a:p>
            <a:endParaRPr lang="ru-RU" sz="24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 сдерживает рост в высоту надземной части растения, при этом способствует утолщению стебля и значительному росту корней. Рассада не вытягивается даже при низкой освещенности,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загущении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высокой температуре.</a:t>
            </a:r>
          </a:p>
        </p:txBody>
      </p:sp>
    </p:spTree>
    <p:extLst>
      <p:ext uri="{BB962C8B-B14F-4D97-AF65-F5344CB8AC3E}">
        <p14:creationId xmlns:p14="http://schemas.microsoft.com/office/powerpoint/2010/main" val="146004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2852936"/>
            <a:ext cx="6512511" cy="504056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9928A8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dirty="0">
              <a:solidFill>
                <a:srgbClr val="9928A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2" descr="Картинки по запросу катальп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356992"/>
            <a:ext cx="2808312" cy="2736304"/>
          </a:xfrm>
          <a:prstGeom prst="rect">
            <a:avLst/>
          </a:prstGeom>
        </p:spPr>
      </p:pic>
      <p:pic>
        <p:nvPicPr>
          <p:cNvPr id="3076" name="Picture 4" descr="Катальпа – посадка, уход, описание видов, обрезка, выращивание из семян,  болезн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48680"/>
            <a:ext cx="3043039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73031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527</TotalTime>
  <Words>520</Words>
  <Application>Microsoft Office PowerPoint</Application>
  <PresentationFormat>Экран (4:3)</PresentationFormat>
  <Paragraphs>102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Garamond</vt:lpstr>
      <vt:lpstr>Times New Roman</vt:lpstr>
      <vt:lpstr>Натуральные материалы</vt:lpstr>
      <vt:lpstr>МКОУ Петровская  СОШ</vt:lpstr>
      <vt:lpstr>Актуальность темы</vt:lpstr>
      <vt:lpstr>Гипотеза</vt:lpstr>
      <vt:lpstr>Цель и задачи данного исследования: </vt:lpstr>
      <vt:lpstr>Презентация PowerPoint</vt:lpstr>
      <vt:lpstr>Информация о регуляторе роста « Атлет» и о способах размножения катальпы</vt:lpstr>
      <vt:lpstr>Подготовительный этап</vt:lpstr>
      <vt:lpstr>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Воронцовская СОШ</dc:title>
  <dc:creator>Кадровик</dc:creator>
  <cp:lastModifiedBy>Kab-9</cp:lastModifiedBy>
  <cp:revision>41</cp:revision>
  <dcterms:created xsi:type="dcterms:W3CDTF">2020-10-23T09:07:56Z</dcterms:created>
  <dcterms:modified xsi:type="dcterms:W3CDTF">2023-03-23T05:30:33Z</dcterms:modified>
</cp:coreProperties>
</file>