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1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08720"/>
            <a:ext cx="7851648" cy="18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Раздельное  накопление отходов – выбор каждого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509120"/>
            <a:ext cx="3456056" cy="1800200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Автор: </a:t>
            </a:r>
            <a:r>
              <a:rPr lang="ru-RU" sz="1800" dirty="0" err="1" smtClean="0"/>
              <a:t>Хлызова</a:t>
            </a:r>
            <a:r>
              <a:rPr lang="ru-RU" sz="1800" dirty="0" smtClean="0"/>
              <a:t> Марина Александровна –</a:t>
            </a:r>
          </a:p>
          <a:p>
            <a:r>
              <a:rPr lang="ru-RU" sz="1800" dirty="0" smtClean="0"/>
              <a:t> учитель начальных классов </a:t>
            </a:r>
          </a:p>
          <a:p>
            <a:r>
              <a:rPr lang="ru-RU" sz="1800" dirty="0" smtClean="0"/>
              <a:t>МАОУ СОШ №50</a:t>
            </a:r>
          </a:p>
          <a:p>
            <a:endParaRPr lang="ru-RU" sz="1800" dirty="0" smtClean="0"/>
          </a:p>
          <a:p>
            <a:r>
              <a:rPr lang="ru-RU" sz="1800" dirty="0" smtClean="0"/>
              <a:t>Г.Екатеринбург</a:t>
            </a:r>
            <a:endParaRPr lang="ru-RU" sz="1800" dirty="0"/>
          </a:p>
        </p:txBody>
      </p:sp>
      <p:pic>
        <p:nvPicPr>
          <p:cNvPr id="16386" name="Picture 2" descr="https://go.imgsmail.ru/imgpreview?key=601d2616ba34f1b8&amp;mb=imgdb_preview_ex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933056"/>
            <a:ext cx="4821535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340768"/>
          </a:xfrm>
        </p:spPr>
        <p:txBody>
          <a:bodyPr/>
          <a:lstStyle/>
          <a:p>
            <a:pPr algn="ctr"/>
            <a:r>
              <a:rPr lang="ru-RU" b="1" dirty="0" smtClean="0"/>
              <a:t>экология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club-detstvo.ru/wp-content/uploads/nazvanie-komandy-dlya-ekologicheskogo-konkursa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120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8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4176464" cy="512784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+mj-lt"/>
              </a:rPr>
              <a:t>Да, мы говорим о самом важном,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Взглянуть на </a:t>
            </a:r>
            <a:r>
              <a:rPr lang="ru-RU" b="1" dirty="0" smtClean="0">
                <a:latin typeface="+mj-lt"/>
              </a:rPr>
              <a:t>Землю</a:t>
            </a:r>
            <a:r>
              <a:rPr lang="ru-RU" dirty="0" smtClean="0">
                <a:latin typeface="+mj-lt"/>
              </a:rPr>
              <a:t> стало страшно,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>Вода</a:t>
            </a:r>
            <a:r>
              <a:rPr lang="ru-RU" dirty="0" smtClean="0">
                <a:latin typeface="+mj-lt"/>
              </a:rPr>
              <a:t> мутнеет с каждым 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   днём,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А </a:t>
            </a:r>
            <a:r>
              <a:rPr lang="ru-RU" b="1" dirty="0" smtClean="0">
                <a:latin typeface="+mj-lt"/>
              </a:rPr>
              <a:t>воздух </a:t>
            </a:r>
            <a:r>
              <a:rPr lang="ru-RU" dirty="0" smtClean="0">
                <a:latin typeface="+mj-lt"/>
              </a:rPr>
              <a:t>- сколько грязи в нём!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Когда-то чистый, </a:t>
            </a:r>
            <a:r>
              <a:rPr lang="ru-RU" dirty="0" err="1" smtClean="0">
                <a:latin typeface="+mj-lt"/>
              </a:rPr>
              <a:t>голубой</a:t>
            </a:r>
            <a:r>
              <a:rPr lang="ru-RU" dirty="0" smtClean="0">
                <a:latin typeface="+mj-lt"/>
              </a:rPr>
              <a:t>,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Теперь он грязный и больной,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Погибнуть может </a:t>
            </a:r>
            <a:r>
              <a:rPr lang="ru-RU" b="1" dirty="0" smtClean="0">
                <a:latin typeface="+mj-lt"/>
              </a:rPr>
              <a:t>всё живое</a:t>
            </a:r>
            <a:r>
              <a:rPr lang="ru-RU" dirty="0" smtClean="0">
                <a:latin typeface="+mj-lt"/>
              </a:rPr>
              <a:t>,</a:t>
            </a:r>
          </a:p>
          <a:p>
            <a:pPr>
              <a:buNone/>
            </a:pPr>
            <a:r>
              <a:rPr lang="ru-RU" b="1" dirty="0" smtClean="0">
                <a:latin typeface="+mj-lt"/>
              </a:rPr>
              <a:t>Земля</a:t>
            </a:r>
            <a:r>
              <a:rPr lang="ru-RU" dirty="0" smtClean="0">
                <a:latin typeface="+mj-lt"/>
              </a:rPr>
              <a:t> – что сделали с тобою?</a:t>
            </a:r>
          </a:p>
          <a:p>
            <a:endParaRPr lang="ru-RU" dirty="0"/>
          </a:p>
        </p:txBody>
      </p:sp>
      <p:pic>
        <p:nvPicPr>
          <p:cNvPr id="14338" name="Picture 2" descr="https://mypresentation.ru/documents/29375bbb0f7446d6ec3b70191469af1a/img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0"/>
            <a:ext cx="4139952" cy="3104964"/>
          </a:xfrm>
          <a:prstGeom prst="rect">
            <a:avLst/>
          </a:prstGeom>
          <a:noFill/>
        </p:spPr>
      </p:pic>
      <p:pic>
        <p:nvPicPr>
          <p:cNvPr id="14340" name="Picture 4" descr="https://go.imgsmail.ru/imgpreview?key=63d9a8d6f31c659c&amp;mb=imgdb_preview_ex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836712"/>
            <a:ext cx="4104456" cy="3074382"/>
          </a:xfrm>
          <a:prstGeom prst="rect">
            <a:avLst/>
          </a:prstGeom>
          <a:noFill/>
        </p:spPr>
      </p:pic>
      <p:pic>
        <p:nvPicPr>
          <p:cNvPr id="14344" name="Picture 8" descr="https://go.imgsmail.ru/imgpreview?key=67d069ef4e6b5f61&amp;mb=imgdb_preview_ex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060848"/>
            <a:ext cx="4654648" cy="2814811"/>
          </a:xfrm>
          <a:prstGeom prst="rect">
            <a:avLst/>
          </a:prstGeom>
          <a:noFill/>
        </p:spPr>
      </p:pic>
      <p:pic>
        <p:nvPicPr>
          <p:cNvPr id="8" name="Picture 6" descr="https://animalreader.ru/wp-content/uploads/2014/10/slide0214-1-e1413472588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573016"/>
            <a:ext cx="4573015" cy="3096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llica.ru/wp-content/uploads/2015/12/large_688bcffd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80764"/>
            <a:ext cx="7187331" cy="5453980"/>
          </a:xfrm>
          <a:prstGeom prst="rect">
            <a:avLst/>
          </a:prstGeom>
          <a:noFill/>
        </p:spPr>
      </p:pic>
      <p:pic>
        <p:nvPicPr>
          <p:cNvPr id="1028" name="Picture 4" descr="https://1pnz.ru/upload/file/publication/tbo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7954831" cy="5256584"/>
          </a:xfrm>
          <a:prstGeom prst="rect">
            <a:avLst/>
          </a:prstGeom>
          <a:noFill/>
        </p:spPr>
      </p:pic>
      <p:pic>
        <p:nvPicPr>
          <p:cNvPr id="1030" name="Picture 6" descr="https://iksha-town.ru/images/news/musornyj-poligon-tbo-iksh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373" y="1628800"/>
            <a:ext cx="7164627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ds05.infourok.ru/uploads/ex/05bc/0008f2e3-8c63f0fd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ds-skazka-ostrov.ru/images/stories/posvyashchenie-ecolya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460432" cy="5904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pPr algn="ctr"/>
            <a:r>
              <a:rPr lang="ru-RU" b="1" dirty="0" smtClean="0"/>
              <a:t>Раздельный сбор мусора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www.contr.ru/images/load/Image/2sl84odj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77041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326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3240360" cy="57039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</a:rPr>
              <a:t>Давайте будем беречь планету.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Во всей Вселенной прекрасней нету</a:t>
            </a:r>
            <a:r>
              <a:rPr lang="ru-RU" sz="3200" b="1" dirty="0" smtClean="0">
                <a:solidFill>
                  <a:srgbClr val="00B050"/>
                </a:solidFill>
                <a:latin typeface="+mj-lt"/>
              </a:rPr>
              <a:t>,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+mj-lt"/>
              </a:rPr>
              <a:t>Во всей Вселенной совсем одна,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Что будет делать без нас Земля?</a:t>
            </a:r>
          </a:p>
          <a:p>
            <a:endParaRPr lang="ru-RU" dirty="0"/>
          </a:p>
        </p:txBody>
      </p:sp>
      <p:pic>
        <p:nvPicPr>
          <p:cNvPr id="19460" name="Picture 4" descr="https://cdn.gdz4you.com/files/slides/722/f7ba2b933d1b32957bb805707941aca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052736"/>
            <a:ext cx="5760640" cy="4320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Спасибо всем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за прекрасную работу!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theecology.xyz/wp-content/uploads/2015/09/shutterstock_97981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8108"/>
            <a:ext cx="9143999" cy="5492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165</TotalTime>
  <Words>60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Раздельное  накопление отходов – выбор каждого</vt:lpstr>
      <vt:lpstr>экология</vt:lpstr>
      <vt:lpstr>Слайд 3</vt:lpstr>
      <vt:lpstr>Слайд 4</vt:lpstr>
      <vt:lpstr>Слайд 5</vt:lpstr>
      <vt:lpstr>Слайд 6</vt:lpstr>
      <vt:lpstr>Раздельный сбор мусора</vt:lpstr>
      <vt:lpstr>Слайд 8</vt:lpstr>
      <vt:lpstr>Спасибо всем  за прекрасную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Раздельное  накопление отходов – выбор каждого</dc:title>
  <dc:creator>Анна</dc:creator>
  <cp:lastModifiedBy>Роман Хлызов</cp:lastModifiedBy>
  <cp:revision>20</cp:revision>
  <dcterms:created xsi:type="dcterms:W3CDTF">2022-05-03T07:02:27Z</dcterms:created>
  <dcterms:modified xsi:type="dcterms:W3CDTF">2024-11-03T18:09:14Z</dcterms:modified>
</cp:coreProperties>
</file>