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7" r:id="rId2"/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74B51-F47F-462C-BFBB-1C50E86C94C2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EC8DEE-FDCF-4074-94EB-9E000D08C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EC8DEE-FDCF-4074-94EB-9E000D08C26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19901-DF0C-4533-8A6A-CC9145209D6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8FAD9-F311-46D4-9B17-42C79CBC7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214422"/>
            <a:ext cx="8229600" cy="328614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Система  времен английского глагола</a:t>
            </a:r>
            <a:b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</a:br>
            <a:endParaRPr lang="ru-RU" sz="3600" b="1" dirty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14290"/>
          <a:ext cx="8215370" cy="3934151"/>
        </p:xfrm>
        <a:graphic>
          <a:graphicData uri="http://schemas.openxmlformats.org/drawingml/2006/table">
            <a:tbl>
              <a:tblPr/>
              <a:tblGrid>
                <a:gridCol w="1514629"/>
                <a:gridCol w="2136468"/>
                <a:gridCol w="2136468"/>
                <a:gridCol w="2427805"/>
              </a:tblGrid>
              <a:tr h="154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Past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Present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Future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r>
                        <a:rPr lang="en-US" sz="1500" b="1" dirty="0">
                          <a:latin typeface="Times New Roman"/>
                          <a:ea typeface="Times New Roman"/>
                        </a:rPr>
                        <a:t>Simple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r>
                        <a:rPr lang="en-US" sz="1500" b="1">
                          <a:latin typeface="Times New Roman"/>
                          <a:ea typeface="Times New Roman"/>
                        </a:rPr>
                        <a:t>Progressive </a:t>
                      </a: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r>
                        <a:rPr lang="en-US" sz="1500" b="1" dirty="0">
                          <a:latin typeface="Times New Roman"/>
                          <a:ea typeface="Times New Roman"/>
                        </a:rPr>
                        <a:t>Perfect 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r>
                        <a:rPr lang="en-US" sz="1500" b="1" dirty="0">
                          <a:latin typeface="Times New Roman"/>
                          <a:ea typeface="Times New Roman"/>
                        </a:rPr>
                        <a:t>Simple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5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r>
                        <a:rPr lang="en-US" sz="1500" b="1" dirty="0">
                          <a:latin typeface="Times New Roman"/>
                          <a:ea typeface="Times New Roman"/>
                        </a:rPr>
                        <a:t>Perfect Progressive</a:t>
                      </a: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0570" algn="l"/>
                        </a:tabLs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42997" marR="429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85852" y="4714884"/>
            <a:ext cx="714380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latin typeface="Times New Roman"/>
                <a:ea typeface="Times New Roman"/>
              </a:rPr>
              <a:t>V</a:t>
            </a:r>
            <a:r>
              <a:rPr lang="en-US" b="1" baseline="-25000" dirty="0" smtClean="0">
                <a:solidFill>
                  <a:schemeClr val="tx2"/>
                </a:solidFill>
                <a:latin typeface="Times New Roman"/>
                <a:ea typeface="Times New Roman"/>
              </a:rPr>
              <a:t>2</a:t>
            </a:r>
            <a:endParaRPr lang="ru-RU" sz="800" dirty="0" smtClean="0">
              <a:solidFill>
                <a:schemeClr val="tx2"/>
              </a:solidFill>
              <a:latin typeface="Times New Roman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(did)</a:t>
            </a:r>
            <a:endParaRPr lang="ru-RU" sz="800" dirty="0" smtClean="0">
              <a:solidFill>
                <a:schemeClr val="tx2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4000504"/>
            <a:ext cx="1143008" cy="132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was</a:t>
            </a:r>
            <a:endParaRPr lang="ru-RU" sz="800" dirty="0" smtClean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       </a:t>
            </a:r>
            <a:r>
              <a:rPr lang="en-US" b="1" dirty="0" err="1" smtClean="0">
                <a:latin typeface="Times New Roman"/>
                <a:ea typeface="Times New Roman"/>
              </a:rPr>
              <a:t>V</a:t>
            </a:r>
            <a:r>
              <a:rPr lang="en-US" b="1" baseline="-25000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ing</a:t>
            </a:r>
            <a:endParaRPr lang="ru-RU" sz="800" dirty="0" smtClean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were</a:t>
            </a:r>
            <a:endParaRPr lang="ru-RU" sz="800" dirty="0" smtClean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429124" y="5214950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  <a:latin typeface="Times New Roman"/>
                <a:ea typeface="Times New Roman"/>
              </a:rPr>
              <a:t>had </a:t>
            </a:r>
            <a:r>
              <a:rPr lang="en-US" b="1" dirty="0" smtClean="0">
                <a:latin typeface="Times New Roman"/>
                <a:ea typeface="Times New Roman"/>
              </a:rPr>
              <a:t>V</a:t>
            </a:r>
            <a:r>
              <a:rPr lang="en-US" b="1" baseline="-25000" dirty="0" smtClean="0">
                <a:solidFill>
                  <a:schemeClr val="accent2"/>
                </a:solidFill>
                <a:latin typeface="Times New Roman"/>
                <a:ea typeface="Times New Roman"/>
              </a:rPr>
              <a:t>3</a:t>
            </a:r>
            <a:endParaRPr lang="ru-RU" sz="800" dirty="0" smtClean="0">
              <a:solidFill>
                <a:schemeClr val="accent2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4429124" y="6000768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had been </a:t>
            </a:r>
            <a:r>
              <a:rPr lang="en-US" b="1" dirty="0" err="1" smtClean="0">
                <a:latin typeface="Times New Roman"/>
                <a:ea typeface="Times New Roman"/>
              </a:rPr>
              <a:t>V</a:t>
            </a:r>
            <a:r>
              <a:rPr lang="en-US" b="1" baseline="-25000" dirty="0" err="1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ing</a:t>
            </a:r>
            <a:endParaRPr lang="ru-RU" sz="800" dirty="0" smtClean="0">
              <a:solidFill>
                <a:schemeClr val="bg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214546" y="4214818"/>
            <a:ext cx="1214446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latin typeface="Times New Roman"/>
                <a:ea typeface="Times New Roman"/>
              </a:rPr>
              <a:t>V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; </a:t>
            </a:r>
            <a:r>
              <a:rPr lang="en-US" b="1" dirty="0" smtClean="0">
                <a:latin typeface="Times New Roman"/>
                <a:ea typeface="Times New Roman"/>
              </a:rPr>
              <a:t>V</a:t>
            </a:r>
            <a:r>
              <a:rPr lang="en-US" b="1" baseline="-2500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s</a:t>
            </a:r>
            <a:endParaRPr lang="ru-RU" sz="900" dirty="0" smtClean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(do; does)</a:t>
            </a:r>
            <a:endParaRPr lang="ru-RU" sz="900" dirty="0" smtClean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500694" y="5000636"/>
            <a:ext cx="1571636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      </a:t>
            </a:r>
            <a:r>
              <a:rPr lang="en-US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am</a:t>
            </a:r>
            <a:endParaRPr lang="ru-RU" sz="800" dirty="0" smtClean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        are  </a:t>
            </a: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latin typeface="Times New Roman"/>
                <a:ea typeface="Times New Roman"/>
              </a:rPr>
              <a:t>V</a:t>
            </a:r>
            <a:r>
              <a:rPr lang="en-US" b="1" baseline="-25000" dirty="0" err="1" smtClean="0">
                <a:solidFill>
                  <a:srgbClr val="7030A0"/>
                </a:solidFill>
                <a:latin typeface="Times New Roman"/>
                <a:ea typeface="Times New Roman"/>
              </a:rPr>
              <a:t>ing</a:t>
            </a:r>
            <a:endParaRPr lang="ru-RU" sz="800" dirty="0" smtClean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-75565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        </a:t>
            </a:r>
            <a:r>
              <a:rPr lang="en-US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is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143380"/>
            <a:ext cx="1285884" cy="132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has</a:t>
            </a:r>
            <a:endParaRPr lang="ru-RU" sz="800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         </a:t>
            </a:r>
            <a:r>
              <a:rPr lang="en-US" b="1" dirty="0" smtClean="0">
                <a:latin typeface="Times New Roman"/>
                <a:ea typeface="Times New Roman"/>
              </a:rPr>
              <a:t>V</a:t>
            </a:r>
            <a:r>
              <a:rPr lang="en-US" b="1" baseline="-250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3</a:t>
            </a:r>
            <a:endParaRPr lang="ru-RU" sz="800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have</a:t>
            </a:r>
            <a:endParaRPr lang="ru-RU" sz="800" dirty="0" smtClean="0">
              <a:solidFill>
                <a:schemeClr val="accent2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72264" y="4071942"/>
            <a:ext cx="1714512" cy="1324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has </a:t>
            </a:r>
            <a:endParaRPr lang="ru-RU" sz="800" dirty="0" smtClean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         </a:t>
            </a:r>
            <a:r>
              <a:rPr lang="en-US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been</a:t>
            </a: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latin typeface="Times New Roman"/>
                <a:ea typeface="Times New Roman"/>
              </a:rPr>
              <a:t>V</a:t>
            </a:r>
            <a:r>
              <a:rPr lang="en-US" b="1" baseline="-25000" dirty="0" err="1" smtClean="0">
                <a:solidFill>
                  <a:srgbClr val="0070C0"/>
                </a:solidFill>
                <a:latin typeface="Times New Roman"/>
                <a:ea typeface="Times New Roman"/>
              </a:rPr>
              <a:t>ing</a:t>
            </a:r>
            <a:endParaRPr lang="ru-RU" sz="800" dirty="0" smtClean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 have</a:t>
            </a:r>
            <a:endParaRPr lang="ru-RU" sz="800" dirty="0" smtClean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786314" y="4071942"/>
            <a:ext cx="1285884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shall</a:t>
            </a:r>
            <a:endParaRPr lang="ru-RU" sz="8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              </a:t>
            </a:r>
            <a:r>
              <a:rPr lang="en-US" b="1" dirty="0" smtClean="0">
                <a:latin typeface="Times New Roman"/>
                <a:ea typeface="Times New Roman"/>
              </a:rPr>
              <a:t>V</a:t>
            </a:r>
            <a:endParaRPr lang="ru-RU" sz="800" dirty="0" smtClean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will</a:t>
            </a:r>
            <a:endParaRPr lang="ru-RU" sz="800" dirty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282" y="5572140"/>
            <a:ext cx="2000264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shall</a:t>
            </a:r>
            <a:endParaRPr lang="ru-RU" sz="800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           be </a:t>
            </a:r>
            <a:r>
              <a:rPr lang="en-US" b="1" dirty="0" err="1" smtClean="0">
                <a:latin typeface="Times New Roman"/>
                <a:ea typeface="Times New Roman"/>
              </a:rPr>
              <a:t>V</a:t>
            </a:r>
            <a:r>
              <a:rPr lang="en-US" b="1" baseline="-25000" dirty="0" err="1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ing</a:t>
            </a:r>
            <a:endParaRPr lang="ru-RU" sz="800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will</a:t>
            </a:r>
            <a:endParaRPr lang="ru-RU" sz="800" dirty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71670" y="5429264"/>
            <a:ext cx="2428892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</a:rPr>
              <a:t>shall</a:t>
            </a:r>
            <a:endParaRPr lang="ru-RU" sz="800" dirty="0" smtClean="0">
              <a:solidFill>
                <a:schemeClr val="bg2">
                  <a:lumMod val="25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</a:rPr>
              <a:t>         have</a:t>
            </a: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  </a:t>
            </a:r>
            <a:r>
              <a:rPr lang="en-US" b="1" dirty="0" smtClean="0">
                <a:latin typeface="Times New Roman"/>
                <a:ea typeface="Times New Roman"/>
              </a:rPr>
              <a:t>V</a:t>
            </a:r>
            <a:r>
              <a:rPr lang="en-US" b="1" baseline="-25000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</a:rPr>
              <a:t>3</a:t>
            </a:r>
            <a:endParaRPr lang="ru-RU" sz="800" dirty="0" smtClean="0">
              <a:solidFill>
                <a:schemeClr val="bg2">
                  <a:lumMod val="25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</a:rPr>
              <a:t>will</a:t>
            </a:r>
            <a:endParaRPr lang="ru-RU" sz="800" dirty="0">
              <a:solidFill>
                <a:schemeClr val="bg2">
                  <a:lumMod val="25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72330" y="5143512"/>
            <a:ext cx="2071670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shall</a:t>
            </a:r>
            <a:endParaRPr lang="ru-RU" sz="800" dirty="0" smtClean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      have been </a:t>
            </a:r>
            <a:r>
              <a:rPr lang="en-US" b="1" dirty="0" err="1" smtClean="0">
                <a:latin typeface="Times New Roman"/>
                <a:ea typeface="Times New Roman"/>
              </a:rPr>
              <a:t>V</a:t>
            </a:r>
            <a:r>
              <a:rPr lang="en-US" b="1" baseline="-25000" dirty="0" err="1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ing</a:t>
            </a:r>
            <a:endParaRPr lang="ru-RU" sz="800" dirty="0" smtClean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will</a:t>
            </a:r>
            <a:endParaRPr lang="ru-RU" sz="8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54209E-6 L 0.2309 -0.5238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" y="-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19241E-6 L -0.11076 -0.400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23682E-6 L 0.13923 -0.62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" y="-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2183E-6 L -0.0717 -0.294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4653E-6 L 0.46111 -0.2844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53377E-6 L 0.65851 -0.617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" y="-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60777E-7 L -0.14028 -0.546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-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46901E-6 L -0.22795 -0.4121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-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9334E-6 L 0.20556 -0.5268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" y="-2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3811E-6 L -0.25729 -0.1378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16466E-6 L -0.2552 -0.3797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-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40518E-6 L 0.44775 -0.4708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-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308</TotalTime>
  <Words>72</Words>
  <Application>Microsoft Office PowerPoint</Application>
  <PresentationFormat>Экран (4:3)</PresentationFormat>
  <Paragraphs>40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Система  времен английского глагола  </vt:lpstr>
      <vt:lpstr>Слайд 2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ВРЕМЕН АНГЛИЙСКОГО ГЛАГОЛА </dc:title>
  <dc:creator>Your User Name</dc:creator>
  <cp:lastModifiedBy>395</cp:lastModifiedBy>
  <cp:revision>11</cp:revision>
  <dcterms:created xsi:type="dcterms:W3CDTF">2009-02-28T21:08:50Z</dcterms:created>
  <dcterms:modified xsi:type="dcterms:W3CDTF">2010-04-13T05:06:27Z</dcterms:modified>
</cp:coreProperties>
</file>