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59" r:id="rId6"/>
    <p:sldId id="260" r:id="rId7"/>
    <p:sldId id="265" r:id="rId8"/>
    <p:sldId id="263" r:id="rId9"/>
    <p:sldId id="266" r:id="rId10"/>
    <p:sldId id="267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E0D4"/>
    <a:srgbClr val="993366"/>
    <a:srgbClr val="660033"/>
    <a:srgbClr val="9A004D"/>
    <a:srgbClr val="7A0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8" autoAdjust="0"/>
    <p:restoredTop sz="94660"/>
  </p:normalViewPr>
  <p:slideViewPr>
    <p:cSldViewPr snapToGrid="0">
      <p:cViewPr>
        <p:scale>
          <a:sx n="75" d="100"/>
          <a:sy n="75" d="100"/>
        </p:scale>
        <p:origin x="37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2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17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3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28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74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71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91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0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8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5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412D6-93B1-4F57-B034-04868017F44A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EAE8-28A1-4AFB-83C2-8BFEA923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2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yadi.sk/i/KKCtW9TEOKalbw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adi.sk/i/_9F0Nkz5BTixF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adi.sk/d/VIFzLH1QlpDIn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adi.sk/i/LBMl70N2TrNgUA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0180" y="-141370"/>
            <a:ext cx="9144000" cy="2387600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993366"/>
                </a:solidFill>
                <a:effectLst>
                  <a:outerShdw blurRad="165100" dist="266700" dir="5400000" sx="10000" sy="10000" algn="ctr" rotWithShape="0">
                    <a:srgbClr val="000000">
                      <a:alpha val="92000"/>
                    </a:srgbClr>
                  </a:outerShdw>
                </a:effectLst>
              </a:rPr>
              <a:t>Let’s dress up!</a:t>
            </a:r>
            <a:endParaRPr lang="ru-RU" sz="8800" b="1" dirty="0">
              <a:solidFill>
                <a:srgbClr val="993366"/>
              </a:solidFill>
              <a:effectLst>
                <a:outerShdw blurRad="165100" dist="266700" dir="5400000" sx="10000" sy="10000" algn="ctr" rotWithShape="0">
                  <a:srgbClr val="000000">
                    <a:alpha val="92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000" y="2356922"/>
            <a:ext cx="11780520" cy="459693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993366"/>
                </a:solidFill>
              </a:rPr>
              <a:t>Урок английского языка для 6 класса </a:t>
            </a:r>
          </a:p>
          <a:p>
            <a:r>
              <a:rPr lang="ru-RU" sz="2800" dirty="0" smtClean="0">
                <a:solidFill>
                  <a:srgbClr val="993366"/>
                </a:solidFill>
              </a:rPr>
              <a:t>по теме «Одежда»</a:t>
            </a:r>
          </a:p>
          <a:p>
            <a:r>
              <a:rPr lang="ru-RU" sz="2800" dirty="0" smtClean="0">
                <a:solidFill>
                  <a:srgbClr val="993366"/>
                </a:solidFill>
              </a:rPr>
              <a:t> с использованием дистанционного обучения</a:t>
            </a:r>
          </a:p>
          <a:p>
            <a:pPr algn="r"/>
            <a:endParaRPr lang="ru-RU" dirty="0" smtClean="0">
              <a:solidFill>
                <a:srgbClr val="993366"/>
              </a:solidFill>
            </a:endParaRPr>
          </a:p>
          <a:p>
            <a:pPr algn="r"/>
            <a:r>
              <a:rPr lang="ru-RU" dirty="0" smtClean="0">
                <a:solidFill>
                  <a:srgbClr val="993366"/>
                </a:solidFill>
              </a:rPr>
              <a:t>Автор: Бежина Арина Дмитриевна,</a:t>
            </a:r>
          </a:p>
          <a:p>
            <a:pPr algn="r"/>
            <a:r>
              <a:rPr lang="ru-RU" dirty="0" smtClean="0">
                <a:solidFill>
                  <a:srgbClr val="993366"/>
                </a:solidFill>
              </a:rPr>
              <a:t> учитель английского языка </a:t>
            </a:r>
          </a:p>
          <a:p>
            <a:pPr algn="r"/>
            <a:r>
              <a:rPr lang="ru-RU" dirty="0" smtClean="0">
                <a:solidFill>
                  <a:srgbClr val="993366"/>
                </a:solidFill>
              </a:rPr>
              <a:t>МБОУ СОШ №1 </a:t>
            </a:r>
          </a:p>
          <a:p>
            <a:pPr algn="r"/>
            <a:r>
              <a:rPr lang="ru-RU" dirty="0" smtClean="0">
                <a:solidFill>
                  <a:srgbClr val="993366"/>
                </a:solidFill>
              </a:rPr>
              <a:t>пгт. Тымовское</a:t>
            </a:r>
            <a:endParaRPr lang="ru-RU" dirty="0">
              <a:solidFill>
                <a:srgbClr val="9933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4141084"/>
            <a:ext cx="4216400" cy="237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94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813" y="1500842"/>
            <a:ext cx="7561987" cy="5242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4854" y="468149"/>
            <a:ext cx="726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9A004D"/>
                </a:solidFill>
              </a:rPr>
              <a:t>Let’s play game</a:t>
            </a:r>
            <a:endParaRPr lang="ru-RU" sz="5400" b="1" dirty="0">
              <a:solidFill>
                <a:srgbClr val="9A0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956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9928" y="4063999"/>
            <a:ext cx="2781301" cy="1403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/>
              </a:rPr>
              <a:t>VIDEO EXERCISE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31527" y="214149"/>
            <a:ext cx="7267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9A004D"/>
                </a:solidFill>
              </a:rPr>
              <a:t>Home task</a:t>
            </a:r>
            <a:r>
              <a:rPr lang="ru-RU" sz="5400" b="1" dirty="0" smtClean="0">
                <a:solidFill>
                  <a:srgbClr val="9A004D"/>
                </a:solidFill>
              </a:rPr>
              <a:t>:</a:t>
            </a:r>
            <a:endParaRPr lang="en-US" sz="5400" b="1" dirty="0" smtClean="0">
              <a:solidFill>
                <a:srgbClr val="9A004D"/>
              </a:solidFill>
            </a:endParaRPr>
          </a:p>
          <a:p>
            <a:pPr algn="just"/>
            <a:r>
              <a:rPr lang="en-US" sz="5400" dirty="0">
                <a:solidFill>
                  <a:srgbClr val="9A004D"/>
                </a:solidFill>
              </a:rPr>
              <a:t>w</a:t>
            </a:r>
            <a:r>
              <a:rPr lang="en-US" sz="5400" dirty="0" smtClean="0">
                <a:solidFill>
                  <a:srgbClr val="9A004D"/>
                </a:solidFill>
              </a:rPr>
              <a:t>atch the video and write the answers to the questions</a:t>
            </a:r>
            <a:endParaRPr lang="ru-RU" sz="5400" dirty="0">
              <a:solidFill>
                <a:srgbClr val="9A004D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8509000" y="214149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0172700" y="4765674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83677" y="142247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438400" y="546735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16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8645" y="1872456"/>
            <a:ext cx="45339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shoes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shirt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trousers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too.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jacket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</a:t>
            </a:r>
            <a:r>
              <a:rPr lang="en-US" sz="3600" b="1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</a:t>
            </a: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Look! I’m a clown!</a:t>
            </a:r>
            <a:b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who are you?</a:t>
            </a:r>
            <a:endParaRPr lang="ru-RU" sz="3600" dirty="0">
              <a:solidFill>
                <a:srgbClr val="9A00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627" y="1466192"/>
            <a:ext cx="5135973" cy="51359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7627" y="252249"/>
            <a:ext cx="726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9A004D"/>
                </a:solidFill>
              </a:rPr>
              <a:t>Read and guess the topic</a:t>
            </a:r>
            <a:endParaRPr lang="ru-RU" sz="5400" b="1" dirty="0">
              <a:solidFill>
                <a:srgbClr val="9A0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71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Tasks: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1)</a:t>
            </a:r>
            <a:r>
              <a:rPr lang="en-US" sz="4000" dirty="0">
                <a:solidFill>
                  <a:srgbClr val="7A003D"/>
                </a:solidFill>
                <a:cs typeface="Times New Roman" panose="02020603050405020304" pitchFamily="18" charset="0"/>
              </a:rPr>
              <a:t> To learn new </a:t>
            </a:r>
            <a:r>
              <a:rPr lang="en-US" sz="4000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words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2)</a:t>
            </a:r>
            <a:r>
              <a:rPr lang="en-US" sz="4000" dirty="0">
                <a:solidFill>
                  <a:srgbClr val="7A003D"/>
                </a:solidFill>
                <a:cs typeface="Times New Roman" panose="02020603050405020304" pitchFamily="18" charset="0"/>
              </a:rPr>
              <a:t> To review and consolidate vocabulary and grammar</a:t>
            </a:r>
            <a:endParaRPr lang="en-US" sz="4000" dirty="0" smtClean="0">
              <a:solidFill>
                <a:srgbClr val="7A003D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3)</a:t>
            </a:r>
            <a:r>
              <a:rPr lang="en-US" sz="4000" dirty="0">
                <a:solidFill>
                  <a:srgbClr val="7A003D"/>
                </a:solidFill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rgbClr val="7A003D"/>
                </a:solidFill>
                <a:cs typeface="Times New Roman" panose="02020603050405020304" pitchFamily="18" charset="0"/>
              </a:rPr>
              <a:t>To describe the clothes</a:t>
            </a:r>
            <a:endParaRPr lang="ru-RU" sz="4000" dirty="0">
              <a:solidFill>
                <a:srgbClr val="7A003D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2048" y="442774"/>
            <a:ext cx="726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9A004D"/>
                </a:solidFill>
                <a:cs typeface="Times New Roman" panose="02020603050405020304" pitchFamily="18" charset="0"/>
              </a:rPr>
              <a:t>Topic: </a:t>
            </a:r>
            <a:r>
              <a:rPr lang="ru-RU" sz="5400" b="1" dirty="0">
                <a:solidFill>
                  <a:srgbClr val="9A004D"/>
                </a:solidFill>
                <a:cs typeface="Times New Roman" panose="02020603050405020304" pitchFamily="18" charset="0"/>
              </a:rPr>
              <a:t>«</a:t>
            </a:r>
            <a:r>
              <a:rPr lang="en-US" sz="5400" b="1" dirty="0">
                <a:solidFill>
                  <a:srgbClr val="9A004D"/>
                </a:solidFill>
                <a:cs typeface="Times New Roman" panose="02020603050405020304" pitchFamily="18" charset="0"/>
              </a:rPr>
              <a:t>Let’s dress up</a:t>
            </a:r>
            <a:r>
              <a:rPr lang="ru-RU" sz="5400" b="1" dirty="0">
                <a:solidFill>
                  <a:srgbClr val="9A004D"/>
                </a:solidFill>
                <a:cs typeface="Times New Roman" panose="02020603050405020304" pitchFamily="18" charset="0"/>
              </a:rPr>
              <a:t>»</a:t>
            </a:r>
            <a:br>
              <a:rPr lang="ru-RU" sz="5400" b="1" dirty="0">
                <a:solidFill>
                  <a:srgbClr val="9A004D"/>
                </a:solidFill>
                <a:cs typeface="Times New Roman" panose="02020603050405020304" pitchFamily="18" charset="0"/>
              </a:rPr>
            </a:br>
            <a:endParaRPr lang="ru-RU" sz="5400" b="1" dirty="0">
              <a:solidFill>
                <a:srgbClr val="9A004D"/>
              </a:solidFill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8839200" y="193040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0299700" y="361950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7988300" y="514350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62449" y="2777332"/>
            <a:ext cx="1933576" cy="1327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0033"/>
                </a:solidFill>
                <a:hlinkClick r:id="rId2"/>
              </a:rPr>
              <a:t>VOCABULARY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1627" y="709449"/>
            <a:ext cx="726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9A004D"/>
                </a:solidFill>
              </a:rPr>
              <a:t>Read together</a:t>
            </a:r>
            <a:endParaRPr lang="ru-RU" sz="5400" b="1" dirty="0">
              <a:solidFill>
                <a:srgbClr val="9A004D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8166100" y="18828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9652000" y="2793621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0242550" y="93069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8401050" y="558800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020300" y="445770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95746"/>
            <a:ext cx="10515600" cy="1325563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993366"/>
                </a:solidFill>
              </a:rPr>
              <a:t>Listen to the song and name the pictures of clothes you heard in the </a:t>
            </a:r>
            <a:r>
              <a:rPr lang="en-US" sz="5400" b="1" dirty="0" smtClean="0">
                <a:solidFill>
                  <a:srgbClr val="993366"/>
                </a:solidFill>
              </a:rPr>
              <a:t>song</a:t>
            </a:r>
            <a:endParaRPr lang="ru-RU" sz="5400" b="1" dirty="0">
              <a:solidFill>
                <a:srgbClr val="993366"/>
              </a:solidFill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4038600" y="2724150"/>
            <a:ext cx="3028950" cy="2705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2"/>
              </a:rPr>
              <a:t>SONG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987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6"/>
          <a:stretch/>
        </p:blipFill>
        <p:spPr>
          <a:xfrm>
            <a:off x="3641261" y="4784863"/>
            <a:ext cx="2438400" cy="20468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3621">
            <a:off x="421141" y="633393"/>
            <a:ext cx="2622651" cy="26226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1477">
            <a:off x="9647636" y="338027"/>
            <a:ext cx="2265355" cy="31714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9757">
            <a:off x="4024424" y="76029"/>
            <a:ext cx="3016581" cy="30165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3125">
            <a:off x="5307183" y="2996703"/>
            <a:ext cx="2119974" cy="2119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0475">
            <a:off x="9676543" y="3855723"/>
            <a:ext cx="2602043" cy="26020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7115">
            <a:off x="7365732" y="3943030"/>
            <a:ext cx="2330669" cy="23306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1524">
            <a:off x="7198218" y="813840"/>
            <a:ext cx="2493022" cy="2489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7155">
            <a:off x="2752436" y="2179071"/>
            <a:ext cx="2181746" cy="30171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8763">
            <a:off x="-186578" y="3722082"/>
            <a:ext cx="2869324" cy="286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03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" y="304799"/>
            <a:ext cx="11430000" cy="676311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shirt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goes over my head.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shirt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goes over my head.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is my favorite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shirt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Because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shirt is red</a:t>
            </a:r>
            <a:r>
              <a:rPr lang="en-US" sz="2800" dirty="0" smtClean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9933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Now I pull up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jeans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Now I pull up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jeans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These are my favorite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pants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Because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jeans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are clean</a:t>
            </a:r>
            <a:r>
              <a:rPr lang="en-US" sz="2800" dirty="0" smtClean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9933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socks 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 on my feet.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socks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go on my feet.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Socks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keep my feet so warm.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These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socks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are really neat</a:t>
            </a:r>
            <a:r>
              <a:rPr lang="en-US" sz="2800" dirty="0" smtClean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9933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One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shoe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goes over my sock.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One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shoe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goes over my sock.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shoes 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keep my feet so dry.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When I walk down the block</a:t>
            </a:r>
            <a:r>
              <a:rPr lang="en-US" sz="2800" dirty="0" smtClean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9933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Next, I get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coat.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Next, I get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coat.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Now I am almost dressed.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scarf 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will warm my throat</a:t>
            </a:r>
            <a:r>
              <a:rPr lang="en-US" sz="2800" dirty="0" smtClean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9933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put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scarf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on last.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put my </a:t>
            </a:r>
            <a:r>
              <a:rPr lang="en-US" sz="2800" b="1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scarf</a:t>
            </a: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on last.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Now I can go outside.</a:t>
            </a:r>
            <a:br>
              <a:rPr lang="en-US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</a:t>
            </a:r>
            <a:r>
              <a:rPr lang="ru-RU" sz="2800" dirty="0" err="1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really</a:t>
            </a:r>
            <a:r>
              <a:rPr lang="ru-RU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got</a:t>
            </a:r>
            <a:r>
              <a:rPr lang="ru-RU" sz="28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dressed</a:t>
            </a:r>
            <a:r>
              <a:rPr lang="ru-RU" sz="30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fast</a:t>
            </a:r>
            <a:r>
              <a:rPr lang="ru-RU" sz="3000" dirty="0">
                <a:solidFill>
                  <a:srgbClr val="99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sz="3000" dirty="0">
              <a:solidFill>
                <a:srgbClr val="9933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0883900" y="402276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1750" y="44863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740400" y="20352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27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/>
          </p:cNvPr>
          <p:cNvSpPr/>
          <p:nvPr/>
        </p:nvSpPr>
        <p:spPr>
          <a:xfrm>
            <a:off x="4912928" y="4030662"/>
            <a:ext cx="2628901" cy="139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/>
              </a:rPr>
              <a:t>VERBS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4527" y="709449"/>
            <a:ext cx="726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9A004D"/>
                </a:solidFill>
              </a:rPr>
              <a:t>Watch the video and guess the translation of the verbs</a:t>
            </a:r>
            <a:endParaRPr lang="ru-RU" sz="5400" b="1" dirty="0">
              <a:solidFill>
                <a:srgbClr val="9A004D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9093200" y="4502149"/>
            <a:ext cx="952500" cy="71755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9943881" y="2400370"/>
            <a:ext cx="1117819" cy="89440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0591800" y="5642010"/>
            <a:ext cx="977900" cy="7333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61426" y="1936820"/>
            <a:ext cx="1432473" cy="13579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9719332" y="298591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065328" y="-26441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26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701239"/>
            <a:ext cx="787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wear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put on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pull on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try on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take off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get dressed / to dress 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get undressed / to undress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dress up</a:t>
            </a:r>
            <a:endParaRPr lang="ru-RU" sz="3600" dirty="0">
              <a:solidFill>
                <a:srgbClr val="9A00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67995" algn="just">
              <a:spcAft>
                <a:spcPts val="0"/>
              </a:spcAft>
            </a:pPr>
            <a:r>
              <a:rPr lang="en-US" sz="3600" dirty="0">
                <a:solidFill>
                  <a:srgbClr val="9A0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change clothes</a:t>
            </a:r>
            <a:endParaRPr lang="ru-RU" sz="3600" dirty="0">
              <a:solidFill>
                <a:srgbClr val="9A004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6223000" y="4985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8686800" y="12605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0528300" y="498510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0883900" y="3240395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686800" y="3150652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0388600" y="4852452"/>
            <a:ext cx="1181100" cy="9271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770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165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Let’s dress up!</vt:lpstr>
      <vt:lpstr>Презентация PowerPoint</vt:lpstr>
      <vt:lpstr>Презентация PowerPoint</vt:lpstr>
      <vt:lpstr>Презентация PowerPoint</vt:lpstr>
      <vt:lpstr>Listen to the song and name the pictures of clothes you heard in the song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2020-10-26T11:51:51Z</dcterms:created>
  <dcterms:modified xsi:type="dcterms:W3CDTF">2020-10-31T06:48:06Z</dcterms:modified>
</cp:coreProperties>
</file>