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73" r:id="rId5"/>
    <p:sldId id="258" r:id="rId6"/>
    <p:sldId id="260" r:id="rId7"/>
    <p:sldId id="261" r:id="rId8"/>
    <p:sldId id="262" r:id="rId9"/>
    <p:sldId id="269" r:id="rId10"/>
    <p:sldId id="263" r:id="rId11"/>
    <p:sldId id="264" r:id="rId12"/>
    <p:sldId id="267" r:id="rId13"/>
    <p:sldId id="265" r:id="rId14"/>
    <p:sldId id="268" r:id="rId15"/>
    <p:sldId id="270" r:id="rId16"/>
    <p:sldId id="271" r:id="rId17"/>
    <p:sldId id="272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75558-78C5-4959-AFB3-3AAB51F2AECE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052FD-79A8-46CE-B253-B83F18303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567D3-5B70-48F7-93F6-BE6DCA83FA5F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95D5-5034-401D-884C-A6CAA2535C25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F78CA-BE33-4416-A5E2-5EB84B63AF9F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53A8A-8D0A-4F30-9ED1-076B2B57DD1C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4EC0D-40BE-4149-B2CD-96021D1ACAFD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53D3F-97DF-447C-BE3C-C4F0E1EB60AD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38FBE-7605-474B-9C09-32DE06F112EB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284BA-64A8-40D2-9F61-271C779FD484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B1CAA-F0C3-4ADD-AC87-5491831CBB36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1B792-00AE-4880-B8EA-5A7FB1CE48D5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5876B-8385-42B6-97E1-F472B4F27AD3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C6787-6208-4D47-A75B-40D002E22BE8}" type="datetime1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66DB9-E1D4-4485-B647-4E03EE6DF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5;&#1056;&#1054;&#1045;&#1050;&#1058;&#1067;\&#1087;&#1088;&#1086;&#1077;&#1082;&#1090;2014-2015\&#1084;&#1086;&#1082;&#1088;&#1091;&#1096;&#1072;&#1085;&#1089;&#1082;&#1072;&#1103;%20&#1057;&#1054;&#1064;\&#1085;&#1072;&#1095;&#1072;&#1083;&#1086;%20&#1074;&#1086;&#1081;&#1085;&#1099;.AVI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5;&#1056;&#1054;&#1045;&#1050;&#1058;&#1067;\&#1087;&#1088;&#1086;&#1077;&#1082;&#1090;2014-2015\&#1084;&#1086;&#1082;&#1088;&#1091;&#1096;&#1072;&#1085;&#1089;&#1082;&#1072;&#1103;%20&#1057;&#1054;&#1064;\&#1088;&#1072;&#1079;&#1075;&#1088;&#1086;&#1084;%20&#1087;&#1086;&#1076;%20&#1052;&#1086;&#1089;&#1082;&#1074;&#1086;&#1081;.AV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Битва за Москву в творчестве К.Д. Воробьёва и А.А. Дейнеки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Подготовила: </a:t>
            </a:r>
            <a:r>
              <a:rPr lang="ru-RU" dirty="0" smtClean="0"/>
              <a:t>учитель </a:t>
            </a:r>
            <a:r>
              <a:rPr lang="ru-RU" dirty="0" smtClean="0"/>
              <a:t>истории </a:t>
            </a:r>
            <a:r>
              <a:rPr lang="ru-RU" smtClean="0"/>
              <a:t>и обществознания</a:t>
            </a:r>
          </a:p>
          <a:p>
            <a:r>
              <a:rPr lang="ru-RU" smtClean="0"/>
              <a:t> </a:t>
            </a:r>
            <a:r>
              <a:rPr lang="ru-RU" smtClean="0"/>
              <a:t>Заречная </a:t>
            </a:r>
            <a:r>
              <a:rPr lang="ru-RU" smtClean="0"/>
              <a:t>Елена В</a:t>
            </a:r>
            <a:r>
              <a:rPr lang="ru-RU" smtClean="0"/>
              <a:t>алерьевна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Elena\Рабочий стол\конкурс\воробьев\27344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0"/>
            <a:ext cx="3071802" cy="4095736"/>
          </a:xfrm>
          <a:prstGeom prst="rect">
            <a:avLst/>
          </a:prstGeom>
          <a:noFill/>
        </p:spPr>
      </p:pic>
      <p:pic>
        <p:nvPicPr>
          <p:cNvPr id="7172" name="Picture 4" descr="C:\Documents and Settings\Elena\Рабочий стол\конкурс\воробьев\1005929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43174" cy="4039786"/>
          </a:xfrm>
          <a:prstGeom prst="rect">
            <a:avLst/>
          </a:prstGeom>
          <a:noFill/>
        </p:spPr>
      </p:pic>
      <p:pic>
        <p:nvPicPr>
          <p:cNvPr id="7173" name="Picture 5" descr="C:\Documents and Settings\Elena\Рабочий стол\конкурс\воробьев\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0"/>
            <a:ext cx="2676623" cy="4071942"/>
          </a:xfrm>
          <a:prstGeom prst="rect">
            <a:avLst/>
          </a:prstGeom>
          <a:noFill/>
        </p:spPr>
      </p:pic>
      <p:pic>
        <p:nvPicPr>
          <p:cNvPr id="7174" name="Picture 6" descr="C:\Documents and Settings\Elena\Рабочий стол\конкурс\воробьев\4817cec35eab40020d3a54a3da9277a9242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3116371"/>
            <a:ext cx="2428878" cy="3741629"/>
          </a:xfrm>
          <a:prstGeom prst="rect">
            <a:avLst/>
          </a:prstGeom>
          <a:noFill/>
        </p:spPr>
      </p:pic>
      <p:pic>
        <p:nvPicPr>
          <p:cNvPr id="7176" name="Picture 8" descr="C:\Documents and Settings\Elena\Рабочий стол\конкурс\воробьев\4807.7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071836"/>
            <a:ext cx="2408000" cy="3786164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0"/>
            <a:ext cx="5903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ачало войн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28727" y="1071546"/>
            <a:ext cx="6381795" cy="478634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азгром под Москвой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52475" y="750075"/>
            <a:ext cx="7191425" cy="5393569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Elena\Рабочий стол\конкурс\воробьев\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14290"/>
            <a:ext cx="4276739" cy="6506195"/>
          </a:xfrm>
          <a:prstGeom prst="rect">
            <a:avLst/>
          </a:prstGeom>
          <a:noFill/>
        </p:spPr>
      </p:pic>
      <p:pic>
        <p:nvPicPr>
          <p:cNvPr id="9219" name="Picture 3" descr="C:\Documents and Settings\Elena\Рабочий стол\конкурс\воробьев\uk288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42852"/>
            <a:ext cx="2381250" cy="3638550"/>
          </a:xfrm>
          <a:prstGeom prst="rect">
            <a:avLst/>
          </a:prstGeom>
          <a:noFill/>
        </p:spPr>
      </p:pic>
      <p:pic>
        <p:nvPicPr>
          <p:cNvPr id="9220" name="Picture 4" descr="C:\Documents and Settings\Elena\Рабочий стол\конкурс\воробьев\воробье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044498"/>
            <a:ext cx="2571768" cy="362776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Elena\Рабочий стол\конкурс\дейнека\image003_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2286016" cy="3170111"/>
          </a:xfrm>
          <a:prstGeom prst="rect">
            <a:avLst/>
          </a:prstGeom>
          <a:noFill/>
        </p:spPr>
      </p:pic>
      <p:pic>
        <p:nvPicPr>
          <p:cNvPr id="10243" name="Picture 3" descr="C:\Documents and Settings\Elena\Рабочий стол\конкурс\дейнека\sgorevshaya_derevn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285992"/>
            <a:ext cx="6619888" cy="442915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Elena\Рабочий стол\конкурс\дейнека\59276432_deine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4088" y="100013"/>
            <a:ext cx="4695825" cy="6657975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Elena\Рабочий стол\конкурс\дейнека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42852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надо фраз про доблесть и отвагу.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 </a:t>
            </a:r>
            <a:r>
              <a:rPr lang="ru-RU" sz="3600" b="1" dirty="0"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всего лишь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навсего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слова.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здесь стояли. И назад ни шагу.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здесь лежим. Но стоит Москва.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338" name="Picture 2" descr="F:\Лена\фотографии\фото война\9_may_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143248"/>
            <a:ext cx="4048125" cy="303847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0010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Цели:</a:t>
            </a:r>
          </a:p>
          <a:p>
            <a:r>
              <a:rPr lang="ru-RU" sz="2400" dirty="0"/>
              <a:t>-воспитание патриотизма, чувства любви к своим предкам, уважения к ветеранам Великой Отечественной войны; чувства гордости за Отечество;</a:t>
            </a:r>
          </a:p>
          <a:p>
            <a:r>
              <a:rPr lang="ru-RU" sz="2400" dirty="0"/>
              <a:t>-знакомство с неизвестными страницами войны, с  биографией и творчеством  К.Д. Воробьёва и А.А. Дейнеки;</a:t>
            </a:r>
          </a:p>
          <a:p>
            <a:r>
              <a:rPr lang="ru-RU" sz="2400" dirty="0"/>
              <a:t>-расширение кругозора обучающихся, развитие навыков работы с дополнительной литературой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7" name="Picture 3" descr="D:\Мои рисунки\песня\не все вернулис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500438"/>
            <a:ext cx="4405322" cy="2925409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D:\Мои рисунки\Россия\крем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227" y="500042"/>
            <a:ext cx="8705903" cy="5857915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Лена\фотографии\фото война\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7292" cy="3979807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214422"/>
            <a:ext cx="442912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429000"/>
            <a:ext cx="457147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624" y="1"/>
            <a:ext cx="461962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0"/>
            <a:ext cx="4572000" cy="325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pas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2714620"/>
            <a:ext cx="3786182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Лена\фотографии\оодгош 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53000" cy="3714751"/>
          </a:xfrm>
          <a:prstGeom prst="rect">
            <a:avLst/>
          </a:prstGeom>
          <a:noFill/>
        </p:spPr>
      </p:pic>
      <p:pic>
        <p:nvPicPr>
          <p:cNvPr id="4" name="Picture 5" descr="000_0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363287"/>
            <a:ext cx="4643438" cy="349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Лена\фотографии\фото война\24584628_Aleksandr_Goncharov_with_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8549" cy="6858000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Лена\фотографии\фото война\4d1e8d921e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4117" y="0"/>
            <a:ext cx="4789884" cy="6858000"/>
          </a:xfrm>
          <a:prstGeom prst="rect">
            <a:avLst/>
          </a:prstGeom>
          <a:noFill/>
        </p:spPr>
      </p:pic>
      <p:pic>
        <p:nvPicPr>
          <p:cNvPr id="5123" name="Picture 3" descr="F:\Лена\фотографии\фото война\0_23288_b211a549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7205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Elena\Рабочий стол\конкурс\воробьев\во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765019" cy="6429420"/>
          </a:xfrm>
          <a:prstGeom prst="rect">
            <a:avLst/>
          </a:prstGeom>
          <a:noFill/>
        </p:spPr>
      </p:pic>
      <p:pic>
        <p:nvPicPr>
          <p:cNvPr id="6147" name="Picture 3" descr="C:\Documents and Settings\Elena\Рабочий стол\конкурс\воробьев\дом воробь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00042"/>
            <a:ext cx="3810027" cy="285752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00694" y="378619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Дом К. Воробь</a:t>
            </a:r>
            <a:r>
              <a:rPr lang="ru-RU" dirty="0" smtClean="0"/>
              <a:t>ева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Elena\Рабочий стол\конкурс\воробьев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52"/>
            <a:ext cx="3214710" cy="3700431"/>
          </a:xfrm>
          <a:prstGeom prst="rect">
            <a:avLst/>
          </a:prstGeom>
          <a:noFill/>
        </p:spPr>
      </p:pic>
      <p:pic>
        <p:nvPicPr>
          <p:cNvPr id="4" name="Picture 4" descr="C:\Documents and Settings\Elena\Рабочий стол\конкурс\воробьев\бюст в музее воробь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14290"/>
            <a:ext cx="3000364" cy="4000485"/>
          </a:xfrm>
          <a:prstGeom prst="rect">
            <a:avLst/>
          </a:prstGeom>
          <a:noFill/>
        </p:spPr>
      </p:pic>
      <p:pic>
        <p:nvPicPr>
          <p:cNvPr id="8195" name="Picture 3" descr="C:\Documents and Settings\Elena\Рабочий стол\конкурс\воробьев\9ca5f95f548e1e14980a18ada3d5b3cd_w960_h2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695700"/>
            <a:ext cx="7620000" cy="31623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66DB9-E1D4-4485-B647-4E03EE6DF70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133</Words>
  <Application>Microsoft Office PowerPoint</Application>
  <PresentationFormat>Экран (4:3)</PresentationFormat>
  <Paragraphs>32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Битва за Москву в творчестве К.Д. Воробьёва и А.А. Дейнеки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Битва за Москву в творчестве К.Д. Воробьёва и А.А. Дейнеки</dc:title>
  <dc:creator>Заречная Елена Валерьевна</dc:creator>
  <cp:lastModifiedBy>User</cp:lastModifiedBy>
  <cp:revision>10</cp:revision>
  <dcterms:created xsi:type="dcterms:W3CDTF">2015-04-09T05:59:32Z</dcterms:created>
  <dcterms:modified xsi:type="dcterms:W3CDTF">2021-12-07T15:28:38Z</dcterms:modified>
</cp:coreProperties>
</file>