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63" r:id="rId2"/>
    <p:sldId id="256" r:id="rId3"/>
    <p:sldId id="257" r:id="rId4"/>
    <p:sldId id="259" r:id="rId5"/>
    <p:sldId id="260" r:id="rId6"/>
    <p:sldId id="261" r:id="rId7"/>
    <p:sldId id="262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Учительская газета. Конкурс "Образовательные технологии"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DA3CA-02EB-4519-89E5-90AFD7DD4DE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1A3351-A2B0-4706-BBDD-D2845E0146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49201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Учительская газета. Конкурс "Образовательные технологии"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A07502-C5A8-4F80-8A8A-FC691E0087D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E8F6CA-1C67-45C7-8F8C-B6CF2DA399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09563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400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08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132A9-ABC6-42C5-A07D-1B34ACDDA90A}" type="datetime1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Учительская газета. Конкурс "Образовательные технологии"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0E07F-EE0D-4383-AFE0-8CEC0ECD99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391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ED37C-DC58-4008-BA00-43AD73C81DA2}" type="datetime1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Учительская газета. Конкурс "Образовательные технологии"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0E07F-EE0D-4383-AFE0-8CEC0ECD99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565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1258F-F4AE-4628-88DC-CA5A3663CCAD}" type="datetime1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Учительская газета. Конкурс "Образовательные технологии"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0E07F-EE0D-4383-AFE0-8CEC0ECD99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675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0EA0D-D5EB-48D6-8268-831AF488AFCE}" type="datetime1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Учительская газета. Конкурс "Образовательные технологии"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0E07F-EE0D-4383-AFE0-8CEC0ECD99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055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875D-0CE7-4AD0-BEEE-718A022749E5}" type="datetime1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Учительская газета. Конкурс "Образовательные технологии"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0E07F-EE0D-4383-AFE0-8CEC0ECD99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519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0CA16-DE03-42C8-B1DA-B0C45AD41F97}" type="datetime1">
              <a:rPr lang="ru-RU" smtClean="0"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Учительская газета. Конкурс "Образовательные технологии"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0E07F-EE0D-4383-AFE0-8CEC0ECD99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485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903E4-2300-4347-8DC2-9573B8EE3DA3}" type="datetime1">
              <a:rPr lang="ru-RU" smtClean="0"/>
              <a:t>16.01.2022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Учительская газета. Конкурс "Образовательные технологии"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0E07F-EE0D-4383-AFE0-8CEC0ECD99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243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2BB82-314B-46A5-AFB2-5769FEC9DCDD}" type="datetime1">
              <a:rPr lang="ru-RU" smtClean="0"/>
              <a:t>16.01.2022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Учительская газета. Конкурс "Образовательные технологии"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0E07F-EE0D-4383-AFE0-8CEC0ECD99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431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00E7E-E7A4-49EF-A8CB-E473FE7B1426}" type="datetime1">
              <a:rPr lang="ru-RU" smtClean="0"/>
              <a:t>16.01.2022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Учительская газета. Конкурс "Образовательные технологии"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0E07F-EE0D-4383-AFE0-8CEC0ECD99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924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AAC54-773F-40BC-B782-8F37A50F93D7}" type="datetime1">
              <a:rPr lang="ru-RU" smtClean="0"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Учительская газета. Конкурс "Образовательные технологии"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0E07F-EE0D-4383-AFE0-8CEC0ECD99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677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82391-E023-419A-8106-345FA9F9A66F}" type="datetime1">
              <a:rPr lang="ru-RU" smtClean="0"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Учительская газета. Конкурс "Образовательные технологии"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0E07F-EE0D-4383-AFE0-8CEC0ECD99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676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11B7A-AB8E-4EB2-9A29-14DC45AFB47D}" type="datetime1">
              <a:rPr lang="ru-RU" smtClean="0"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Учительская газета. Конкурс "Образовательные технологии"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0E07F-EE0D-4383-AFE0-8CEC0ECD99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398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ikimapia.org/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ikimapia.org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ikimapia.org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ikimapia.org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ikimapia.org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ikimapia.org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ikimapia.org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0829" y="616511"/>
            <a:ext cx="11470342" cy="3590644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Работа с космическими снимками</a:t>
            </a:r>
            <a:b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География России. Природа, население и хозяйство</a:t>
            </a:r>
            <a:b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8-9 классы</a:t>
            </a:r>
            <a:b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[</a:t>
            </a:r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отдельные краткие пояснения к ответам </a:t>
            </a:r>
            <a:b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задания </a:t>
            </a:r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4,5 </a:t>
            </a:r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</a:t>
            </a:r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</a:t>
            </a:r>
            <a:r>
              <a:rPr lang="en-US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]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ru-R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87171" y="4207155"/>
            <a:ext cx="9144000" cy="1655762"/>
          </a:xfrm>
        </p:spPr>
        <p:txBody>
          <a:bodyPr>
            <a:normAutofit/>
          </a:bodyPr>
          <a:lstStyle/>
          <a:p>
            <a:pPr algn="r"/>
            <a:r>
              <a:rPr lang="ru-RU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Шишигина Елена Робертовна</a:t>
            </a:r>
          </a:p>
          <a:p>
            <a:pPr algn="r"/>
            <a:r>
              <a:rPr lang="ru-RU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учитель географии</a:t>
            </a:r>
          </a:p>
          <a:p>
            <a:pPr algn="r"/>
            <a:r>
              <a:rPr lang="ru-RU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высшая категория</a:t>
            </a:r>
          </a:p>
          <a:p>
            <a:pPr algn="r"/>
            <a:r>
              <a:rPr lang="ru-RU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МОУ СОШ №50 г. Твери</a:t>
            </a:r>
            <a:endParaRPr lang="ru-RU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7543800" y="251385"/>
            <a:ext cx="4287371" cy="1456391"/>
          </a:xfrm>
        </p:spPr>
        <p:txBody>
          <a:bodyPr/>
          <a:lstStyle/>
          <a:p>
            <a:pPr algn="r">
              <a:spcAft>
                <a:spcPts val="0"/>
              </a:spcAft>
            </a:pPr>
            <a:r>
              <a:rPr lang="ru-RU" sz="2000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Шишигина Е.Р.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III ВСЕРОССИЙСКИЙ ПЕДАГОГИЧЕСКИЙ КОНКУРС 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«МОЯ ЛУЧШАЯ МЕТОДИЧЕСКАЯ РАЗРАБОТКА»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552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9792" b="5209"/>
          <a:stretch/>
        </p:blipFill>
        <p:spPr>
          <a:xfrm>
            <a:off x="5351158" y="3535692"/>
            <a:ext cx="6505575" cy="31089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t="9792" b="5209"/>
          <a:stretch/>
        </p:blipFill>
        <p:spPr>
          <a:xfrm>
            <a:off x="352438" y="167652"/>
            <a:ext cx="6505575" cy="31089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4436" y="3388659"/>
            <a:ext cx="4685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Задание 1. Дамба в Финском заливе Балтийского моря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90600" y="5324600"/>
            <a:ext cx="22232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5"/>
              </a:rPr>
              <a:t>http://</a:t>
            </a:r>
            <a:r>
              <a:rPr lang="ru-RU" dirty="0" smtClean="0">
                <a:hlinkClick r:id="rId5"/>
              </a:rPr>
              <a:t>wikimapia.org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7543800" y="251385"/>
            <a:ext cx="4287371" cy="1456391"/>
          </a:xfrm>
        </p:spPr>
        <p:txBody>
          <a:bodyPr/>
          <a:lstStyle/>
          <a:p>
            <a:pPr algn="r">
              <a:spcAft>
                <a:spcPts val="0"/>
              </a:spcAft>
            </a:pPr>
            <a:r>
              <a:rPr lang="ru-RU" sz="2000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Шишигина Е.Р.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III ВСЕРОССИЙСКИЙ ПЕДАГОГИЧЕСКИЙ КОНКУРС 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«МОЯ ЛУЧШАЯ МЕТОДИЧЕСКАЯ РАЗРАБОТКА»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19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9792" b="4792"/>
          <a:stretch/>
        </p:blipFill>
        <p:spPr>
          <a:xfrm>
            <a:off x="5366398" y="3535693"/>
            <a:ext cx="6505575" cy="31241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10000" b="5208"/>
          <a:stretch/>
        </p:blipFill>
        <p:spPr>
          <a:xfrm>
            <a:off x="352438" y="228624"/>
            <a:ext cx="6505575" cy="31013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4436" y="3388659"/>
            <a:ext cx="4685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Задание 2. Долина гейзеров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90600" y="5324600"/>
            <a:ext cx="22232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4"/>
              </a:rPr>
              <a:t>http://</a:t>
            </a:r>
            <a:r>
              <a:rPr lang="ru-RU" dirty="0" smtClean="0">
                <a:hlinkClick r:id="rId4"/>
              </a:rPr>
              <a:t>wikimapia.org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7543800" y="251385"/>
            <a:ext cx="4287371" cy="1456391"/>
          </a:xfrm>
        </p:spPr>
        <p:txBody>
          <a:bodyPr/>
          <a:lstStyle/>
          <a:p>
            <a:pPr algn="r">
              <a:spcAft>
                <a:spcPts val="0"/>
              </a:spcAft>
            </a:pPr>
            <a:r>
              <a:rPr lang="ru-RU" sz="2000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Шишигина Е.Р.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III ВСЕРОССИЙСКИЙ ПЕДАГОГИЧЕСКИЙ КОНКУРС 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«МОЯ ЛУЧШАЯ МЕТОДИЧЕСКАЯ РАЗРАБОТКА»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009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9792" b="5417"/>
          <a:stretch/>
        </p:blipFill>
        <p:spPr>
          <a:xfrm>
            <a:off x="5366398" y="3535688"/>
            <a:ext cx="6505575" cy="31013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10001" b="4999"/>
          <a:stretch/>
        </p:blipFill>
        <p:spPr>
          <a:xfrm>
            <a:off x="352438" y="228620"/>
            <a:ext cx="6505575" cy="310896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4436" y="3388659"/>
            <a:ext cx="46859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Задание 3.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Мамаев Курган и скульптура «Родина-мать зовет!»</a:t>
            </a:r>
          </a:p>
          <a:p>
            <a:pPr algn="r"/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47965" y="2511495"/>
            <a:ext cx="4608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/>
            <a:endParaRPr lang="ru-RU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90600" y="5324600"/>
            <a:ext cx="22232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4"/>
              </a:rPr>
              <a:t>http://</a:t>
            </a:r>
            <a:r>
              <a:rPr lang="ru-RU" dirty="0" smtClean="0">
                <a:hlinkClick r:id="rId4"/>
              </a:rPr>
              <a:t>wikimapia.org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7543800" y="251385"/>
            <a:ext cx="4287371" cy="1456391"/>
          </a:xfrm>
        </p:spPr>
        <p:txBody>
          <a:bodyPr/>
          <a:lstStyle/>
          <a:p>
            <a:pPr algn="r">
              <a:spcAft>
                <a:spcPts val="0"/>
              </a:spcAft>
            </a:pPr>
            <a:r>
              <a:rPr lang="ru-RU" sz="2000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Шишигина Е.Р.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III ВСЕРОССИЙСКИЙ ПЕДАГОГИЧЕСКИЙ КОНКУРС 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«МОЯ ЛУЧШАЯ МЕТОДИЧЕСКАЯ РАЗРАБОТКА»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61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9792" b="5209"/>
          <a:stretch/>
        </p:blipFill>
        <p:spPr>
          <a:xfrm>
            <a:off x="352438" y="274332"/>
            <a:ext cx="6505575" cy="31089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9375" b="5418"/>
          <a:stretch/>
        </p:blipFill>
        <p:spPr>
          <a:xfrm>
            <a:off x="5351158" y="3489976"/>
            <a:ext cx="6505575" cy="311653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24436" y="3388659"/>
            <a:ext cx="46859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Задание 4. </a:t>
            </a:r>
            <a:r>
              <a:rPr lang="ru-RU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Кислогубская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приливная электростанция</a:t>
            </a:r>
          </a:p>
          <a:p>
            <a:pPr algn="r"/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/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47965" y="2511495"/>
            <a:ext cx="46087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[</a:t>
            </a:r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Губа Кислая, Баренцево море, благодаря конфигурации – энергия приливов </a:t>
            </a: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]</a:t>
            </a:r>
            <a:endParaRPr lang="en-US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/>
            <a:endParaRPr lang="ru-RU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/>
            <a:endParaRPr lang="ru-RU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90600" y="5324600"/>
            <a:ext cx="22232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4"/>
              </a:rPr>
              <a:t>http://</a:t>
            </a:r>
            <a:r>
              <a:rPr lang="ru-RU" dirty="0" smtClean="0">
                <a:hlinkClick r:id="rId4"/>
              </a:rPr>
              <a:t>wikimapia.org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7543800" y="251385"/>
            <a:ext cx="4287371" cy="1456391"/>
          </a:xfrm>
        </p:spPr>
        <p:txBody>
          <a:bodyPr/>
          <a:lstStyle/>
          <a:p>
            <a:pPr algn="r">
              <a:spcAft>
                <a:spcPts val="0"/>
              </a:spcAft>
            </a:pPr>
            <a:r>
              <a:rPr lang="ru-RU" sz="2000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Шишигина Е.Р.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III ВСЕРОССИЙСКИЙ ПЕДАГОГИЧЕСКИЙ КОНКУРС 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«МОЯ ЛУЧШАЯ МЕТОДИЧЕСКАЯ РАЗРАБОТКА»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971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9743" b="5147"/>
          <a:stretch/>
        </p:blipFill>
        <p:spPr>
          <a:xfrm>
            <a:off x="352438" y="121920"/>
            <a:ext cx="6505575" cy="31129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9791" b="5001"/>
          <a:stretch/>
        </p:blipFill>
        <p:spPr>
          <a:xfrm>
            <a:off x="5381638" y="3596656"/>
            <a:ext cx="6505575" cy="311656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4436" y="3388659"/>
            <a:ext cx="46859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Задание 5.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Норильский </a:t>
            </a:r>
            <a:r>
              <a:rPr lang="ru-RU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горнометаллургический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комбинат</a:t>
            </a:r>
          </a:p>
          <a:p>
            <a:pPr algn="r"/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/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53988" y="5887973"/>
            <a:ext cx="3835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[</a:t>
            </a:r>
            <a:r>
              <a:rPr lang="ru-RU" b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Хвостохранилища</a:t>
            </a:r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добыча медно-никелевых руд</a:t>
            </a: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]</a:t>
            </a:r>
            <a:endParaRPr lang="ru-RU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4464424" y="3832412"/>
            <a:ext cx="3307989" cy="192292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5210362" y="5154940"/>
            <a:ext cx="2562051" cy="88889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700247" y="2769449"/>
            <a:ext cx="3186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[</a:t>
            </a:r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Медный завод</a:t>
            </a:r>
          </a:p>
          <a:p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Фактор - сырьевой</a:t>
            </a: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]</a:t>
            </a:r>
            <a:endParaRPr lang="ru-RU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6" name="Прямая со стрелкой 15"/>
          <p:cNvCxnSpPr>
            <a:stCxn id="14" idx="1"/>
          </p:cNvCxnSpPr>
          <p:nvPr/>
        </p:nvCxnSpPr>
        <p:spPr>
          <a:xfrm flipH="1">
            <a:off x="7987559" y="3092615"/>
            <a:ext cx="712688" cy="113828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990600" y="5324600"/>
            <a:ext cx="22232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4"/>
              </a:rPr>
              <a:t>http://</a:t>
            </a:r>
            <a:r>
              <a:rPr lang="ru-RU" dirty="0" smtClean="0">
                <a:hlinkClick r:id="rId4"/>
              </a:rPr>
              <a:t>wikimapia.org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7543800" y="251385"/>
            <a:ext cx="4287371" cy="1456391"/>
          </a:xfrm>
        </p:spPr>
        <p:txBody>
          <a:bodyPr/>
          <a:lstStyle/>
          <a:p>
            <a:pPr algn="r">
              <a:spcAft>
                <a:spcPts val="0"/>
              </a:spcAft>
            </a:pPr>
            <a:r>
              <a:rPr lang="ru-RU" sz="2000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Шишигина Е.Р.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III ВСЕРОССИЙСКИЙ ПЕДАГОГИЧЕСКИЙ КОНКУРС 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«МОЯ ЛУЧШАЯ МЕТОДИЧЕСКАЯ РАЗРАБОТКА»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37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t="416"/>
          <a:stretch/>
        </p:blipFill>
        <p:spPr>
          <a:xfrm>
            <a:off x="333782" y="104700"/>
            <a:ext cx="5855018" cy="327814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157763" y="1743773"/>
            <a:ext cx="468592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[</a:t>
            </a:r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1)предприятие огромно, все стадии производства</a:t>
            </a:r>
          </a:p>
          <a:p>
            <a:pPr algn="r"/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2) фактор географического положения</a:t>
            </a: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]</a:t>
            </a:r>
            <a:endParaRPr lang="ru-RU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/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Задание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6.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Череповецкий металлургический комбинат</a:t>
            </a:r>
          </a:p>
          <a:p>
            <a:pPr algn="r"/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3781" y="3382846"/>
            <a:ext cx="50584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Задание 6.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Оскольский электрометаллургический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комбинат</a:t>
            </a:r>
          </a:p>
          <a:p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[</a:t>
            </a:r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1)предприятие меньше по размеру</a:t>
            </a: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т.к. по технологии нет выплавки чугуна</a:t>
            </a:r>
            <a:endParaRPr lang="ru-RU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2)сырьевой фактор размещения</a:t>
            </a: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]</a:t>
            </a:r>
            <a:endParaRPr lang="ru-RU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/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8783" y="3528000"/>
            <a:ext cx="5724906" cy="32186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90600" y="5324600"/>
            <a:ext cx="22232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4"/>
              </a:rPr>
              <a:t>http://</a:t>
            </a:r>
            <a:r>
              <a:rPr lang="ru-RU" dirty="0" smtClean="0">
                <a:hlinkClick r:id="rId4"/>
              </a:rPr>
              <a:t>wikimapia.org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7543800" y="251385"/>
            <a:ext cx="4287371" cy="1456391"/>
          </a:xfrm>
        </p:spPr>
        <p:txBody>
          <a:bodyPr/>
          <a:lstStyle/>
          <a:p>
            <a:pPr algn="r">
              <a:spcAft>
                <a:spcPts val="0"/>
              </a:spcAft>
            </a:pPr>
            <a:r>
              <a:rPr lang="ru-RU" sz="2000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Шишигина Е.Р.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III ВСЕРОССИЙСКИЙ ПЕДАГОГИЧЕСКИЙ КОНКУРС 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«МОЯ ЛУЧШАЯ МЕТОДИЧЕСКАЯ РАЗРАБОТКА»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2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4960" y="1472263"/>
            <a:ext cx="11376211" cy="4175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Вывод: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Работа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 данным ресурсом позволяет реализовать  важнейшую интеграционную, </a:t>
            </a:r>
            <a:r>
              <a:rPr lang="ru-RU" sz="24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межпредметную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функцию  географии: акцентировать   географическую   составляющую  современных  геополитических,  </a:t>
            </a:r>
            <a:r>
              <a:rPr lang="ru-RU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геоэкологических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 социальных  и  экономических 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процессов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US" sz="2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endParaRPr lang="ru-RU" sz="24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90600" y="5324600"/>
            <a:ext cx="22232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2"/>
              </a:rPr>
              <a:t>http://</a:t>
            </a:r>
            <a:r>
              <a:rPr lang="ru-RU" dirty="0" smtClean="0">
                <a:hlinkClick r:id="rId2"/>
              </a:rPr>
              <a:t>wikimapia.org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7543800" y="251385"/>
            <a:ext cx="4287371" cy="1456391"/>
          </a:xfrm>
        </p:spPr>
        <p:txBody>
          <a:bodyPr/>
          <a:lstStyle/>
          <a:p>
            <a:pPr algn="r">
              <a:spcAft>
                <a:spcPts val="0"/>
              </a:spcAft>
            </a:pPr>
            <a:r>
              <a:rPr lang="ru-RU" sz="2000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Шишигина Е.Р.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III ВСЕРОССИЙСКИЙ ПЕДАГОГИЧЕСКИЙ КОНКУРС 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kern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«МОЯ ЛУЧШАЯ МЕТОДИЧЕСКАЯ РАЗРАБОТКА»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175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</TotalTime>
  <Words>278</Words>
  <Application>Microsoft Office PowerPoint</Application>
  <PresentationFormat>Широкоэкранный</PresentationFormat>
  <Paragraphs>53</Paragraphs>
  <Slides>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Verdana</vt:lpstr>
      <vt:lpstr>Тема Office</vt:lpstr>
      <vt:lpstr>Работа с космическими снимками  География России. Природа, население и хозяйство  8-9 классы  [отдельные краткие пояснения к ответам  на задания 4,5 и 6]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Elena16102013</dc:creator>
  <cp:lastModifiedBy>Elena16102013</cp:lastModifiedBy>
  <cp:revision>25</cp:revision>
  <dcterms:created xsi:type="dcterms:W3CDTF">2018-11-04T13:12:39Z</dcterms:created>
  <dcterms:modified xsi:type="dcterms:W3CDTF">2022-01-15T22:11:37Z</dcterms:modified>
</cp:coreProperties>
</file>