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56" r:id="rId3"/>
    <p:sldId id="257" r:id="rId4"/>
    <p:sldId id="267" r:id="rId5"/>
    <p:sldId id="277" r:id="rId6"/>
    <p:sldId id="258" r:id="rId7"/>
    <p:sldId id="268" r:id="rId8"/>
    <p:sldId id="278" r:id="rId9"/>
    <p:sldId id="263" r:id="rId10"/>
    <p:sldId id="269" r:id="rId11"/>
    <p:sldId id="279" r:id="rId12"/>
    <p:sldId id="259" r:id="rId13"/>
    <p:sldId id="270" r:id="rId14"/>
    <p:sldId id="280" r:id="rId15"/>
    <p:sldId id="260" r:id="rId16"/>
    <p:sldId id="264" r:id="rId17"/>
    <p:sldId id="281" r:id="rId18"/>
    <p:sldId id="274" r:id="rId19"/>
    <p:sldId id="275" r:id="rId20"/>
    <p:sldId id="282" r:id="rId21"/>
    <p:sldId id="261" r:id="rId22"/>
    <p:sldId id="271" r:id="rId23"/>
    <p:sldId id="283" r:id="rId24"/>
    <p:sldId id="262" r:id="rId25"/>
    <p:sldId id="265" r:id="rId26"/>
    <p:sldId id="284" r:id="rId27"/>
    <p:sldId id="272" r:id="rId28"/>
    <p:sldId id="273" r:id="rId29"/>
    <p:sldId id="285" r:id="rId30"/>
    <p:sldId id="27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181B747-6E30-4353-B200-BFF71BA5D15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1983E10-DF46-4307-A8E6-068EDB54C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slide" Target="slide21.xml"/><Relationship Id="rId11" Type="http://schemas.openxmlformats.org/officeDocument/2006/relationships/slide" Target="slide27.xml"/><Relationship Id="rId5" Type="http://schemas.openxmlformats.org/officeDocument/2006/relationships/slide" Target="slide6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0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7;&#1088;&#1086;&#1077;&#1082;&#1090;&#1099;\&#1054;&#1079;&#1074;&#1091;&#1095;&#1082;&#1072;\-v14-601fb371cb005894408022.mp3" TargetMode="External"/><Relationship Id="rId6" Type="http://schemas.openxmlformats.org/officeDocument/2006/relationships/slide" Target="slide8.xml"/><Relationship Id="rId5" Type="http://schemas.openxmlformats.org/officeDocument/2006/relationships/image" Target="../media/image6.png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380939_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48680"/>
            <a:ext cx="4336587" cy="568863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1628800"/>
            <a:ext cx="4932040" cy="33843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pPr algn="ctr">
              <a:buNone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страницам 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Красной книги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k_ge0pX0AAgFe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трелка вправо 4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8100392" y="6093296"/>
            <a:ext cx="1043608" cy="7647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39552" y="0"/>
            <a:ext cx="4824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Снежный барс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k_ge0pX0AAgF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3" y="548680"/>
            <a:ext cx="7584843" cy="56886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548680"/>
            <a:ext cx="4680520" cy="56886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правка 5">
            <a:hlinkClick r:id="" action="ppaction://hlinkshowjump?jump=previousslide" highlightClick="1">
              <a:snd r:embed="rId3" name="click.wav"/>
            </a:hlinkClick>
          </p:cNvPr>
          <p:cNvSpPr/>
          <p:nvPr/>
        </p:nvSpPr>
        <p:spPr>
          <a:xfrm>
            <a:off x="2267744" y="2636912"/>
            <a:ext cx="2016224" cy="19442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1297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Красная книга. Птицы</a:t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</a:t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Крупная птица нежно-розового цвета, которая живет у воды и питается рачками</a:t>
            </a:r>
            <a:r>
              <a:rPr lang="en-US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400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молюсками</a:t>
            </a: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44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>
              <a:snd r:embed="rId3" name="click.wav"/>
            </a:hlinkClick>
          </p:cNvPr>
          <p:cNvSpPr/>
          <p:nvPr/>
        </p:nvSpPr>
        <p:spPr>
          <a:xfrm>
            <a:off x="7884368" y="5805264"/>
            <a:ext cx="971600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правка 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4860032" y="3861048"/>
            <a:ext cx="1584176" cy="15841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2195736" y="3861048"/>
            <a:ext cx="2376264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amingo-3635508_12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" y="0"/>
            <a:ext cx="9143516" cy="6858000"/>
          </a:xfrm>
          <a:prstGeom prst="rect">
            <a:avLst/>
          </a:prstGeom>
        </p:spPr>
      </p:pic>
      <p:sp>
        <p:nvSpPr>
          <p:cNvPr id="5" name="Стрелка вправо 4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8028384" y="6093296"/>
            <a:ext cx="1115616" cy="7647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55976" y="0"/>
            <a:ext cx="4788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Розовый фламинго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amingo-3635508_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476672"/>
            <a:ext cx="7740352" cy="58055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476672"/>
            <a:ext cx="7776864" cy="4176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правка 5">
            <a:hlinkClick r:id="" action="ppaction://hlinkshowjump?jump=previousslide" highlightClick="1">
              <a:snd r:embed="rId3" name="click.wav"/>
            </a:hlinkClick>
          </p:cNvPr>
          <p:cNvSpPr/>
          <p:nvPr/>
        </p:nvSpPr>
        <p:spPr>
          <a:xfrm>
            <a:off x="3923928" y="1700808"/>
            <a:ext cx="1872208" cy="18002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Красная книга. Птицы</a:t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2</a:t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Розовая птичка, с «ожерельем» на шее, которая добывает пищу ныряя под воду</a:t>
            </a:r>
            <a:endParaRPr lang="ru-RU" sz="44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>
              <a:snd r:embed="rId3" name="click.wav"/>
            </a:hlinkClick>
          </p:cNvPr>
          <p:cNvSpPr/>
          <p:nvPr/>
        </p:nvSpPr>
        <p:spPr>
          <a:xfrm>
            <a:off x="7884368" y="5805264"/>
            <a:ext cx="971600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правка 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4860032" y="3861048"/>
            <a:ext cx="1584176" cy="15841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2123728" y="3789040"/>
            <a:ext cx="2448272" cy="16561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22322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Красная книга. Птицы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244408" y="6165304"/>
            <a:ext cx="899592" cy="6926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Стрелка вправо 6">
            <a:hlinkClick r:id="rId3" action="ppaction://hlinksldjump">
              <a:snd r:embed="rId5" name="click.wav"/>
            </a:hlinkClick>
          </p:cNvPr>
          <p:cNvSpPr/>
          <p:nvPr/>
        </p:nvSpPr>
        <p:spPr>
          <a:xfrm>
            <a:off x="8172400" y="6093296"/>
            <a:ext cx="971600" cy="7647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1520" y="4725144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Розовая чайка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548680"/>
            <a:ext cx="7548331" cy="56612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3968" y="548680"/>
            <a:ext cx="4104456" cy="56886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rId3" action="ppaction://hlinksldjump">
              <a:snd r:embed="rId4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hlinkshowjump?jump=previousslide" highlightClick="1">
              <a:snd r:embed="rId4" name="click.wav"/>
            </a:hlinkClick>
          </p:cNvPr>
          <p:cNvSpPr/>
          <p:nvPr/>
        </p:nvSpPr>
        <p:spPr>
          <a:xfrm>
            <a:off x="5580112" y="2348880"/>
            <a:ext cx="1944216" cy="187220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1297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Красная книга. Птицы</a:t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3</a:t>
            </a:r>
            <a:r>
              <a:rPr lang="en-US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Крупный и сильный орёл</a:t>
            </a:r>
            <a:r>
              <a:rPr lang="en-US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очень острым зрением, но только в светлое время суток</a:t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4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>
              <a:snd r:embed="rId3" name="click.wav"/>
            </a:hlinkClick>
          </p:cNvPr>
          <p:cNvSpPr/>
          <p:nvPr/>
        </p:nvSpPr>
        <p:spPr>
          <a:xfrm>
            <a:off x="7884368" y="5805264"/>
            <a:ext cx="971600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правка 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4788024" y="3861048"/>
            <a:ext cx="1584176" cy="15841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2267744" y="3861048"/>
            <a:ext cx="2376264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Беркут_(Aquila_chrysaetos).jpg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188640"/>
            <a:ext cx="3333056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Беркут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>
            <a:hlinkClick r:id="rId5" action="ppaction://hlinksldjump">
              <a:snd r:embed="rId6" name="click.wav"/>
            </a:hlinkClick>
          </p:cNvPr>
          <p:cNvSpPr/>
          <p:nvPr/>
        </p:nvSpPr>
        <p:spPr>
          <a:xfrm>
            <a:off x="8100392" y="6093296"/>
            <a:ext cx="1043608" cy="7647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"/>
          <p:cNvSpPr/>
          <p:nvPr/>
        </p:nvSpPr>
        <p:spPr>
          <a:xfrm>
            <a:off x="251520" y="836712"/>
            <a:ext cx="381642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Красная книга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Звери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4"/>
          <p:cNvSpPr/>
          <p:nvPr/>
        </p:nvSpPr>
        <p:spPr>
          <a:xfrm>
            <a:off x="251520" y="4797152"/>
            <a:ext cx="381642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Красная книга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Морские обитатели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5"/>
          <p:cNvSpPr/>
          <p:nvPr/>
        </p:nvSpPr>
        <p:spPr>
          <a:xfrm>
            <a:off x="251520" y="2780928"/>
            <a:ext cx="381642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Красная книга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Птицы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6">
            <a:hlinkClick r:id="rId3" action="ppaction://hlinksldjump">
              <a:snd r:embed="rId2" name="click.wav"/>
            </a:hlinkClick>
          </p:cNvPr>
          <p:cNvSpPr/>
          <p:nvPr/>
        </p:nvSpPr>
        <p:spPr>
          <a:xfrm>
            <a:off x="4499992" y="908720"/>
            <a:ext cx="12961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7">
            <a:hlinkClick r:id="rId4" action="ppaction://hlinksldjump">
              <a:snd r:embed="rId2" name="click.wav"/>
            </a:hlinkClick>
          </p:cNvPr>
          <p:cNvSpPr/>
          <p:nvPr/>
        </p:nvSpPr>
        <p:spPr>
          <a:xfrm>
            <a:off x="4499992" y="2780928"/>
            <a:ext cx="12961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">
            <a:hlinkClick r:id="rId5" action="ppaction://hlinksldjump">
              <a:snd r:embed="rId2" name="click.wav"/>
            </a:hlinkClick>
          </p:cNvPr>
          <p:cNvSpPr/>
          <p:nvPr/>
        </p:nvSpPr>
        <p:spPr>
          <a:xfrm>
            <a:off x="6156176" y="908720"/>
            <a:ext cx="12961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">
            <a:hlinkClick r:id="rId6" action="ppaction://hlinksldjump">
              <a:snd r:embed="rId2" name="click.wav"/>
            </a:hlinkClick>
          </p:cNvPr>
          <p:cNvSpPr/>
          <p:nvPr/>
        </p:nvSpPr>
        <p:spPr>
          <a:xfrm>
            <a:off x="4499992" y="4869160"/>
            <a:ext cx="12961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6000" dirty="0"/>
          </a:p>
        </p:txBody>
      </p:sp>
      <p:sp>
        <p:nvSpPr>
          <p:cNvPr id="12" name="11">
            <a:hlinkClick r:id="rId7" action="ppaction://hlinksldjump">
              <a:snd r:embed="rId2" name="click.wav"/>
            </a:hlinkClick>
          </p:cNvPr>
          <p:cNvSpPr/>
          <p:nvPr/>
        </p:nvSpPr>
        <p:spPr>
          <a:xfrm>
            <a:off x="6156176" y="2780928"/>
            <a:ext cx="12961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">
            <a:hlinkClick r:id="rId8" action="ppaction://hlinksldjump">
              <a:snd r:embed="rId2" name="click.wav"/>
            </a:hlinkClick>
          </p:cNvPr>
          <p:cNvSpPr/>
          <p:nvPr/>
        </p:nvSpPr>
        <p:spPr>
          <a:xfrm>
            <a:off x="6156176" y="4869160"/>
            <a:ext cx="12961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13">
            <a:hlinkClick r:id="rId9" action="ppaction://hlinksldjump">
              <a:snd r:embed="rId2" name="click.wav"/>
            </a:hlinkClick>
          </p:cNvPr>
          <p:cNvSpPr/>
          <p:nvPr/>
        </p:nvSpPr>
        <p:spPr>
          <a:xfrm>
            <a:off x="7668344" y="908720"/>
            <a:ext cx="12961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6000" dirty="0"/>
          </a:p>
        </p:txBody>
      </p:sp>
      <p:sp>
        <p:nvSpPr>
          <p:cNvPr id="15" name="14">
            <a:hlinkClick r:id="rId10" action="ppaction://hlinksldjump">
              <a:snd r:embed="rId2" name="click.wav"/>
            </a:hlinkClick>
          </p:cNvPr>
          <p:cNvSpPr/>
          <p:nvPr/>
        </p:nvSpPr>
        <p:spPr>
          <a:xfrm>
            <a:off x="7668344" y="2780928"/>
            <a:ext cx="12961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15">
            <a:hlinkClick r:id="rId11" action="ppaction://hlinksldjump">
              <a:snd r:embed="rId2" name="click.wav"/>
            </a:hlinkClick>
          </p:cNvPr>
          <p:cNvSpPr/>
          <p:nvPr/>
        </p:nvSpPr>
        <p:spPr>
          <a:xfrm>
            <a:off x="7668344" y="4869160"/>
            <a:ext cx="12961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493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493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493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493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493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493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493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493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493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Беркут_(Aquila_chrysaetos).jpg">
            <a:hlinkClick r:id="" action="ppaction://noaction">
              <a:snd r:embed="rId2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20688"/>
            <a:ext cx="7524328" cy="56432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620688"/>
            <a:ext cx="7560840" cy="3528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hlinkshowjump?jump=previousslide" highlightClick="1">
              <a:snd r:embed="rId5" name="click.wav"/>
            </a:hlinkClick>
          </p:cNvPr>
          <p:cNvSpPr/>
          <p:nvPr/>
        </p:nvSpPr>
        <p:spPr>
          <a:xfrm>
            <a:off x="3779912" y="1556792"/>
            <a:ext cx="1944216" cy="18002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7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Красная книга. Морские обитатели</a:t>
            </a:r>
            <a: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</a:t>
            </a:r>
            <a:b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Очень большое, малоподвижное морское животное, полностью исчезнувшее с лица Земли</a:t>
            </a: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>
              <a:snd r:embed="rId3" name="click.wav"/>
            </a:hlinkClick>
          </p:cNvPr>
          <p:cNvSpPr/>
          <p:nvPr/>
        </p:nvSpPr>
        <p:spPr>
          <a:xfrm>
            <a:off x="7884368" y="5805264"/>
            <a:ext cx="971600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правка 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4860032" y="3789040"/>
            <a:ext cx="1584176" cy="15841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2267744" y="3789040"/>
            <a:ext cx="2376264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\Рабочий стол\Стеллерова-кор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39943" cy="6858000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8172400" y="6093296"/>
            <a:ext cx="971600" cy="7647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260648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Морская корова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Стеллерова-кор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616862" cy="57151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31840" y="548680"/>
            <a:ext cx="5256584" cy="56886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rId3" action="ppaction://hlinksldjump">
              <a:snd r:embed="rId4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правка 7">
            <a:hlinkClick r:id="" action="ppaction://hlinkshowjump?jump=previousslide" highlightClick="1">
              <a:snd r:embed="rId4" name="click.wav"/>
            </a:hlinkClick>
          </p:cNvPr>
          <p:cNvSpPr/>
          <p:nvPr/>
        </p:nvSpPr>
        <p:spPr>
          <a:xfrm>
            <a:off x="4788024" y="2348880"/>
            <a:ext cx="2016224" cy="187220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Красная книга. Морские обитатели</a:t>
            </a: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2</a:t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Массивный зверь, который обитает в море Лаптевых. Клыки ему служат не только защитой от врагов, но и с их помощью он добывают пищу</a:t>
            </a:r>
            <a:endParaRPr lang="ru-RU" sz="36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5805264"/>
            <a:ext cx="971600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правка 4">
            <a:hlinkClick r:id="" action="ppaction://hlinkshowjump?jump=nextslide" highlightClick="1"/>
          </p:cNvPr>
          <p:cNvSpPr/>
          <p:nvPr/>
        </p:nvSpPr>
        <p:spPr>
          <a:xfrm>
            <a:off x="5004048" y="3933056"/>
            <a:ext cx="1584176" cy="15841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>
            <a:hlinkClick r:id="rId3" action="ppaction://hlinksldjump"/>
          </p:cNvPr>
          <p:cNvSpPr/>
          <p:nvPr/>
        </p:nvSpPr>
        <p:spPr>
          <a:xfrm>
            <a:off x="2483768" y="3933056"/>
            <a:ext cx="2376264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22322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Красная книга. Морские обитатели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244408" y="6165304"/>
            <a:ext cx="899592" cy="6926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morz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8172400" y="6093296"/>
            <a:ext cx="971600" cy="7647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88640"/>
            <a:ext cx="5292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Лаптевский морж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orz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476672"/>
            <a:ext cx="7764355" cy="58232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476672"/>
            <a:ext cx="5616624" cy="58326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rId3" action="ppaction://hlinksldjump">
              <a:snd r:embed="rId4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hlinkshowjump?jump=previousslide" highlightClick="1">
              <a:snd r:embed="rId4" name="click.wav"/>
            </a:hlinkClick>
          </p:cNvPr>
          <p:cNvSpPr/>
          <p:nvPr/>
        </p:nvSpPr>
        <p:spPr>
          <a:xfrm>
            <a:off x="2627784" y="2204864"/>
            <a:ext cx="2088232" cy="187220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996952"/>
            <a:ext cx="8676456" cy="1296144"/>
          </a:xfrm>
        </p:spPr>
        <p:txBody>
          <a:bodyPr>
            <a:noAutofit/>
          </a:bodyPr>
          <a:lstStyle/>
          <a:p>
            <a:pPr algn="ctr"/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Красная книга. Морские обитатели</a:t>
            </a:r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3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Головастая черепаха, которая обитает в Баренцевом море. К сокращению их численности привело неограниченное собирание яиц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>
            <a:hlinkClick r:id="rId2" action="ppaction://hlinksldjump">
              <a:snd r:embed="rId3" name="click.wav"/>
            </a:hlinkClick>
          </p:cNvPr>
          <p:cNvSpPr/>
          <p:nvPr/>
        </p:nvSpPr>
        <p:spPr>
          <a:xfrm>
            <a:off x="7884368" y="5805264"/>
            <a:ext cx="971600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правка 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4716016" y="3861048"/>
            <a:ext cx="1584176" cy="15841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2195736" y="3861048"/>
            <a:ext cx="2376264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51603-veschej-vo-vremja-polnolunija-i51603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01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8856" y="0"/>
            <a:ext cx="4125144" cy="1143000"/>
          </a:xfrm>
        </p:spPr>
        <p:txBody>
          <a:bodyPr>
            <a:normAutofit/>
          </a:bodyPr>
          <a:lstStyle/>
          <a:p>
            <a:r>
              <a:rPr lang="ru-RU" sz="6000" dirty="0" err="1" smtClean="0">
                <a:solidFill>
                  <a:schemeClr val="bg1"/>
                </a:solidFill>
              </a:rPr>
              <a:t>Логгерхед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4" name="Стрелка вправо 3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8316416" y="6165304"/>
            <a:ext cx="827584" cy="6926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>
            <a:hlinkClick r:id="rId6" action="ppaction://hlinksldjump"/>
          </p:cNvPr>
          <p:cNvSpPr/>
          <p:nvPr/>
        </p:nvSpPr>
        <p:spPr>
          <a:xfrm>
            <a:off x="7236296" y="6021288"/>
            <a:ext cx="864096" cy="836712"/>
          </a:xfrm>
          <a:prstGeom prst="smileyFace">
            <a:avLst/>
          </a:prstGeom>
          <a:solidFill>
            <a:schemeClr val="tx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51603-veschej-vo-vremja-polnolunija-i51603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685113" cy="5722429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>
              <a:snd r:embed="rId4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476672"/>
            <a:ext cx="7704856" cy="3600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hlinkshowjump?jump=previousslide" highlightClick="1">
              <a:snd r:embed="rId4" name="click.wav"/>
            </a:hlinkClick>
          </p:cNvPr>
          <p:cNvSpPr/>
          <p:nvPr/>
        </p:nvSpPr>
        <p:spPr>
          <a:xfrm>
            <a:off x="3563888" y="1268760"/>
            <a:ext cx="1944216" cy="19442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>
            <a:hlinkClick r:id="rId5" action="ppaction://hlinksldjump"/>
          </p:cNvPr>
          <p:cNvSpPr/>
          <p:nvPr/>
        </p:nvSpPr>
        <p:spPr>
          <a:xfrm>
            <a:off x="7020272" y="6021288"/>
            <a:ext cx="864096" cy="836712"/>
          </a:xfrm>
          <a:prstGeom prst="smileyFace">
            <a:avLst/>
          </a:prstGeom>
          <a:solidFill>
            <a:schemeClr val="tx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Красная книга. Звери</a:t>
            </a:r>
            <a:b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</a:t>
            </a:r>
            <a:r>
              <a:rPr lang="ru-RU" sz="49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Волк, похожий на лису, который не умеет выть, зато хорошо плавает и отлично прыгает</a:t>
            </a: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трелка вправо 4">
            <a:hlinkClick r:id="rId2" action="ppaction://hlinksldjump">
              <a:snd r:embed="rId3" name="click.wav"/>
            </a:hlinkClick>
          </p:cNvPr>
          <p:cNvSpPr/>
          <p:nvPr/>
        </p:nvSpPr>
        <p:spPr>
          <a:xfrm>
            <a:off x="7884368" y="5805264"/>
            <a:ext cx="971600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правка 5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4716016" y="3789040"/>
            <a:ext cx="1584176" cy="15841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1907704" y="3789040"/>
            <a:ext cx="2376264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8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Конец игры</a:t>
            </a:r>
            <a:endParaRPr lang="ru-RU" sz="80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Рисунок 5" descr="ori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060848"/>
            <a:ext cx="5576689" cy="4047083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rasnyj-gornyj-vol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9913" cy="6858000"/>
          </a:xfrm>
          <a:prstGeom prst="rect">
            <a:avLst/>
          </a:prstGeom>
        </p:spPr>
      </p:pic>
      <p:sp>
        <p:nvSpPr>
          <p:cNvPr id="5" name="Стрелка вправо 4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39552" y="332656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Красный волк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ымянный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476672"/>
            <a:ext cx="7200800" cy="583492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43808" y="476672"/>
            <a:ext cx="5256584" cy="5832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справка 8">
            <a:hlinkClick r:id="" action="ppaction://hlinkshowjump?jump=previousslide" highlightClick="1">
              <a:snd r:embed="rId3" name="click.wav"/>
            </a:hlinkClick>
          </p:cNvPr>
          <p:cNvSpPr/>
          <p:nvPr/>
        </p:nvSpPr>
        <p:spPr>
          <a:xfrm>
            <a:off x="4139952" y="2420888"/>
            <a:ext cx="2520280" cy="223224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16832"/>
            <a:ext cx="8697144" cy="3024336"/>
          </a:xfrm>
        </p:spPr>
        <p:txBody>
          <a:bodyPr>
            <a:noAutofit/>
          </a:bodyPr>
          <a:lstStyle/>
          <a:p>
            <a:pPr algn="ctr"/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Красная книга. Звери</a:t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2</a:t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Один из самых редких хищников планеты, который обитает в снегах. Изображен на флаге Приморского края </a:t>
            </a:r>
            <a:r>
              <a:rPr lang="ru-RU" sz="44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4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трелка вправо 4">
            <a:hlinkClick r:id="rId3" action="ppaction://hlinksldjump">
              <a:snd r:embed="rId4" name="click.wav"/>
            </a:hlinkClick>
          </p:cNvPr>
          <p:cNvSpPr/>
          <p:nvPr/>
        </p:nvSpPr>
        <p:spPr>
          <a:xfrm>
            <a:off x="7884368" y="5805264"/>
            <a:ext cx="971600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hlinkshowjump?jump=nextslide" highlightClick="1">
              <a:snd r:embed="rId4" name="click.wav"/>
            </a:hlinkClick>
          </p:cNvPr>
          <p:cNvSpPr/>
          <p:nvPr/>
        </p:nvSpPr>
        <p:spPr>
          <a:xfrm>
            <a:off x="4716016" y="3789040"/>
            <a:ext cx="1584176" cy="15841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-v14-601fb371cb00589440802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6309320"/>
            <a:ext cx="304800" cy="304800"/>
          </a:xfrm>
          <a:prstGeom prst="rect">
            <a:avLst/>
          </a:prstGeom>
        </p:spPr>
      </p:pic>
      <p:sp>
        <p:nvSpPr>
          <p:cNvPr id="8" name="Облако 7">
            <a:hlinkClick r:id="rId6" action="ppaction://hlinksldjump">
              <a:snd r:embed="rId4" name="click.wav"/>
            </a:hlinkClick>
          </p:cNvPr>
          <p:cNvSpPr/>
          <p:nvPr/>
        </p:nvSpPr>
        <p:spPr>
          <a:xfrm>
            <a:off x="2123728" y="3789040"/>
            <a:ext cx="2376264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5299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трелка вправо 4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20072" y="260648"/>
            <a:ext cx="3923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Амурский тигр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5299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76672"/>
            <a:ext cx="7596336" cy="56972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1700808"/>
            <a:ext cx="7632848" cy="44644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правка 5">
            <a:hlinkClick r:id="" action="ppaction://hlinkshowjump?jump=previousslide" highlightClick="1">
              <a:snd r:embed="rId3" name="click.wav"/>
            </a:hlinkClick>
          </p:cNvPr>
          <p:cNvSpPr/>
          <p:nvPr/>
        </p:nvSpPr>
        <p:spPr>
          <a:xfrm>
            <a:off x="3563888" y="3068960"/>
            <a:ext cx="2232248" cy="2016224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8028384" y="6021288"/>
            <a:ext cx="1115616" cy="836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Красная книга. Звери</a:t>
            </a:r>
            <a:b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3</a:t>
            </a:r>
            <a:r>
              <a:rPr lang="ru-RU" sz="49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Крупная дикая кошка, которая живет в горах и по внешнему виду напоминает леопарда</a:t>
            </a: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трелка вправо 4">
            <a:hlinkClick r:id="rId2" action="ppaction://hlinksldjump">
              <a:snd r:embed="rId3" name="click.wav"/>
            </a:hlinkClick>
          </p:cNvPr>
          <p:cNvSpPr/>
          <p:nvPr/>
        </p:nvSpPr>
        <p:spPr>
          <a:xfrm>
            <a:off x="7812360" y="5805264"/>
            <a:ext cx="1043608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4716016" y="3717032"/>
            <a:ext cx="1584176" cy="15841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>
            <a:hlinkClick r:id="rId4" action="ppaction://hlinksldjump">
              <a:snd r:embed="rId3" name="click.wav"/>
            </a:hlinkClick>
          </p:cNvPr>
          <p:cNvSpPr/>
          <p:nvPr/>
        </p:nvSpPr>
        <p:spPr>
          <a:xfrm>
            <a:off x="2123728" y="3789040"/>
            <a:ext cx="2376264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539</TotalTime>
  <Words>79</Words>
  <Application>Microsoft Office PowerPoint</Application>
  <PresentationFormat>Экран (4:3)</PresentationFormat>
  <Paragraphs>47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Бумажная</vt:lpstr>
      <vt:lpstr>Слайд 1</vt:lpstr>
      <vt:lpstr>Слайд 2</vt:lpstr>
      <vt:lpstr>  Красная книга. Звери Вопрос 1 Волк, похожий на лису, который не умеет выть, зато хорошо плавает и отлично прыгает  </vt:lpstr>
      <vt:lpstr>Слайд 4</vt:lpstr>
      <vt:lpstr>Слайд 5</vt:lpstr>
      <vt:lpstr> Красная книга. Звери Вопрос 2 Один из самых редких хищников планеты, который обитает в снегах. Изображен на флаге Приморского края   </vt:lpstr>
      <vt:lpstr>Слайд 7</vt:lpstr>
      <vt:lpstr>Слайд 8</vt:lpstr>
      <vt:lpstr> Красная книга. Звери Вопрос 3 Крупная дикая кошка, которая живет в горах и по внешнему виду напоминает леопарда  </vt:lpstr>
      <vt:lpstr>Слайд 10</vt:lpstr>
      <vt:lpstr>Слайд 11</vt:lpstr>
      <vt:lpstr>   Красная книга. Птицы Вопрос 1 Крупная птица нежно-розового цвета, которая живет у воды и питается рачками и молюсками </vt:lpstr>
      <vt:lpstr>Слайд 13</vt:lpstr>
      <vt:lpstr>Слайд 14</vt:lpstr>
      <vt:lpstr> Красная книга. Птицы Вопрос 2 Розовая птичка, с «ожерельем» на шее, которая добывает пищу ныряя под воду</vt:lpstr>
      <vt:lpstr>Красная книга. Птицы Вопрос 3   </vt:lpstr>
      <vt:lpstr>Слайд 17</vt:lpstr>
      <vt:lpstr>Красная книга. Птицы Вопрос 3 Крупный и сильный орёл c очень острым зрением, но только в светлое время суток </vt:lpstr>
      <vt:lpstr>Беркут</vt:lpstr>
      <vt:lpstr>Слайд 20</vt:lpstr>
      <vt:lpstr>Красная книга. Морские обитатели Вопрос 1 Очень большое, малоподвижное морское животное, полностью исчезнувшее с лица Земли </vt:lpstr>
      <vt:lpstr>Слайд 22</vt:lpstr>
      <vt:lpstr>Слайд 23</vt:lpstr>
      <vt:lpstr>Красная книга. Морские обитатели Вопрос 2 Массивный зверь, который обитает в море Лаптевых. Клыки ему служат не только защитой от врагов, но и с их помощью он добывают пищу</vt:lpstr>
      <vt:lpstr>Красная книга. Морские обитатели Вопрос 3   </vt:lpstr>
      <vt:lpstr>Слайд 26</vt:lpstr>
      <vt:lpstr>Красная книга. Морские обитатели Вопрос 3 Головастая черепаха, которая обитает в Баренцевом море. К сокращению их численности привело неограниченное собирание яиц  </vt:lpstr>
      <vt:lpstr>Логгерхед</vt:lpstr>
      <vt:lpstr>Слайд 29</vt:lpstr>
      <vt:lpstr>Конец игры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77</cp:revision>
  <dcterms:created xsi:type="dcterms:W3CDTF">2021-01-27T03:20:15Z</dcterms:created>
  <dcterms:modified xsi:type="dcterms:W3CDTF">2021-10-10T08:35:12Z</dcterms:modified>
</cp:coreProperties>
</file>