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6" r:id="rId3"/>
    <p:sldId id="268" r:id="rId4"/>
    <p:sldId id="269" r:id="rId5"/>
    <p:sldId id="286" r:id="rId6"/>
    <p:sldId id="270" r:id="rId7"/>
    <p:sldId id="271" r:id="rId8"/>
    <p:sldId id="272" r:id="rId9"/>
    <p:sldId id="282" r:id="rId10"/>
    <p:sldId id="291" r:id="rId11"/>
    <p:sldId id="294" r:id="rId12"/>
    <p:sldId id="301" r:id="rId13"/>
    <p:sldId id="295" r:id="rId14"/>
    <p:sldId id="279" r:id="rId15"/>
    <p:sldId id="278" r:id="rId16"/>
    <p:sldId id="298" r:id="rId17"/>
    <p:sldId id="296" r:id="rId18"/>
  </p:sldIdLst>
  <p:sldSz cx="12192000" cy="6858000"/>
  <p:notesSz cx="6858000" cy="9144000"/>
  <p:defaultTextStyle>
    <a:defPPr>
      <a:defRPr lang="en-US"/>
    </a:defPPr>
    <a:lvl1pPr marL="0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2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63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45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27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09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090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272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454" algn="l" defTabSz="45718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CC66"/>
    <a:srgbClr val="3399FF"/>
    <a:srgbClr val="996633"/>
    <a:srgbClr val="FF9900"/>
    <a:srgbClr val="CC9900"/>
    <a:srgbClr val="B2B2B2"/>
    <a:srgbClr val="FFFFCC"/>
    <a:srgbClr val="663300"/>
    <a:srgbClr val="33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73" autoAdjust="0"/>
    <p:restoredTop sz="94660" autoAdjust="0"/>
  </p:normalViewPr>
  <p:slideViewPr>
    <p:cSldViewPr snapToGrid="0">
      <p:cViewPr varScale="1">
        <p:scale>
          <a:sx n="84" d="100"/>
          <a:sy n="84" d="100"/>
        </p:scale>
        <p:origin x="114" y="7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1"/>
            <a:ext cx="2743200" cy="5211763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1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3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8188A8A-BAFC-4B91-9B0C-01743B1BAFC3}" type="datetimeFigureOut">
              <a:rPr lang="ru-RU" smtClean="0"/>
              <a:pPr/>
              <a:t>02.10.2022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9DBE1E-3B74-44D1-9644-61B03DB3392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ILYA\Desktop\OS\uws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Umweltschutzt</a:t>
            </a:r>
            <a:br>
              <a:rPr lang="en-US" sz="5200" cap="all" dirty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Защита</a:t>
            </a:r>
            <a:r>
              <a:rPr lang="en-US" sz="5200" cap="all" dirty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</a:t>
            </a:r>
            <a:r>
              <a:rPr lang="ru-RU" sz="5200" cap="all" dirty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окружающей</a:t>
            </a:r>
            <a:r>
              <a:rPr lang="en-US" sz="5200" cap="all" dirty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</a:t>
            </a:r>
            <a:r>
              <a:rPr lang="ru-RU" sz="5200" cap="all" dirty="0">
                <a:ln w="9000" cmpd="sng">
                  <a:solidFill>
                    <a:schemeClr val="accent5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среды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ILYA\Desktop\OS\Ozonloch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Das  </a:t>
            </a:r>
            <a:r>
              <a:rPr lang="en-US" sz="5200" cap="all" dirty="0" err="1">
                <a:ln w="9000" cmpd="sng">
                  <a:solidFill>
                    <a:srgbClr val="CC99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Ozonloch</a:t>
            </a:r>
            <a:br>
              <a:rPr lang="en-US" sz="5200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CC99FF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Озоновая  дыра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ILYA\Desktop\OS\Mull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rgbClr val="9933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Der  </a:t>
            </a:r>
            <a:r>
              <a:rPr lang="en-US" sz="5200" cap="all" dirty="0" err="1">
                <a:ln w="9000" cmpd="sng">
                  <a:solidFill>
                    <a:srgbClr val="9933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Müll</a:t>
            </a:r>
            <a:br>
              <a:rPr lang="en-US" sz="5200" cap="all" dirty="0">
                <a:ln w="9000" cmpd="sng">
                  <a:solidFill>
                    <a:srgbClr val="9933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9933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Мусор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ILYA\Desktop\OS\Klimawandel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Der</a:t>
            </a:r>
            <a:r>
              <a:rPr lang="en-US" sz="5200" cap="all" dirty="0">
                <a:ln w="9000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</a:t>
            </a:r>
            <a:r>
              <a:rPr lang="en-US" sz="5200" cap="all" dirty="0" err="1">
                <a:ln w="9000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Klimawandel</a:t>
            </a:r>
            <a:br>
              <a:rPr lang="en-US" sz="5200" cap="all" dirty="0">
                <a:ln w="9000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chemeClr val="accent6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Изменение  климата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ILYA\Desktop\OS\zerstoren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zerstoren</a:t>
            </a:r>
            <a:br>
              <a:rPr lang="en-US" sz="5200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Уничтожать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ILYA\Desktop\OS\schutze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schützen</a:t>
            </a:r>
            <a:br>
              <a:rPr lang="en-US" sz="5200" cap="all" dirty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chemeClr val="accent1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Защищать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ILYA\Desktop\OS\retten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rgbClr val="FFCC66"/>
                  </a:solidFill>
                  <a:prstDash val="solid"/>
                </a:ln>
                <a:solidFill>
                  <a:srgbClr val="B2B2B2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retten</a:t>
            </a:r>
            <a:br>
              <a:rPr lang="en-US" sz="5200" cap="all" dirty="0">
                <a:ln w="9000" cmpd="sng">
                  <a:solidFill>
                    <a:srgbClr val="FFCC66"/>
                  </a:solidFill>
                  <a:prstDash val="solid"/>
                </a:ln>
                <a:solidFill>
                  <a:srgbClr val="B2B2B2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FFCC66"/>
                  </a:solidFill>
                  <a:prstDash val="solid"/>
                </a:ln>
                <a:solidFill>
                  <a:srgbClr val="B2B2B2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Спасать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ILYA\Desktop\OS\tups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Tiere</a:t>
            </a:r>
            <a:r>
              <a:rPr lang="en-US" sz="5200" cap="all" dirty="0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und  </a:t>
            </a:r>
            <a:r>
              <a:rPr lang="en-US" sz="5200" cap="all" dirty="0" err="1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Pflanzen</a:t>
            </a:r>
            <a:r>
              <a:rPr lang="en-US" sz="5200" cap="all" dirty="0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</a:t>
            </a:r>
            <a:r>
              <a:rPr lang="en-US" sz="5200" cap="all" dirty="0" err="1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schützen</a:t>
            </a:r>
            <a:br>
              <a:rPr lang="en-US" sz="5200" cap="all" dirty="0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Охранять  животных  и</a:t>
            </a:r>
            <a:r>
              <a:rPr lang="en-US" sz="5200" cap="all" dirty="0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</a:t>
            </a:r>
            <a:r>
              <a:rPr lang="ru-RU" sz="5200" cap="all" dirty="0">
                <a:ln w="9000" cmpd="sng">
                  <a:solidFill>
                    <a:srgbClr val="FFFFCC"/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растения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ILYA\Desktop\OS\nbp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Neue</a:t>
            </a:r>
            <a:r>
              <a:rPr lang="en-US" sz="5200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Baume  </a:t>
            </a:r>
            <a:r>
              <a:rPr lang="en-US" sz="5200" cap="all" dirty="0" err="1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pflanzen</a:t>
            </a:r>
            <a:br>
              <a:rPr lang="en-US" sz="5200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92D050"/>
                  </a:solidFill>
                  <a:prstDash val="solid"/>
                </a:ln>
                <a:solidFill>
                  <a:srgbClr val="66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Сажать  новые  деревья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ILYA\Desktop\OS\n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4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 txBox="1">
            <a:spLocks/>
          </p:cNvSpPr>
          <p:nvPr/>
        </p:nvSpPr>
        <p:spPr>
          <a:xfrm>
            <a:off x="0" y="5283200"/>
            <a:ext cx="12192000" cy="14224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0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en-US" sz="5200" b="1" cap="all" dirty="0">
                <a:ln w="9000" cmpd="sng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Die  </a:t>
            </a:r>
            <a:r>
              <a:rPr lang="en-US" sz="5200" b="1" cap="all" dirty="0" err="1">
                <a:ln w="9000" cmpd="sng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Natur</a:t>
            </a:r>
            <a:br>
              <a:rPr lang="en-US" sz="5200" b="1" cap="all" dirty="0">
                <a:ln w="9000" cmpd="sng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b="1" cap="all" dirty="0">
                <a:ln w="9000" cmpd="sng">
                  <a:solidFill>
                    <a:schemeClr val="accent4">
                      <a:lumMod val="60000"/>
                      <a:lumOff val="4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Природа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ILYA\Desktop\OS\erde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Die  </a:t>
            </a:r>
            <a:r>
              <a:rPr lang="en-US" sz="5200" cap="all" dirty="0" err="1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Erde</a:t>
            </a:r>
            <a:br>
              <a:rPr lang="en-US" sz="5200" cap="all" dirty="0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Земля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ILYA\Desktop\OS\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In  </a:t>
            </a:r>
            <a:r>
              <a:rPr lang="en-US" sz="5200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gefahr</a:t>
            </a:r>
            <a:r>
              <a:rPr lang="en-US" sz="5200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</a:t>
            </a:r>
            <a:r>
              <a:rPr lang="en-US" sz="5200" cap="all" dirty="0" err="1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sein</a:t>
            </a:r>
            <a:br>
              <a:rPr lang="en-US" sz="5200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Быть  в  опасности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ILYA\Desktop\OS\umweltverschmutzung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 err="1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Verschmutzt</a:t>
            </a:r>
            <a:r>
              <a:rPr lang="en-US" sz="5200" cap="all" dirty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  </a:t>
            </a:r>
            <a:r>
              <a:rPr lang="en-US" sz="5200" cap="all" dirty="0" err="1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sein</a:t>
            </a:r>
            <a:br>
              <a:rPr lang="en-US" sz="5200" cap="all" dirty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chemeClr val="accent6">
                      <a:lumMod val="75000"/>
                    </a:schemeClr>
                  </a:solidFill>
                  <a:prstDash val="solid"/>
                </a:ln>
                <a:solidFill>
                  <a:srgbClr val="993300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Быть  загрязненным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ILYA\Desktop\OS\naturverschmutzung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rgbClr val="CC99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Die  </a:t>
            </a:r>
            <a:r>
              <a:rPr lang="en-US" sz="5200" cap="all" dirty="0" err="1">
                <a:ln w="9000" cmpd="sng">
                  <a:solidFill>
                    <a:srgbClr val="CC99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Naturverschmutzung</a:t>
            </a:r>
            <a:br>
              <a:rPr lang="en-US" sz="5200" cap="all" dirty="0">
                <a:ln w="9000" cmpd="sng">
                  <a:solidFill>
                    <a:srgbClr val="CC99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CC9900"/>
                  </a:solidFill>
                  <a:prstDash val="solid"/>
                </a:ln>
                <a:solidFill>
                  <a:srgbClr val="FFCC66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Загрязнение  природы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ILYA\Desktop\OS\umweltverschmutzung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rgbClr val="8F8C18"/>
                  </a:solidFill>
                  <a:prstDash val="solid"/>
                </a:ln>
                <a:solidFill>
                  <a:srgbClr val="996633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Die  </a:t>
            </a:r>
            <a:r>
              <a:rPr lang="en-US" sz="5200" cap="all" dirty="0" err="1">
                <a:ln w="9000" cmpd="sng">
                  <a:solidFill>
                    <a:srgbClr val="8F8C18"/>
                  </a:solidFill>
                  <a:prstDash val="solid"/>
                </a:ln>
                <a:solidFill>
                  <a:srgbClr val="996633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Umweltverschmutzung</a:t>
            </a:r>
            <a:br>
              <a:rPr lang="en-US" sz="5200" cap="all" dirty="0">
                <a:ln w="9000" cmpd="sng">
                  <a:solidFill>
                    <a:srgbClr val="8F8C18"/>
                  </a:solidFill>
                  <a:prstDash val="solid"/>
                </a:ln>
                <a:solidFill>
                  <a:srgbClr val="996633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8F8C18"/>
                  </a:solidFill>
                  <a:prstDash val="solid"/>
                </a:ln>
                <a:solidFill>
                  <a:srgbClr val="996633"/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Загрязнение  окружающей  среды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ILYA\Desktop\OS\die luftverschmutzung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Die  </a:t>
            </a:r>
            <a:r>
              <a:rPr lang="en-US" sz="5200" cap="all" dirty="0" err="1">
                <a:ln w="9000" cmpd="sng">
                  <a:solidFill>
                    <a:srgbClr val="C00000"/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Luftverschmutzung</a:t>
            </a:r>
            <a:br>
              <a:rPr lang="en-US" sz="5200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rgbClr val="C00000"/>
                  </a:solidFill>
                  <a:prstDash val="solid"/>
                </a:ln>
                <a:solidFill>
                  <a:schemeClr val="bg1">
                    <a:lumMod val="85000"/>
                    <a:lumOff val="1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Загрязнение  воздуха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ILYA\Desktop\OS\die wasserverschmutzung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5" name="Picture 5" descr="C:\Users\ILYA\Desktop\OS\BackToSchool_MartaD_el (45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304971"/>
            <a:ext cx="12192000" cy="1553029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060FED-DADA-42C5-AF77-459D445290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199"/>
            <a:ext cx="12192000" cy="1419225"/>
          </a:xfrm>
          <a:ln>
            <a:solidFill>
              <a:schemeClr val="accent4">
                <a:lumMod val="50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en-US" sz="5200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Die  </a:t>
            </a:r>
            <a:r>
              <a:rPr lang="en-US" sz="5200" cap="all" dirty="0" err="1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Wasserverschmutzung</a:t>
            </a:r>
            <a:br>
              <a:rPr lang="en-US" sz="5200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</a:br>
            <a:r>
              <a:rPr lang="ru-RU" sz="5200" cap="all" dirty="0">
                <a:ln w="9000" cmpd="sng">
                  <a:solidFill>
                    <a:schemeClr val="accent4">
                      <a:lumMod val="50000"/>
                    </a:schemeClr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Gabriola" panose="04040605051002020D02" pitchFamily="82" charset="0"/>
                <a:ea typeface="Malgun Gothic" panose="020B0503020000020004" pitchFamily="34" charset="-127"/>
              </a:rPr>
              <a:t>Загрязнение  воды</a:t>
            </a:r>
          </a:p>
        </p:txBody>
      </p:sp>
    </p:spTree>
    <p:extLst>
      <p:ext uri="{BB962C8B-B14F-4D97-AF65-F5344CB8AC3E}">
        <p14:creationId xmlns:p14="http://schemas.microsoft.com/office/powerpoint/2010/main" val="20721796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408</TotalTime>
  <Words>34</Words>
  <Application>Microsoft Office PowerPoint</Application>
  <PresentationFormat>Широкоэкранный</PresentationFormat>
  <Paragraphs>17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Malgun Gothic</vt:lpstr>
      <vt:lpstr>Calibri</vt:lpstr>
      <vt:lpstr>Constantia</vt:lpstr>
      <vt:lpstr>Gabriola</vt:lpstr>
      <vt:lpstr>Wingdings 2</vt:lpstr>
      <vt:lpstr>Поток</vt:lpstr>
      <vt:lpstr>Umweltschutzt Защита  окружающей  среды</vt:lpstr>
      <vt:lpstr>Презентация PowerPoint</vt:lpstr>
      <vt:lpstr>Die  Erde Земля</vt:lpstr>
      <vt:lpstr>In  gefahr  sein Быть  в  опасности</vt:lpstr>
      <vt:lpstr>Verschmutzt  sein Быть  загрязненным</vt:lpstr>
      <vt:lpstr>Die  Naturverschmutzung Загрязнение  природы</vt:lpstr>
      <vt:lpstr>Die  Umweltverschmutzung Загрязнение  окружающей  среды</vt:lpstr>
      <vt:lpstr>Die  Luftverschmutzung Загрязнение  воздуха</vt:lpstr>
      <vt:lpstr>Die  Wasserverschmutzung Загрязнение  воды</vt:lpstr>
      <vt:lpstr>Das  Ozonloch Озоновая  дыра</vt:lpstr>
      <vt:lpstr>Der  Müll Мусор</vt:lpstr>
      <vt:lpstr>Der  Klimawandel Изменение  климата</vt:lpstr>
      <vt:lpstr>zerstoren Уничтожать</vt:lpstr>
      <vt:lpstr>schützen Защищать</vt:lpstr>
      <vt:lpstr>retten Спасать</vt:lpstr>
      <vt:lpstr>Tiere  und  Pflanzen  schützen Охранять  животных  и  растения</vt:lpstr>
      <vt:lpstr>Neue  Baume  pflanzen Сажать  новые  деревья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Julia</dc:creator>
  <cp:lastModifiedBy>Julia</cp:lastModifiedBy>
  <cp:revision>92</cp:revision>
  <dcterms:created xsi:type="dcterms:W3CDTF">2022-02-16T18:02:51Z</dcterms:created>
  <dcterms:modified xsi:type="dcterms:W3CDTF">2022-10-02T16:52:43Z</dcterms:modified>
</cp:coreProperties>
</file>