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68" r:id="rId5"/>
    <p:sldId id="272" r:id="rId6"/>
    <p:sldId id="273" r:id="rId7"/>
    <p:sldId id="279" r:id="rId8"/>
    <p:sldId id="285" r:id="rId9"/>
    <p:sldId id="284" r:id="rId10"/>
    <p:sldId id="280" r:id="rId11"/>
    <p:sldId id="281" r:id="rId12"/>
    <p:sldId id="283" r:id="rId13"/>
    <p:sldId id="278" r:id="rId14"/>
    <p:sldId id="25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292EC-607A-41FB-91F3-D5B33678801E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64B35-5559-40BD-9F8D-41CF654D9E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2A13-2167-4778-A76F-7396ACEC40F3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6FC82-2F8B-4E19-919F-DF3FD64EA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D3BE2-F3CB-47A9-AD5F-6CA71D2E0D9D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2CC5A-9D02-447A-A305-62FC99264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EEC7-035D-4A44-81E2-B68B02A4258F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62601-0E58-4C78-9497-523B4BE01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27E6A-69D3-48FE-9354-F5575692B98C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C4CC6-67BF-4EE7-8344-517AD8D35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6200B-8181-4D97-9A4B-8D03909C0540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74AE6-218B-4366-981C-E095B8971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C6E17-0ACF-4057-995B-58708C6813BD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5769B-3684-4A1A-87B0-BB1042047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4381F-8C83-4E6E-96D4-906188288AFD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8BA2D-D75E-4FD2-B87D-FA2EFD175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4B5C9-C791-47FB-8A7F-4C7E44EE0BD0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19A2B-D4DF-472D-A29B-28D05B37D8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C6CA-8E36-4D38-9C78-AAD1328FAA44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F9A13-FFF7-409E-B619-0F3CD225B4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55926-9A31-4EC5-B871-6DF73F44FCBE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B9B16-D822-4DD1-BC9D-41162C518A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D439CF-2626-404F-B86E-331C95C14AE9}" type="datetimeFigureOut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4F1B60-F52F-45A2-B4C8-DE5C8EDFCC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alato.webservis.ru/dima/sofia.html" TargetMode="External"/><Relationship Id="rId13" Type="http://schemas.openxmlformats.org/officeDocument/2006/relationships/hyperlink" Target="http://www.slavgorod-museum.com/rus.htm" TargetMode="External"/><Relationship Id="rId18" Type="http://schemas.openxmlformats.org/officeDocument/2006/relationships/hyperlink" Target="http://shipslib.com/history/ivk/ivk23.html" TargetMode="External"/><Relationship Id="rId3" Type="http://schemas.openxmlformats.org/officeDocument/2006/relationships/hyperlink" Target="http://img1.liveinternet.ru/images/attach/b/3/20/752/20752471_1205932991_slobod_004.jpg" TargetMode="External"/><Relationship Id="rId7" Type="http://schemas.openxmlformats.org/officeDocument/2006/relationships/hyperlink" Target="http://s54.radikal.ru/i146/0905/0b/27ef85824e5d.jpg" TargetMode="External"/><Relationship Id="rId12" Type="http://schemas.openxmlformats.org/officeDocument/2006/relationships/hyperlink" Target="http://navmiconla.livejournal.com/" TargetMode="External"/><Relationship Id="rId17" Type="http://schemas.openxmlformats.org/officeDocument/2006/relationships/hyperlink" Target="http://www.peter1boat.narod.ru/relic/kartina/kartinabig/big1.htm" TargetMode="External"/><Relationship Id="rId2" Type="http://schemas.openxmlformats.org/officeDocument/2006/relationships/hyperlink" Target="http://shungit.spb.ru/images/stories/History/2Peter_I_1838.jpg" TargetMode="External"/><Relationship Id="rId16" Type="http://schemas.openxmlformats.org/officeDocument/2006/relationships/hyperlink" Target="http://www.peter1boat.narod.ru/relic/kartina/kartinastranica/big2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etbalance.quicksytes.com/faw/referat-pro-detstvo-petra-1.html" TargetMode="External"/><Relationship Id="rId11" Type="http://schemas.openxmlformats.org/officeDocument/2006/relationships/hyperlink" Target="http://900igr.net/fotografii/istorija/Urok-Pjotr-1/007-Nikita-Zotov.html" TargetMode="External"/><Relationship Id="rId5" Type="http://schemas.openxmlformats.org/officeDocument/2006/relationships/hyperlink" Target="http://www.coolreferat.com/ref-2_817707643-20656.coolpic" TargetMode="External"/><Relationship Id="rId15" Type="http://schemas.openxmlformats.org/officeDocument/2006/relationships/hyperlink" Target="http://a-sharkov.livejournal.com/19540.html" TargetMode="External"/><Relationship Id="rId10" Type="http://schemas.openxmlformats.org/officeDocument/2006/relationships/hyperlink" Target="http://cokolniki.com/zarozhdenie_gvardii_petra_i_v_sele_" TargetMode="External"/><Relationship Id="rId19" Type="http://schemas.openxmlformats.org/officeDocument/2006/relationships/hyperlink" Target="http://www.int-edu.ru/museum/history_peter_1.html" TargetMode="External"/><Relationship Id="rId4" Type="http://schemas.openxmlformats.org/officeDocument/2006/relationships/hyperlink" Target="http://www.booksite.ru/enciklopedia/strate/30.jpg" TargetMode="External"/><Relationship Id="rId9" Type="http://schemas.openxmlformats.org/officeDocument/2006/relationships/hyperlink" Target="http://900igr.net/kartinki/istorija/Urok-Pjotr-1/010-Selo-Preobrazhenskoe.html" TargetMode="External"/><Relationship Id="rId14" Type="http://schemas.openxmlformats.org/officeDocument/2006/relationships/hyperlink" Target="http://npn54.ru/News.aspx?n=11390&amp;amp;s=9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>
          <a:xfrm>
            <a:off x="611188" y="765175"/>
            <a:ext cx="7772400" cy="500937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«Великие люди России»</a:t>
            </a:r>
          </a:p>
        </p:txBody>
      </p:sp>
      <p:sp>
        <p:nvSpPr>
          <p:cNvPr id="25603" name="Заголовок 1"/>
          <p:cNvSpPr txBox="1">
            <a:spLocks/>
          </p:cNvSpPr>
          <p:nvPr/>
        </p:nvSpPr>
        <p:spPr bwMode="auto">
          <a:xfrm>
            <a:off x="777875" y="1916113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Заголовок 1"/>
          <p:cNvSpPr txBox="1">
            <a:spLocks/>
          </p:cNvSpPr>
          <p:nvPr/>
        </p:nvSpPr>
        <p:spPr bwMode="auto">
          <a:xfrm>
            <a:off x="4427984" y="2191311"/>
            <a:ext cx="4122290" cy="267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Первый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4" y="1628800"/>
            <a:ext cx="4370189" cy="43554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777" y="3130766"/>
            <a:ext cx="2532166" cy="2395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691216"/>
            <a:ext cx="7651143" cy="23044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33216"/>
          <a:stretch/>
        </p:blipFill>
        <p:spPr>
          <a:xfrm>
            <a:off x="6465124" y="2992874"/>
            <a:ext cx="2196456" cy="25239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48819" t="21651" b="-1"/>
          <a:stretch/>
        </p:blipFill>
        <p:spPr>
          <a:xfrm>
            <a:off x="4067944" y="2992874"/>
            <a:ext cx="2304256" cy="264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17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570" t="19551" r="58858" b="651"/>
          <a:stretch/>
        </p:blipFill>
        <p:spPr>
          <a:xfrm>
            <a:off x="827584" y="725361"/>
            <a:ext cx="4248472" cy="48191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29000"/>
            <a:ext cx="2232248" cy="24094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1674" y="1484785"/>
            <a:ext cx="263283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24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44" y="476672"/>
            <a:ext cx="4499202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0626" t="26722" r="13894" b="17451"/>
          <a:stretch/>
        </p:blipFill>
        <p:spPr>
          <a:xfrm>
            <a:off x="3491880" y="2996952"/>
            <a:ext cx="5085145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3733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МОУ КСОШ №55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3492" y="454161"/>
            <a:ext cx="4522764" cy="5936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49288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Источники иллюстраций.</a:t>
            </a:r>
          </a:p>
        </p:txBody>
      </p:sp>
      <p:sp>
        <p:nvSpPr>
          <p:cNvPr id="51202" name="Содержимое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751387"/>
          </a:xfrm>
        </p:spPr>
        <p:txBody>
          <a:bodyPr/>
          <a:lstStyle/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http://shungit.spb.ru/images/stories/History/2Peter_I_1838.jpg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http://img1.liveinternet.ru/images/attach/b/3/20/752/20752471_1205932991_slobod_004.jpg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http://www.booksite.ru/enciklopedia/strate/30.jpg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http://www.coolreferat.com/ref-2_817707643-20656.coolpic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http://jetbalance.quicksytes.com/faw/referat-pro-detstvo-petra-1.html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http://s54.radikal.ru/i146/0905/0b/27ef85824e5d.jpg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http://alato.webservis.ru/dima/sofia.html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http://900igr.net/kartinki/istorija/Urok-Pjotr-1/010-Selo-Preobrazhenskoe.html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http://cokolniki.com/zarozhdenie_gvardii_petra_i_v_sele</a:t>
            </a:r>
            <a:endParaRPr lang="ru-RU" sz="1200" dirty="0" smtClean="0">
              <a:latin typeface="Times New Roman" pitchFamily="18" charset="0"/>
              <a:cs typeface="Times New Roman" pitchFamily="18" charset="0"/>
              <a:hlinkClick r:id="rId1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http://900igr.net/fotografii/istorija/Urok-Pjotr-1/007-Nikita-Zotov.html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http://navmiconla.livejournal.com/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http://www.slavgorod-museum.com/rus.htm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http://npn54.ru/News.aspx?n=11390&amp;amp;s=91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http://a-sharkov.livejournal.com/19540.html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http://www.peter1boat.narod.ru/relic/kartina/kartinastranica/big24.htm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http://www.peter1boat.narod.ru/relic/kartina/kartinabig/big1.htm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http://shipslib.com/history/ivk/ivk23.html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http://www.int-edu.ru/museum/history_peter_1.html</a:t>
            </a:r>
            <a:endParaRPr lang="ru-RU" sz="12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ctrTitle"/>
          </p:nvPr>
        </p:nvSpPr>
        <p:spPr>
          <a:xfrm>
            <a:off x="563563" y="620713"/>
            <a:ext cx="7772400" cy="504031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Пётр Первый (1672 – 1725)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3737" y="1135288"/>
            <a:ext cx="4032051" cy="5276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idx="1"/>
          </p:nvPr>
        </p:nvSpPr>
        <p:spPr>
          <a:xfrm>
            <a:off x="4572000" y="1412875"/>
            <a:ext cx="3736975" cy="3960813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100" y="801408"/>
            <a:ext cx="3381556" cy="466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799" y="812330"/>
            <a:ext cx="3773751" cy="4657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03648" y="5465886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Неизвестный художник. </a:t>
            </a:r>
          </a:p>
          <a:p>
            <a:r>
              <a:rPr lang="ru-RU" sz="1600" dirty="0"/>
              <a:t>Портрет Петра I в детстве.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Содержимое 2"/>
          <p:cNvSpPr>
            <a:spLocks noGrp="1"/>
          </p:cNvSpPr>
          <p:nvPr>
            <p:ph idx="1"/>
          </p:nvPr>
        </p:nvSpPr>
        <p:spPr>
          <a:xfrm>
            <a:off x="684213" y="620713"/>
            <a:ext cx="8002587" cy="31686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Картинка 58 из 21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8908" y="647506"/>
            <a:ext cx="5261471" cy="297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974" y="3068960"/>
            <a:ext cx="4464496" cy="3131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496" y="3645024"/>
            <a:ext cx="2987527" cy="224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 descr="C:\Users\МОУ КСОШ №55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3608" y="836712"/>
            <a:ext cx="7074558" cy="5145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5 из 49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764704"/>
            <a:ext cx="364732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4" descr="Картинка 18 из 49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9" y="761673"/>
            <a:ext cx="3652448" cy="2739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445" y="3565134"/>
            <a:ext cx="3683613" cy="2502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945" y="3683465"/>
            <a:ext cx="3694087" cy="2265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2"/>
          <p:cNvSpPr txBox="1">
            <a:spLocks/>
          </p:cNvSpPr>
          <p:nvPr/>
        </p:nvSpPr>
        <p:spPr bwMode="auto">
          <a:xfrm>
            <a:off x="755650" y="836613"/>
            <a:ext cx="29527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endParaRPr lang="ru-RU" sz="2800" b="1" u="sng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9" name="Picture 2" descr="Картинка 1 из 8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476672"/>
            <a:ext cx="3672408" cy="5880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2752" b="25503"/>
          <a:stretch/>
        </p:blipFill>
        <p:spPr>
          <a:xfrm>
            <a:off x="827584" y="908720"/>
            <a:ext cx="756084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55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3515" b="19219"/>
          <a:stretch/>
        </p:blipFill>
        <p:spPr>
          <a:xfrm>
            <a:off x="683568" y="1052736"/>
            <a:ext cx="777686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546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82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«Великие люди России»</vt:lpstr>
      <vt:lpstr>Пётр Первый (1672 – 1725)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иллюстраций.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презентаций  «Великие люди России»</dc:title>
  <dc:creator>Мама</dc:creator>
  <cp:lastModifiedBy>User</cp:lastModifiedBy>
  <cp:revision>93</cp:revision>
  <dcterms:created xsi:type="dcterms:W3CDTF">2012-06-28T20:50:27Z</dcterms:created>
  <dcterms:modified xsi:type="dcterms:W3CDTF">2020-09-24T10:42:50Z</dcterms:modified>
</cp:coreProperties>
</file>