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216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487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041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98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557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4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125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510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12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000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2264170-37D3-4D13-BEDA-440451D9D928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5ED70D5D-B54C-419E-B812-0AF8E723C2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40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УМНЫЕ  КАНИКУЛЫ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2133" y="531843"/>
            <a:ext cx="105700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УМНЫЕ КАНИКУЛЫ</a:t>
            </a:r>
          </a:p>
          <a:p>
            <a:endParaRPr lang="ru-RU" sz="3200" dirty="0"/>
          </a:p>
          <a:p>
            <a:endParaRPr lang="ru-RU" sz="3200" dirty="0" smtClean="0"/>
          </a:p>
          <a:p>
            <a:pPr algn="ctr"/>
            <a:endParaRPr lang="ru-RU" sz="4000" dirty="0">
              <a:latin typeface="Century Schoolbook" panose="02040604050505020304" pitchFamily="18" charset="0"/>
            </a:endParaRPr>
          </a:p>
          <a:p>
            <a:pPr algn="ctr"/>
            <a:r>
              <a:rPr lang="ru-RU" sz="4000" dirty="0" smtClean="0">
                <a:latin typeface="Century Schoolbook" panose="02040604050505020304" pitchFamily="18" charset="0"/>
              </a:rPr>
              <a:t>ВЫДЕЛЕНИЕ ПИГМЕНТОВ ИЗ ЛИСТЬЕВ РАСТЕНИЙ -  МЕТОДОМ  ХРОМАТОГРАФИИ </a:t>
            </a:r>
            <a:endParaRPr lang="ru-RU" sz="40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623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картинки разных растений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82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956" y="609600"/>
            <a:ext cx="10668564" cy="135636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учёный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Семёнович Цвет </a:t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0934" y="2311047"/>
            <a:ext cx="3343427" cy="435133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Хроматография -это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9787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ПИГМЕНТЫ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какие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Шкала с пигментов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4398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Инструктаж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260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БЛАНК 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Оборудование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505619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44</TotalTime>
  <Words>30</Words>
  <Application>Microsoft Office PowerPoint</Application>
  <PresentationFormat>Широкоэкранный</PresentationFormat>
  <Paragraphs>15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Century Schoolbook</vt:lpstr>
      <vt:lpstr>Corbel</vt:lpstr>
      <vt:lpstr>Times New Roman</vt:lpstr>
      <vt:lpstr>Базис</vt:lpstr>
      <vt:lpstr>УМНЫЕ  КАНИКУЛЫ</vt:lpstr>
      <vt:lpstr> картинки разных растений</vt:lpstr>
      <vt:lpstr>русский учёный Михаил Семёнович Цвет   начало XX века</vt:lpstr>
      <vt:lpstr>ПИГМЕНТЫ</vt:lpstr>
      <vt:lpstr>Инструктаж</vt:lpstr>
      <vt:lpstr>БЛАНК  РАБОТЫ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УМНЫЕ  КАНИКУЛЫ</dc:title>
  <dc:creator>1</dc:creator>
  <cp:lastModifiedBy>1</cp:lastModifiedBy>
  <cp:revision>3</cp:revision>
  <dcterms:created xsi:type="dcterms:W3CDTF">2025-10-29T04:58:27Z</dcterms:created>
  <dcterms:modified xsi:type="dcterms:W3CDTF">2025-10-29T05:43:11Z</dcterms:modified>
</cp:coreProperties>
</file>