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7" r:id="rId4"/>
    <p:sldId id="268" r:id="rId5"/>
    <p:sldId id="271" r:id="rId6"/>
    <p:sldId id="270" r:id="rId7"/>
    <p:sldId id="262" r:id="rId8"/>
    <p:sldId id="263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0D9664-7D55-4E59-83C6-D76262A99917}" type="datetimeFigureOut">
              <a:rPr lang="ru-RU" smtClean="0"/>
              <a:pPr/>
              <a:t>10.05.2018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4A5BEFA-C8F9-4817-98FE-443CA32A41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764704"/>
            <a:ext cx="7560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+mj-lt"/>
              </a:rPr>
              <a:t>Географический атлас</a:t>
            </a:r>
          </a:p>
          <a:p>
            <a:pPr algn="ctr"/>
            <a:r>
              <a:rPr lang="ru-RU" sz="5400" b="1" dirty="0" smtClean="0">
                <a:latin typeface="+mj-lt"/>
              </a:rPr>
              <a:t>Исландии</a:t>
            </a:r>
            <a:endParaRPr lang="ru-RU" sz="5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65565_karta-islandii-f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023937"/>
            <a:ext cx="8640960" cy="58340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16632"/>
            <a:ext cx="79928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+mj-lt"/>
              </a:rPr>
              <a:t>Физическая карта</a:t>
            </a:r>
            <a:endParaRPr lang="ru-RU" sz="4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83384632_islandi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7484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ce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20472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2ef0b_929712e1_orig.png"/>
          <p:cNvPicPr>
            <a:picLocks noChangeAspect="1"/>
          </p:cNvPicPr>
          <p:nvPr/>
        </p:nvPicPr>
        <p:blipFill>
          <a:blip r:embed="rId2" cstate="print"/>
          <a:srcRect r="5478" b="38450"/>
          <a:stretch>
            <a:fillRect/>
          </a:stretch>
        </p:blipFill>
        <p:spPr>
          <a:xfrm>
            <a:off x="0" y="1124744"/>
            <a:ext cx="8748464" cy="5733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332656"/>
            <a:ext cx="662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Тектоническая карта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r_m_cabfc523b5211825b4da17b8390f23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8640960" cy="5949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260648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Достопримечательности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picela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924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rta-islandii-bolshay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8924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_m_378e9c70b283d894361235d41f3c09c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8892480" cy="6093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188640"/>
            <a:ext cx="6912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Дорожная карта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97</TotalTime>
  <Words>10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12</cp:lastModifiedBy>
  <cp:revision>6</cp:revision>
  <dcterms:created xsi:type="dcterms:W3CDTF">2017-05-02T14:05:58Z</dcterms:created>
  <dcterms:modified xsi:type="dcterms:W3CDTF">2018-05-10T11:37:16Z</dcterms:modified>
</cp:coreProperties>
</file>