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3" r:id="rId3"/>
    <p:sldId id="256" r:id="rId4"/>
    <p:sldId id="260" r:id="rId5"/>
    <p:sldId id="284" r:id="rId6"/>
    <p:sldId id="286" r:id="rId7"/>
    <p:sldId id="287" r:id="rId8"/>
    <p:sldId id="288" r:id="rId9"/>
    <p:sldId id="262" r:id="rId10"/>
    <p:sldId id="266" r:id="rId11"/>
    <p:sldId id="290" r:id="rId12"/>
    <p:sldId id="267" r:id="rId13"/>
    <p:sldId id="296" r:id="rId14"/>
    <p:sldId id="268" r:id="rId15"/>
    <p:sldId id="297" r:id="rId16"/>
    <p:sldId id="293" r:id="rId17"/>
    <p:sldId id="298" r:id="rId18"/>
    <p:sldId id="273" r:id="rId19"/>
    <p:sldId id="295" r:id="rId20"/>
    <p:sldId id="299" r:id="rId21"/>
    <p:sldId id="300" r:id="rId22"/>
    <p:sldId id="25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&#1062;&#1077;&#1085;&#1080;%20&#1078;&#1080;&#1079;&#1085;&#1100;,%20&#1052;&#1041;&#1054;&#1059;%20&#1057;&#1054;&#1064;%20&#8470;64.mp4" TargetMode="External"/><Relationship Id="rId5" Type="http://schemas.openxmlformats.org/officeDocument/2006/relationships/image" Target="../media/image4.jpeg"/><Relationship Id="rId4" Type="http://schemas.openxmlformats.org/officeDocument/2006/relationships/hyperlink" Target="&#1052;&#1086;&#1073;&#1080;&#1083;&#1100;&#1085;&#1072;&#1103;%20&#1079;&#1072;&#1074;&#1080;&#1089;&#1080;&#1084;&#1086;&#1089;&#1090;&#1100;%20(1).mp4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qvilon.ru/testy/na-internet-zavisimost.html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Motorola_DynaTAC" TargetMode="External"/><Relationship Id="rId3" Type="http://schemas.openxmlformats.org/officeDocument/2006/relationships/image" Target="../media/image2.jpeg"/><Relationship Id="rId7" Type="http://schemas.openxmlformats.org/officeDocument/2006/relationships/hyperlink" Target="https://ru.wikipedia.org/wiki/1973_%D0%B3%D0%BE%D0%B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1%D0%A1%D0%A1%D0%A0" TargetMode="External"/><Relationship Id="rId5" Type="http://schemas.openxmlformats.org/officeDocument/2006/relationships/hyperlink" Target="https://ru.wikipedia.org/wiki/%D0%9A%D1%83%D0%BF%D1%80%D0%B8%D1%8F%D0%BD%D0%BE%D0%B2%D0%B8%D1%87,_%D0%9B%D0%B5%D0%BE%D0%BD%D0%B8%D0%B4_%D0%98%D0%B2%D0%B0%D0%BD%D0%BE%D0%B2%D0%B8%D1%87" TargetMode="External"/><Relationship Id="rId4" Type="http://schemas.openxmlformats.org/officeDocument/2006/relationships/image" Target="../media/image12.jpeg"/><Relationship Id="rId9" Type="http://schemas.openxmlformats.org/officeDocument/2006/relationships/hyperlink" Target="https://ru.wikipedia.org/wiki/%D0%9A%D1%83%D0%BF%D0%B5%D1%80,_%D0%9C%D0%B0%D1%80%D1%82%D0%B8%D0%BD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111\Desktop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sp>
        <p:nvSpPr>
          <p:cNvPr id="11" name="Табличка 10"/>
          <p:cNvSpPr/>
          <p:nvPr/>
        </p:nvSpPr>
        <p:spPr>
          <a:xfrm>
            <a:off x="107504" y="260648"/>
            <a:ext cx="8686800" cy="6324600"/>
          </a:xfrm>
          <a:prstGeom prst="plaque">
            <a:avLst>
              <a:gd name="adj" fmla="val 11607"/>
            </a:avLst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204864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Интеллектуально-познавательное занятие </a:t>
            </a:r>
            <a:b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</a:b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24580" name="Picture 4" descr="https://im0-tub-ru.yandex.net/i?id=753560b39418f9de033e5cfa9e7a2113&amp;n=33&amp;h=215&amp;w=2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4221088"/>
            <a:ext cx="2304256" cy="22935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111\Desktop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sp>
        <p:nvSpPr>
          <p:cNvPr id="5" name="Табличка 4"/>
          <p:cNvSpPr/>
          <p:nvPr/>
        </p:nvSpPr>
        <p:spPr>
          <a:xfrm>
            <a:off x="107504" y="260648"/>
            <a:ext cx="8686800" cy="6324600"/>
          </a:xfrm>
          <a:prstGeom prst="plaque">
            <a:avLst>
              <a:gd name="adj" fmla="val 11607"/>
            </a:avLst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88640"/>
            <a:ext cx="87849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Monotype Corsiva" pitchFamily="66" charset="0"/>
              </a:rPr>
              <a:t>Положительные</a:t>
            </a: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Monotype Corsiva" pitchFamily="66" charset="0"/>
              </a:rPr>
              <a:t>аспекты использования сотовых телефонов</a:t>
            </a:r>
            <a:endParaRPr lang="ru-RU" sz="40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290" name="Picture 2" descr="https://img.tsargrad.tv/1/4/App_Store_sdecore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556792"/>
            <a:ext cx="8208912" cy="4612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111\Desktop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sp>
        <p:nvSpPr>
          <p:cNvPr id="5" name="Табличка 4"/>
          <p:cNvSpPr/>
          <p:nvPr/>
        </p:nvSpPr>
        <p:spPr>
          <a:xfrm>
            <a:off x="107504" y="260648"/>
            <a:ext cx="8686800" cy="6324600"/>
          </a:xfrm>
          <a:prstGeom prst="plaque">
            <a:avLst>
              <a:gd name="adj" fmla="val 11607"/>
            </a:avLst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88640"/>
            <a:ext cx="87849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Monotype Corsiva" pitchFamily="66" charset="0"/>
              </a:rPr>
              <a:t>Отрицательные</a:t>
            </a: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Monotype Corsiva" pitchFamily="66" charset="0"/>
              </a:rPr>
              <a:t>аспекты использования сотовых телефонов</a:t>
            </a:r>
            <a:endParaRPr lang="ru-RU" sz="40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95536" y="1628801"/>
            <a:ext cx="8229600" cy="3744416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Сильнейшее влияние на здоровье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Ухудшение памяти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Мобильная зависимость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Преступность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Социальная деградация, орфографическая безграмотность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Источник микробов (мобильный телефон - самый грязный предмет в наших руках)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5842" name="Picture 2" descr="https://ds03.infourok.ru/uploads/ex/0d38/00027e37-abc97ebe/img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4509120"/>
            <a:ext cx="3168352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111\Desktop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sp>
        <p:nvSpPr>
          <p:cNvPr id="5" name="Табличка 4"/>
          <p:cNvSpPr/>
          <p:nvPr/>
        </p:nvSpPr>
        <p:spPr>
          <a:xfrm>
            <a:off x="107504" y="260648"/>
            <a:ext cx="8686800" cy="6324600"/>
          </a:xfrm>
          <a:prstGeom prst="plaque">
            <a:avLst>
              <a:gd name="adj" fmla="val 11607"/>
            </a:avLst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1285860"/>
            <a:ext cx="828092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>
                <a:solidFill>
                  <a:srgbClr val="FF0000"/>
                </a:solidFill>
                <a:latin typeface="Monotype Corsiva" pitchFamily="66" charset="0"/>
              </a:rPr>
              <a:t>III</a:t>
            </a:r>
            <a:r>
              <a:rPr lang="ru-RU" sz="8000" b="1" dirty="0" smtClean="0">
                <a:solidFill>
                  <a:srgbClr val="FF0000"/>
                </a:solidFill>
                <a:latin typeface="Monotype Corsiva" pitchFamily="66" charset="0"/>
              </a:rPr>
              <a:t> раунд</a:t>
            </a:r>
          </a:p>
          <a:p>
            <a:r>
              <a:rPr lang="ru-RU" sz="5400" b="1" dirty="0" smtClean="0">
                <a:solidFill>
                  <a:srgbClr val="0000CC"/>
                </a:solidFill>
                <a:latin typeface="Monotype Corsiva" pitchFamily="66" charset="0"/>
              </a:rPr>
              <a:t>«Виды  мобильной зависимости»</a:t>
            </a:r>
          </a:p>
          <a:p>
            <a:endParaRPr lang="ru-RU" sz="5400" b="1" dirty="0">
              <a:solidFill>
                <a:srgbClr val="0000CC"/>
              </a:solidFill>
              <a:latin typeface="Monotype Corsiva" pitchFamily="66" charset="0"/>
            </a:endParaRPr>
          </a:p>
        </p:txBody>
      </p:sp>
      <p:pic>
        <p:nvPicPr>
          <p:cNvPr id="17410" name="Picture 2" descr="https://im2-tub-ru.yandex.net/i?id=8ce18d9d3b7fb5567990f18a27aa08cb&amp;n=33&amp;h=215&amp;w=16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3284984"/>
            <a:ext cx="2376264" cy="319310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Picture 2" descr="C:\Users\111\Desktop\Рисунок3.jpg"/>
          <p:cNvPicPr/>
          <p:nvPr/>
        </p:nvPicPr>
        <p:blipFill>
          <a:blip r:embed="rId2" cstate="print"/>
          <a:stretch/>
        </p:blipFill>
        <p:spPr>
          <a:xfrm>
            <a:off x="-214200" y="0"/>
            <a:ext cx="9358200" cy="6858000"/>
          </a:xfrm>
          <a:prstGeom prst="rect">
            <a:avLst/>
          </a:prstGeom>
          <a:ln>
            <a:noFill/>
          </a:ln>
        </p:spPr>
      </p:pic>
      <p:grpSp>
        <p:nvGrpSpPr>
          <p:cNvPr id="2" name="Group 1"/>
          <p:cNvGrpSpPr/>
          <p:nvPr/>
        </p:nvGrpSpPr>
        <p:grpSpPr>
          <a:xfrm>
            <a:off x="79200" y="231840"/>
            <a:ext cx="8740800" cy="6377040"/>
            <a:chOff x="79200" y="231840"/>
            <a:chExt cx="8740800" cy="6377040"/>
          </a:xfrm>
        </p:grpSpPr>
        <p:pic>
          <p:nvPicPr>
            <p:cNvPr id="122" name="Табличка 6"/>
            <p:cNvPicPr/>
            <p:nvPr/>
          </p:nvPicPr>
          <p:blipFill>
            <a:blip r:embed="rId3" cstate="print"/>
            <a:stretch/>
          </p:blipFill>
          <p:spPr>
            <a:xfrm>
              <a:off x="79200" y="231840"/>
              <a:ext cx="8740800" cy="6377040"/>
            </a:xfrm>
            <a:prstGeom prst="rect">
              <a:avLst/>
            </a:prstGeom>
            <a:ln>
              <a:noFill/>
            </a:ln>
          </p:spPr>
        </p:pic>
        <p:sp>
          <p:nvSpPr>
            <p:cNvPr id="123" name="CustomShape 2"/>
            <p:cNvSpPr/>
            <p:nvPr/>
          </p:nvSpPr>
          <p:spPr>
            <a:xfrm>
              <a:off x="627120" y="779400"/>
              <a:ext cx="7648560" cy="52866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24" name="TextShape 3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t/>
            </a:r>
            <a:br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125" name="Table 4"/>
          <p:cNvGraphicFramePr/>
          <p:nvPr/>
        </p:nvGraphicFramePr>
        <p:xfrm>
          <a:off x="642960" y="928800"/>
          <a:ext cx="8177040" cy="5608392"/>
        </p:xfrm>
        <a:graphic>
          <a:graphicData uri="http://schemas.openxmlformats.org/drawingml/2006/table">
            <a:tbl>
              <a:tblPr/>
              <a:tblGrid>
                <a:gridCol w="35607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162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8413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b="1" strike="noStrike" spc="-1" dirty="0">
                          <a:solidFill>
                            <a:srgbClr val="002060"/>
                          </a:solidFill>
                          <a:latin typeface="Monotype Corsiva"/>
                          <a:ea typeface="Times New Roman"/>
                        </a:rPr>
                        <a:t>наименование зависимости</a:t>
                      </a:r>
                      <a:endParaRPr lang="en-US" sz="2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760" marR="6876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b="1" strike="noStrike" spc="-1">
                          <a:solidFill>
                            <a:srgbClr val="002060"/>
                          </a:solidFill>
                          <a:latin typeface="Monotype Corsiva"/>
                          <a:ea typeface="Times New Roman"/>
                        </a:rPr>
                        <a:t>определение</a:t>
                      </a:r>
                      <a:endParaRPr lang="en-US" sz="24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760" marR="6876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397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600" b="1" strike="noStrike" spc="-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</a:rPr>
                        <a:t>Зависимость  в обновлении </a:t>
                      </a:r>
                      <a:endParaRPr lang="en-US" sz="16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en-US" sz="16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760" marR="6876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Постоянное наличие мобильного телефона в руках, даже, засыпая, кладет его рядом.</a:t>
                      </a:r>
                      <a:endParaRPr lang="en-US" sz="14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760" marR="6876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52840">
                <a:tc>
                  <a:txBody>
                    <a:bodyPr/>
                    <a:lstStyle/>
                    <a:p>
                      <a:pPr marL="342720" indent="-342720"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lang="ru-RU" sz="1600" b="1" strike="noStrike" spc="-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</a:rPr>
                        <a:t>Зависимость,  обусловленная</a:t>
                      </a:r>
                      <a:endParaRPr lang="en-US" sz="16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42720" indent="-342720"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lang="ru-RU" sz="1600" b="1" strike="noStrike" spc="-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</a:rPr>
                        <a:t> «Престижем»</a:t>
                      </a:r>
                      <a:endParaRPr lang="en-US" sz="16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42720" indent="-342720" algn="ctr">
                        <a:lnSpc>
                          <a:spcPct val="100000"/>
                        </a:lnSpc>
                      </a:pPr>
                      <a:endParaRPr lang="en-US" sz="16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760" marR="6876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Человек становится заложником технического прогресса, боится пропустить незначительное нововведение.</a:t>
                      </a:r>
                      <a:endParaRPr lang="en-US" sz="14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760" marR="6876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52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600" b="1" strike="noStrike" spc="-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</a:rPr>
                        <a:t>Потребность  в общении</a:t>
                      </a:r>
                      <a:endParaRPr lang="en-US" sz="16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en-US" sz="16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760" marR="6876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Человек считает, что обязан обладать самым дорогим или суперфункциональным гаджетом,  постоянном наличие телефона на виду</a:t>
                      </a:r>
                      <a:endParaRPr lang="en-US" sz="14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760" marR="6876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79560">
                <a:tc>
                  <a:txBody>
                    <a:bodyPr/>
                    <a:lstStyle/>
                    <a:p>
                      <a:pPr marL="342720" indent="-342720"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lang="ru-RU" sz="1600" b="1" strike="noStrike" spc="-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</a:rPr>
                        <a:t>Зависимость от ожидания «важного» звонка, сообщения</a:t>
                      </a:r>
                      <a:endParaRPr lang="en-US" sz="16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760" marR="6876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b="1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Человек пытается не отставать от современных течений и полностью зависит от их направленности, не осознавая своих реальных потребностей.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760" marR="6876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795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</a:rPr>
                        <a:t>ТЕХНО  зависимость 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760" marR="6876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b="1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Человек  звонит без причины любому адресату записной книги. Слишком длительные разговоры. Большой объём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sms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1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сообщений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760" marR="6876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26" name="CustomShape 5"/>
          <p:cNvSpPr/>
          <p:nvPr/>
        </p:nvSpPr>
        <p:spPr>
          <a:xfrm>
            <a:off x="1142280" y="260280"/>
            <a:ext cx="7602480" cy="581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3200" b="1" i="1" strike="noStrike" spc="-1">
                <a:solidFill>
                  <a:srgbClr val="FF0000"/>
                </a:solidFill>
                <a:latin typeface="Monotype Corsiva"/>
              </a:rPr>
              <a:t>Виды телефонной зависимости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3851920" y="2348880"/>
            <a:ext cx="432048" cy="2304256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851920" y="3140968"/>
            <a:ext cx="504056" cy="432048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923928" y="4221088"/>
            <a:ext cx="576064" cy="144016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3923928" y="2348880"/>
            <a:ext cx="936104" cy="2276872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3347864" y="3212976"/>
            <a:ext cx="1440160" cy="252028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111\Desktop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sp>
        <p:nvSpPr>
          <p:cNvPr id="5" name="Табличка 4"/>
          <p:cNvSpPr/>
          <p:nvPr/>
        </p:nvSpPr>
        <p:spPr>
          <a:xfrm>
            <a:off x="107504" y="260648"/>
            <a:ext cx="8686800" cy="6324600"/>
          </a:xfrm>
          <a:prstGeom prst="plaque">
            <a:avLst>
              <a:gd name="adj" fmla="val 11607"/>
            </a:avLst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908720"/>
            <a:ext cx="800105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>
                <a:solidFill>
                  <a:srgbClr val="FF0000"/>
                </a:solidFill>
                <a:latin typeface="Monotype Corsiva" pitchFamily="66" charset="0"/>
              </a:rPr>
              <a:t>IV</a:t>
            </a:r>
            <a:r>
              <a:rPr lang="ru-RU" sz="8000" b="1" dirty="0" smtClean="0">
                <a:solidFill>
                  <a:srgbClr val="FF0000"/>
                </a:solidFill>
                <a:latin typeface="Monotype Corsiva" pitchFamily="66" charset="0"/>
              </a:rPr>
              <a:t> раунд</a:t>
            </a:r>
          </a:p>
          <a:p>
            <a:pPr algn="ctr"/>
            <a:r>
              <a:rPr lang="ru-RU" sz="6600" b="1" dirty="0" smtClean="0">
                <a:solidFill>
                  <a:srgbClr val="0000CC"/>
                </a:solidFill>
                <a:latin typeface="Monotype Corsiva" pitchFamily="66" charset="0"/>
              </a:rPr>
              <a:t>«</a:t>
            </a:r>
            <a:r>
              <a:rPr lang="ru-RU" sz="6600" b="1" dirty="0" err="1" smtClean="0">
                <a:solidFill>
                  <a:srgbClr val="0000CC"/>
                </a:solidFill>
                <a:latin typeface="Monotype Corsiva" pitchFamily="66" charset="0"/>
              </a:rPr>
              <a:t>Кейс-задания</a:t>
            </a:r>
            <a:r>
              <a:rPr lang="ru-RU" sz="6600" b="1" dirty="0" smtClean="0">
                <a:solidFill>
                  <a:srgbClr val="0000CC"/>
                </a:solidFill>
                <a:latin typeface="Monotype Corsiva" pitchFamily="66" charset="0"/>
              </a:rPr>
              <a:t>»</a:t>
            </a:r>
            <a:endParaRPr lang="ru-RU" sz="6600" b="1" dirty="0">
              <a:solidFill>
                <a:srgbClr val="0000CC"/>
              </a:solidFill>
              <a:latin typeface="Monotype Corsiva" pitchFamily="66" charset="0"/>
            </a:endParaRPr>
          </a:p>
        </p:txBody>
      </p:sp>
      <p:pic>
        <p:nvPicPr>
          <p:cNvPr id="14338" name="Picture 2" descr="http://www.stihi.ru/pics/2009/08/19/29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149080"/>
            <a:ext cx="2385717" cy="2348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73" name="Picture 2" descr="C:\Users\111\Desktop\Рисунок3.jpg"/>
          <p:cNvPicPr/>
          <p:nvPr/>
        </p:nvPicPr>
        <p:blipFill>
          <a:blip r:embed="rId2" cstate="print"/>
          <a:stretch/>
        </p:blipFill>
        <p:spPr>
          <a:xfrm>
            <a:off x="-214200" y="0"/>
            <a:ext cx="9358200" cy="6858000"/>
          </a:xfrm>
          <a:prstGeom prst="rect">
            <a:avLst/>
          </a:prstGeom>
          <a:ln>
            <a:noFill/>
          </a:ln>
        </p:spPr>
      </p:pic>
      <p:grpSp>
        <p:nvGrpSpPr>
          <p:cNvPr id="2" name="Group 2"/>
          <p:cNvGrpSpPr/>
          <p:nvPr/>
        </p:nvGrpSpPr>
        <p:grpSpPr>
          <a:xfrm>
            <a:off x="79200" y="231840"/>
            <a:ext cx="8740800" cy="6377040"/>
            <a:chOff x="79200" y="231840"/>
            <a:chExt cx="8740800" cy="6377040"/>
          </a:xfrm>
        </p:grpSpPr>
        <p:pic>
          <p:nvPicPr>
            <p:cNvPr id="175" name="Табличка 4"/>
            <p:cNvPicPr/>
            <p:nvPr/>
          </p:nvPicPr>
          <p:blipFill>
            <a:blip r:embed="rId3" cstate="print"/>
            <a:stretch/>
          </p:blipFill>
          <p:spPr>
            <a:xfrm>
              <a:off x="79200" y="231840"/>
              <a:ext cx="8740800" cy="6377040"/>
            </a:xfrm>
            <a:prstGeom prst="rect">
              <a:avLst/>
            </a:prstGeom>
            <a:ln>
              <a:noFill/>
            </a:ln>
          </p:spPr>
        </p:pic>
        <p:sp>
          <p:nvSpPr>
            <p:cNvPr id="176" name="CustomShape 3"/>
            <p:cNvSpPr/>
            <p:nvPr/>
          </p:nvSpPr>
          <p:spPr>
            <a:xfrm>
              <a:off x="627120" y="779400"/>
              <a:ext cx="7648560" cy="52866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77" name="CustomShape 4"/>
          <p:cNvSpPr/>
          <p:nvPr/>
        </p:nvSpPr>
        <p:spPr>
          <a:xfrm>
            <a:off x="324000" y="620640"/>
            <a:ext cx="8001000" cy="1099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6600" b="1" strike="noStrike" spc="-1">
                <a:solidFill>
                  <a:srgbClr val="0000CC"/>
                </a:solidFill>
                <a:latin typeface="Monotype Corsiva"/>
              </a:rPr>
              <a:t>Мнение врачей</a:t>
            </a:r>
            <a:endParaRPr lang="en-US" sz="6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8" name="TextShape 5"/>
          <p:cNvSpPr txBox="1"/>
          <p:nvPr/>
        </p:nvSpPr>
        <p:spPr>
          <a:xfrm>
            <a:off x="457200" y="1599840"/>
            <a:ext cx="8229600" cy="492444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7000"/>
          </a:bodyPr>
          <a:lstStyle/>
          <a:p>
            <a:pPr marL="342720" indent="-342720">
              <a:lnSpc>
                <a:spcPct val="80000"/>
              </a:lnSpc>
              <a:spcBef>
                <a:spcPts val="748"/>
              </a:spcBef>
              <a:buClr>
                <a:srgbClr val="000000"/>
              </a:buClr>
              <a:buFont typeface="Arial"/>
              <a:buChar char="•"/>
            </a:pPr>
            <a:r>
              <a:rPr lang="ru-RU" sz="3000" b="0" strike="noStrike" spc="-1">
                <a:solidFill>
                  <a:srgbClr val="000000"/>
                </a:solidFill>
                <a:latin typeface="Calibri"/>
              </a:rPr>
              <a:t>для учащихся 8-11 классов составляет не более 25 минут</a:t>
            </a:r>
            <a:endParaRPr lang="en-US" sz="30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80000"/>
              </a:lnSpc>
              <a:spcBef>
                <a:spcPts val="748"/>
              </a:spcBef>
              <a:buClr>
                <a:srgbClr val="000000"/>
              </a:buClr>
              <a:buFont typeface="Arial"/>
              <a:buChar char="•"/>
            </a:pPr>
            <a:endParaRPr lang="en-US" sz="30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80000"/>
              </a:lnSpc>
              <a:spcBef>
                <a:spcPts val="748"/>
              </a:spcBef>
              <a:buClr>
                <a:srgbClr val="000000"/>
              </a:buClr>
              <a:buFont typeface="Arial"/>
              <a:buChar char="•"/>
            </a:pPr>
            <a:endParaRPr lang="en-US" sz="30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80000"/>
              </a:lnSpc>
              <a:spcBef>
                <a:spcPts val="748"/>
              </a:spcBef>
              <a:buClr>
                <a:srgbClr val="000000"/>
              </a:buClr>
              <a:buFont typeface="Arial"/>
              <a:buChar char="•"/>
            </a:pPr>
            <a:endParaRPr lang="en-US" sz="30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80000"/>
              </a:lnSpc>
              <a:spcBef>
                <a:spcPts val="748"/>
              </a:spcBef>
              <a:buClr>
                <a:srgbClr val="000000"/>
              </a:buClr>
              <a:buFont typeface="Arial"/>
              <a:buChar char="•"/>
            </a:pPr>
            <a:endParaRPr lang="en-US" sz="30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80000"/>
              </a:lnSpc>
              <a:spcBef>
                <a:spcPts val="748"/>
              </a:spcBef>
              <a:buClr>
                <a:srgbClr val="000000"/>
              </a:buClr>
              <a:buFont typeface="Arial"/>
              <a:buChar char="•"/>
            </a:pPr>
            <a:endParaRPr lang="en-US" sz="30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80000"/>
              </a:lnSpc>
              <a:spcBef>
                <a:spcPts val="748"/>
              </a:spcBef>
              <a:buClr>
                <a:srgbClr val="000000"/>
              </a:buClr>
              <a:buFont typeface="Arial"/>
              <a:buChar char="•"/>
            </a:pPr>
            <a:endParaRPr lang="en-US" sz="30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8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</a:pPr>
            <a:r>
              <a:rPr lang="ru-RU" sz="15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Времяпровождение за телефоном</a:t>
            </a:r>
            <a:endParaRPr lang="en-US" sz="15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80000"/>
              </a:lnSpc>
              <a:spcBef>
                <a:spcPts val="374"/>
              </a:spcBef>
            </a:pPr>
            <a:r>
              <a:rPr lang="ru-RU" sz="15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        для учащихся 8-11 классов составляет не более 25 минут.</a:t>
            </a:r>
            <a:endParaRPr lang="en-US" sz="15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8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</a:pPr>
            <a:r>
              <a:rPr lang="ru-RU" sz="15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При выборе телефона обращайте внимание  на значение SAR, которое должно быть указано в инструкции, оно должно быть в пределах от 0,28 до 1,5 Вт/кг. Чем меньше SAR, тем безопаснее телефон для человека</a:t>
            </a:r>
            <a:endParaRPr lang="en-US" sz="15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79" name="Picture 3"/>
          <p:cNvPicPr/>
          <p:nvPr/>
        </p:nvPicPr>
        <p:blipFill>
          <a:blip r:embed="rId4" cstate="print"/>
          <a:stretch/>
        </p:blipFill>
        <p:spPr>
          <a:xfrm>
            <a:off x="250920" y="1700280"/>
            <a:ext cx="6842160" cy="3241440"/>
          </a:xfrm>
          <a:prstGeom prst="rect">
            <a:avLst/>
          </a:prstGeom>
          <a:ln>
            <a:noFill/>
          </a:ln>
        </p:spPr>
      </p:pic>
      <p:pic>
        <p:nvPicPr>
          <p:cNvPr id="180" name="Picture 5" descr="https://admin.abc.sm/img/gallery/upload/250/img_lastminute_261745.jpg"/>
          <p:cNvPicPr/>
          <p:nvPr/>
        </p:nvPicPr>
        <p:blipFill>
          <a:blip r:embed="rId5" cstate="print"/>
          <a:stretch/>
        </p:blipFill>
        <p:spPr>
          <a:xfrm>
            <a:off x="6659640" y="1628640"/>
            <a:ext cx="2085840" cy="2880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111\Desktop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sp>
        <p:nvSpPr>
          <p:cNvPr id="5" name="Табличка 4"/>
          <p:cNvSpPr/>
          <p:nvPr/>
        </p:nvSpPr>
        <p:spPr>
          <a:xfrm>
            <a:off x="107504" y="260648"/>
            <a:ext cx="8686800" cy="6324600"/>
          </a:xfrm>
          <a:prstGeom prst="plaque">
            <a:avLst>
              <a:gd name="adj" fmla="val 11607"/>
            </a:avLst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260648"/>
            <a:ext cx="80010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00CC"/>
                </a:solidFill>
                <a:latin typeface="Monotype Corsiva" pitchFamily="66" charset="0"/>
              </a:rPr>
              <a:t>Мнение сотрудников </a:t>
            </a:r>
          </a:p>
          <a:p>
            <a:pPr algn="ctr"/>
            <a:r>
              <a:rPr lang="ru-RU" sz="4400" b="1" dirty="0" smtClean="0">
                <a:solidFill>
                  <a:srgbClr val="0000CC"/>
                </a:solidFill>
                <a:latin typeface="Monotype Corsiva" pitchFamily="66" charset="0"/>
              </a:rPr>
              <a:t>МВД и ГИБДД</a:t>
            </a:r>
            <a:endParaRPr lang="ru-RU" sz="4400" b="1" dirty="0">
              <a:solidFill>
                <a:srgbClr val="0000CC"/>
              </a:solidFill>
              <a:latin typeface="Monotype Corsiva" pitchFamily="66" charset="0"/>
            </a:endParaRPr>
          </a:p>
        </p:txBody>
      </p:sp>
      <p:pic>
        <p:nvPicPr>
          <p:cNvPr id="9220" name="Picture 4" descr="https://pbs.twimg.com/media/D0k3PejWsAAVhGv.jpg:lar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1700808"/>
            <a:ext cx="4096301" cy="2302121"/>
          </a:xfrm>
          <a:prstGeom prst="rect">
            <a:avLst/>
          </a:prstGeom>
          <a:noFill/>
        </p:spPr>
      </p:pic>
      <p:pic>
        <p:nvPicPr>
          <p:cNvPr id="38914" name="Picture 2" descr="https://im0-tub-ru.yandex.net/i?id=f2ea7d62d71ed8dc2bdc2e70c0e4297a-l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3717032"/>
            <a:ext cx="4343777" cy="2890902"/>
          </a:xfrm>
          <a:prstGeom prst="rect">
            <a:avLst/>
          </a:prstGeom>
          <a:noFill/>
        </p:spPr>
      </p:pic>
      <p:pic>
        <p:nvPicPr>
          <p:cNvPr id="9218" name="Picture 2" descr="http://rweek.ru/wp-content/uploads/2017/04/1457539925_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28542" y="3717032"/>
            <a:ext cx="2471449" cy="2945482"/>
          </a:xfrm>
          <a:prstGeom prst="rect">
            <a:avLst/>
          </a:prstGeom>
          <a:noFill/>
        </p:spPr>
      </p:pic>
      <p:pic>
        <p:nvPicPr>
          <p:cNvPr id="14338" name="Picture 2" descr="http://www.stihi.ru/pics/2009/08/19/292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252536" y="3717032"/>
            <a:ext cx="2385717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90" name="Picture 2" descr="C:\Users\111\Desktop\Рисунок3.jpg"/>
          <p:cNvPicPr/>
          <p:nvPr/>
        </p:nvPicPr>
        <p:blipFill>
          <a:blip r:embed="rId2" cstate="print"/>
          <a:stretch/>
        </p:blipFill>
        <p:spPr>
          <a:xfrm>
            <a:off x="-214200" y="0"/>
            <a:ext cx="9358200" cy="6858000"/>
          </a:xfrm>
          <a:prstGeom prst="rect">
            <a:avLst/>
          </a:prstGeom>
          <a:ln>
            <a:noFill/>
          </a:ln>
        </p:spPr>
      </p:pic>
      <p:grpSp>
        <p:nvGrpSpPr>
          <p:cNvPr id="2" name="Group 2"/>
          <p:cNvGrpSpPr/>
          <p:nvPr/>
        </p:nvGrpSpPr>
        <p:grpSpPr>
          <a:xfrm>
            <a:off x="0" y="260648"/>
            <a:ext cx="8740800" cy="6377040"/>
            <a:chOff x="79200" y="231840"/>
            <a:chExt cx="8740800" cy="6377040"/>
          </a:xfrm>
        </p:grpSpPr>
        <p:pic>
          <p:nvPicPr>
            <p:cNvPr id="192" name="Табличка 4"/>
            <p:cNvPicPr/>
            <p:nvPr/>
          </p:nvPicPr>
          <p:blipFill>
            <a:blip r:embed="rId3" cstate="print"/>
            <a:stretch/>
          </p:blipFill>
          <p:spPr>
            <a:xfrm>
              <a:off x="79200" y="231840"/>
              <a:ext cx="8740800" cy="6377040"/>
            </a:xfrm>
            <a:prstGeom prst="rect">
              <a:avLst/>
            </a:prstGeom>
            <a:ln>
              <a:noFill/>
            </a:ln>
          </p:spPr>
        </p:pic>
        <p:sp>
          <p:nvSpPr>
            <p:cNvPr id="193" name="CustomShape 3"/>
            <p:cNvSpPr/>
            <p:nvPr/>
          </p:nvSpPr>
          <p:spPr>
            <a:xfrm>
              <a:off x="627120" y="779400"/>
              <a:ext cx="7648560" cy="52866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94" name="CustomShape 4"/>
          <p:cNvSpPr/>
          <p:nvPr/>
        </p:nvSpPr>
        <p:spPr>
          <a:xfrm>
            <a:off x="324000" y="404640"/>
            <a:ext cx="8001000" cy="21049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6600" b="1" strike="noStrike" spc="-1">
                <a:solidFill>
                  <a:srgbClr val="0000CC"/>
                </a:solidFill>
                <a:latin typeface="Monotype Corsiva"/>
              </a:rPr>
              <a:t>Мнение психологов</a:t>
            </a:r>
            <a:endParaRPr lang="en-US" sz="66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95" name="Picture 2" descr="http://www.stihi.ru/pics/2009/08/19/2926.jpg"/>
          <p:cNvPicPr/>
          <p:nvPr/>
        </p:nvPicPr>
        <p:blipFill>
          <a:blip r:embed="rId4" cstate="print"/>
          <a:stretch/>
        </p:blipFill>
        <p:spPr>
          <a:xfrm>
            <a:off x="827584" y="4005064"/>
            <a:ext cx="2384640" cy="2347920"/>
          </a:xfrm>
          <a:prstGeom prst="rect">
            <a:avLst/>
          </a:prstGeom>
          <a:ln>
            <a:noFill/>
          </a:ln>
        </p:spPr>
      </p:pic>
      <p:pic>
        <p:nvPicPr>
          <p:cNvPr id="196" name="Picture 4" descr="Бесплатный онлайн-курс «Психология призвания»"/>
          <p:cNvPicPr/>
          <p:nvPr/>
        </p:nvPicPr>
        <p:blipFill>
          <a:blip r:embed="rId5" cstate="print"/>
          <a:stretch/>
        </p:blipFill>
        <p:spPr>
          <a:xfrm>
            <a:off x="4932040" y="3068960"/>
            <a:ext cx="3729240" cy="3549600"/>
          </a:xfrm>
          <a:prstGeom prst="rect">
            <a:avLst/>
          </a:prstGeom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323528" y="1772816"/>
            <a:ext cx="53285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Снижается уровень познавательных процессов 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Развивается интернет-зависимость.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Наблюдаются проявления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кибербуллинга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Возникают вспышки немотивированной агрессии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Проявляется жестокость.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111\Desktop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sp>
        <p:nvSpPr>
          <p:cNvPr id="5" name="Табличка 4"/>
          <p:cNvSpPr/>
          <p:nvPr/>
        </p:nvSpPr>
        <p:spPr>
          <a:xfrm>
            <a:off x="107504" y="260648"/>
            <a:ext cx="8686800" cy="6324600"/>
          </a:xfrm>
          <a:prstGeom prst="plaque">
            <a:avLst>
              <a:gd name="adj" fmla="val 11607"/>
            </a:avLst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332656"/>
            <a:ext cx="7929618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Monotype Corsiva" pitchFamily="66" charset="0"/>
              </a:rPr>
              <a:t>V</a:t>
            </a:r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 раунд</a:t>
            </a:r>
          </a:p>
          <a:p>
            <a:pPr algn="ctr"/>
            <a:r>
              <a:rPr lang="ru-RU" sz="5400" b="1" dirty="0" smtClean="0">
                <a:solidFill>
                  <a:srgbClr val="0000CC"/>
                </a:solidFill>
                <a:latin typeface="Monotype Corsiva" pitchFamily="66" charset="0"/>
              </a:rPr>
              <a:t>«</a:t>
            </a:r>
            <a:r>
              <a:rPr lang="ru-RU" sz="6000" b="1" dirty="0" smtClean="0">
                <a:solidFill>
                  <a:srgbClr val="0000CC"/>
                </a:solidFill>
                <a:latin typeface="Monotype Corsiva" pitchFamily="66" charset="0"/>
              </a:rPr>
              <a:t>Рекомендации»</a:t>
            </a:r>
          </a:p>
          <a:p>
            <a:pPr algn="ctr"/>
            <a:endParaRPr lang="ru-RU" sz="5400" b="1" dirty="0">
              <a:solidFill>
                <a:srgbClr val="0000CC"/>
              </a:solidFill>
              <a:latin typeface="Monotype Corsiva" pitchFamily="66" charset="0"/>
            </a:endParaRPr>
          </a:p>
        </p:txBody>
      </p:sp>
      <p:pic>
        <p:nvPicPr>
          <p:cNvPr id="9218" name="Picture 2" descr="https://im3-tub-ru.yandex.net/i?id=a75c0fcd46893755e5c0b645bae86272&amp;n=33&amp;h=215&amp;w=18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95728" y="3981613"/>
            <a:ext cx="2448272" cy="287638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5536" y="1988840"/>
            <a:ext cx="633670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1. Чем короче разговор</a:t>
            </a:r>
            <a:r>
              <a:rPr lang="ru-RU" sz="2000" dirty="0" smtClean="0"/>
              <a:t>, тем </a:t>
            </a:r>
            <a:r>
              <a:rPr lang="ru-RU" sz="2000" b="1" dirty="0" smtClean="0"/>
              <a:t>безопаснее для здоровья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2. </a:t>
            </a:r>
            <a:r>
              <a:rPr lang="ru-RU" sz="2000" b="1" dirty="0" smtClean="0"/>
              <a:t>Дождитесь соединения</a:t>
            </a:r>
            <a:r>
              <a:rPr lang="ru-RU" sz="2000" dirty="0" smtClean="0"/>
              <a:t>, прежде чем подносить телефон к голове. Прием вызова абонента – это момент пика излучения.</a:t>
            </a:r>
          </a:p>
          <a:p>
            <a:r>
              <a:rPr lang="ru-RU" sz="2000" dirty="0" smtClean="0"/>
              <a:t>3. Рекомендуется </a:t>
            </a:r>
            <a:r>
              <a:rPr lang="ru-RU" sz="2000" b="1" dirty="0" smtClean="0"/>
              <a:t>носить телефон в сумке,</a:t>
            </a:r>
            <a:r>
              <a:rPr lang="ru-RU" sz="2000" dirty="0" smtClean="0"/>
              <a:t> а не в кармане, так как даже в режиме ожидания он продолжает обмениваться данными с сетью.</a:t>
            </a:r>
          </a:p>
          <a:p>
            <a:r>
              <a:rPr lang="ru-RU" sz="2000" dirty="0" smtClean="0"/>
              <a:t>4. </a:t>
            </a:r>
            <a:r>
              <a:rPr lang="ru-RU" sz="2000" b="1" dirty="0" smtClean="0"/>
              <a:t>Пользуйтесь гарнитурами</a:t>
            </a:r>
            <a:r>
              <a:rPr lang="ru-RU" sz="2000" dirty="0" smtClean="0"/>
              <a:t> и системами «свободные руки», чтобы держать сотовый телефон подальше от головы и тем самым уменьшить его воздействие.</a:t>
            </a:r>
          </a:p>
          <a:p>
            <a:r>
              <a:rPr lang="ru-RU" sz="2000" dirty="0" smtClean="0"/>
              <a:t>5. При покупке </a:t>
            </a:r>
            <a:r>
              <a:rPr lang="ru-RU" sz="2000" b="1" dirty="0" smtClean="0"/>
              <a:t>выбирайте </a:t>
            </a:r>
            <a:r>
              <a:rPr lang="ru-RU" sz="2000" dirty="0" smtClean="0"/>
              <a:t>телефон с </a:t>
            </a:r>
            <a:r>
              <a:rPr lang="ru-RU" sz="2000" b="1" dirty="0" smtClean="0"/>
              <a:t>меньшей мощностью излучения</a:t>
            </a:r>
            <a:r>
              <a:rPr lang="ru-RU" sz="2000" dirty="0" smtClean="0"/>
              <a:t>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111\Desktop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sp>
        <p:nvSpPr>
          <p:cNvPr id="5" name="Табличка 4"/>
          <p:cNvSpPr/>
          <p:nvPr/>
        </p:nvSpPr>
        <p:spPr>
          <a:xfrm>
            <a:off x="0" y="260648"/>
            <a:ext cx="8686800" cy="6324600"/>
          </a:xfrm>
          <a:prstGeom prst="plaque">
            <a:avLst>
              <a:gd name="adj" fmla="val 11607"/>
            </a:avLst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548680"/>
            <a:ext cx="727280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6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Старайтесь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разговаривать в закрытом пространстве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(автомобиле, лифте, поезде, гараже и др.). Металлический «экран» ухудшается радиосвязь, в ответ на это мобильный аппарат увеличивает свою мощность.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пользуйтесь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мобильным телефоном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 время грозы.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Вероятность попадания молнии в работающий телефон в несколько раз выше попадания в человека.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пользуйтесь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мобильным телефоном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 время пересечения проезжей части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управлении транспортным средством.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Старайтесь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использовать телефон в тех местах, где наблюдается плохой приём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(лифт, подземные помещения, транспорт и т. д.), так как при плохом приёме мобильный телефон пытается найти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антенну-передатчик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 и из-за этого его излучение многократно усиливается.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10. Не кладите телефон рядом с собой, когда ложитесь спать (отключайте «передачу данных»,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Bluetooth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ОБЯЗАТЕЛЬНО ВЫКЛЮЧАЙТЕ ТЕЛЕФОН ПЕРЕД СНОМ!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111\Desktop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sp>
        <p:nvSpPr>
          <p:cNvPr id="11" name="Табличка 10"/>
          <p:cNvSpPr/>
          <p:nvPr/>
        </p:nvSpPr>
        <p:spPr>
          <a:xfrm>
            <a:off x="107504" y="260648"/>
            <a:ext cx="8686800" cy="6324600"/>
          </a:xfrm>
          <a:prstGeom prst="plaque">
            <a:avLst>
              <a:gd name="adj" fmla="val 11607"/>
            </a:avLst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90872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Тема занятия?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20482" name="Picture 2" descr="https://a.d-cd.net/cc55c4as-960.jp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2312368"/>
            <a:ext cx="3096344" cy="3096345"/>
          </a:xfrm>
          <a:prstGeom prst="rect">
            <a:avLst/>
          </a:prstGeom>
          <a:noFill/>
        </p:spPr>
      </p:pic>
      <p:pic>
        <p:nvPicPr>
          <p:cNvPr id="20484" name="Picture 4" descr="https://im0-tub-ru.yandex.net/i?id=ece4280c9429d363b4f76f9454477f4b-l&amp;n=13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8024" y="2564904"/>
            <a:ext cx="2520280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11\Desktop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абличка 4"/>
          <p:cNvSpPr/>
          <p:nvPr/>
        </p:nvSpPr>
        <p:spPr>
          <a:xfrm>
            <a:off x="0" y="260648"/>
            <a:ext cx="8686800" cy="6324600"/>
          </a:xfrm>
          <a:prstGeom prst="plaque">
            <a:avLst>
              <a:gd name="adj" fmla="val 11607"/>
            </a:avLst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70000" lnSpcReduction="20000"/>
          </a:bodyPr>
          <a:lstStyle/>
          <a:p>
            <a:pPr algn="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«Добровольное облучение мозга микроволнами от мобильного телефона – это самый крупный биологический эксперимент над человеком».</a:t>
            </a:r>
            <a:r>
              <a:rPr lang="ru-RU" b="1" dirty="0" smtClean="0"/>
              <a:t> </a:t>
            </a:r>
          </a:p>
          <a:p>
            <a:pPr algn="r">
              <a:buNone/>
            </a:pPr>
            <a:r>
              <a:rPr lang="ru-RU" i="1" dirty="0" smtClean="0"/>
              <a:t>Шведский нейрохирург профессор </a:t>
            </a:r>
            <a:r>
              <a:rPr lang="ru-RU" i="1" dirty="0" err="1" smtClean="0"/>
              <a:t>Лэйф</a:t>
            </a:r>
            <a:r>
              <a:rPr lang="ru-RU" i="1" dirty="0" smtClean="0"/>
              <a:t> </a:t>
            </a:r>
            <a:r>
              <a:rPr lang="ru-RU" i="1" dirty="0" err="1" smtClean="0"/>
              <a:t>Сэлфорд</a:t>
            </a:r>
            <a:endParaRPr lang="ru-RU" i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Помните:</a:t>
            </a: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Телефон расширяет круг знакомых, но сужает круг друзей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(настоящий друг придет на помощь, а абонент ограничится советом по телефону).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Полезный и бесполезный телефон стоят одинаково, за бесполезные звонки тоже приходится платить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(не только деньгами, но и здоровьем)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«Важно уметь распознать то, что может нанести организму вред»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(Клавдий Гален)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11\Desktop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sp>
        <p:nvSpPr>
          <p:cNvPr id="5" name="Табличка 4"/>
          <p:cNvSpPr/>
          <p:nvPr/>
        </p:nvSpPr>
        <p:spPr>
          <a:xfrm>
            <a:off x="0" y="260648"/>
            <a:ext cx="8686800" cy="6324600"/>
          </a:xfrm>
          <a:prstGeom prst="plaque">
            <a:avLst>
              <a:gd name="adj" fmla="val 11607"/>
            </a:avLst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Диагностика </a:t>
            </a:r>
            <a:r>
              <a:rPr lang="ru-RU" b="1" i="1" dirty="0" err="1" smtClean="0">
                <a:solidFill>
                  <a:srgbClr val="FF0000"/>
                </a:solidFill>
              </a:rPr>
              <a:t>интернет-зависимости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525963"/>
          </a:xfrm>
        </p:spPr>
        <p:txBody>
          <a:bodyPr/>
          <a:lstStyle/>
          <a:p>
            <a:r>
              <a:rPr lang="en-US" b="1" dirty="0" smtClean="0">
                <a:hlinkClick r:id="rId4"/>
              </a:rPr>
              <a:t>https://qvilon.ru/testy/na-internet-zavisimost.html</a:t>
            </a:r>
            <a:endParaRPr lang="ru-RU" b="1" dirty="0" smtClean="0"/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2" descr="C:\Users\111\Desktop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484313"/>
            <a:ext cx="7643812" cy="39592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0"/>
            <a:ext cx="9118600" cy="6858000"/>
            <a:chOff x="0" y="0"/>
            <a:chExt cx="5744" cy="4320"/>
          </a:xfrm>
        </p:grpSpPr>
        <p:sp>
          <p:nvSpPr>
            <p:cNvPr id="16389" name="AutoShape 4"/>
            <p:cNvSpPr>
              <a:spLocks noChangeArrowheads="1"/>
            </p:cNvSpPr>
            <p:nvPr/>
          </p:nvSpPr>
          <p:spPr bwMode="auto">
            <a:xfrm rot="1967371">
              <a:off x="672" y="624"/>
              <a:ext cx="1584" cy="3312"/>
            </a:xfrm>
            <a:prstGeom prst="can">
              <a:avLst>
                <a:gd name="adj" fmla="val 52273"/>
              </a:avLst>
            </a:prstGeom>
            <a:gradFill rotWithShape="0">
              <a:gsLst>
                <a:gs pos="0">
                  <a:srgbClr val="FF99FF"/>
                </a:gs>
                <a:gs pos="50000">
                  <a:srgbClr val="66FF66"/>
                </a:gs>
                <a:gs pos="100000">
                  <a:srgbClr val="FF99FF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0" y="0"/>
              <a:ext cx="5744" cy="4320"/>
              <a:chOff x="0" y="0"/>
              <a:chExt cx="5744" cy="4320"/>
            </a:xfrm>
          </p:grpSpPr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 flipH="1">
                <a:off x="3648" y="1306"/>
                <a:ext cx="2096" cy="1816"/>
                <a:chOff x="3648" y="1306"/>
                <a:chExt cx="2096" cy="1816"/>
              </a:xfrm>
            </p:grpSpPr>
            <p:sp>
              <p:nvSpPr>
                <p:cNvPr id="16398" name="Freeform 7"/>
                <p:cNvSpPr>
                  <a:spLocks/>
                </p:cNvSpPr>
                <p:nvPr/>
              </p:nvSpPr>
              <p:spPr bwMode="auto">
                <a:xfrm>
                  <a:off x="4032" y="2370"/>
                  <a:ext cx="1712" cy="752"/>
                </a:xfrm>
                <a:custGeom>
                  <a:avLst/>
                  <a:gdLst>
                    <a:gd name="T0" fmla="*/ 0 w 3424"/>
                    <a:gd name="T1" fmla="*/ 1 h 1503"/>
                    <a:gd name="T2" fmla="*/ 1 w 3424"/>
                    <a:gd name="T3" fmla="*/ 1 h 1503"/>
                    <a:gd name="T4" fmla="*/ 1 w 3424"/>
                    <a:gd name="T5" fmla="*/ 1 h 1503"/>
                    <a:gd name="T6" fmla="*/ 1 w 3424"/>
                    <a:gd name="T7" fmla="*/ 1 h 1503"/>
                    <a:gd name="T8" fmla="*/ 1 w 3424"/>
                    <a:gd name="T9" fmla="*/ 1 h 1503"/>
                    <a:gd name="T10" fmla="*/ 1 w 3424"/>
                    <a:gd name="T11" fmla="*/ 1 h 1503"/>
                    <a:gd name="T12" fmla="*/ 1 w 3424"/>
                    <a:gd name="T13" fmla="*/ 1 h 1503"/>
                    <a:gd name="T14" fmla="*/ 1 w 3424"/>
                    <a:gd name="T15" fmla="*/ 1 h 1503"/>
                    <a:gd name="T16" fmla="*/ 1 w 3424"/>
                    <a:gd name="T17" fmla="*/ 1 h 1503"/>
                    <a:gd name="T18" fmla="*/ 1 w 3424"/>
                    <a:gd name="T19" fmla="*/ 0 h 1503"/>
                    <a:gd name="T20" fmla="*/ 1 w 3424"/>
                    <a:gd name="T21" fmla="*/ 1 h 1503"/>
                    <a:gd name="T22" fmla="*/ 1 w 3424"/>
                    <a:gd name="T23" fmla="*/ 1 h 1503"/>
                    <a:gd name="T24" fmla="*/ 0 w 3424"/>
                    <a:gd name="T25" fmla="*/ 1 h 1503"/>
                    <a:gd name="T26" fmla="*/ 0 w 3424"/>
                    <a:gd name="T27" fmla="*/ 1 h 1503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3424"/>
                    <a:gd name="T43" fmla="*/ 0 h 1503"/>
                    <a:gd name="T44" fmla="*/ 3424 w 3424"/>
                    <a:gd name="T45" fmla="*/ 1503 h 1503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3424" h="1503">
                      <a:moveTo>
                        <a:pt x="0" y="1365"/>
                      </a:moveTo>
                      <a:lnTo>
                        <a:pt x="135" y="1428"/>
                      </a:lnTo>
                      <a:lnTo>
                        <a:pt x="1687" y="1365"/>
                      </a:lnTo>
                      <a:lnTo>
                        <a:pt x="2146" y="1503"/>
                      </a:lnTo>
                      <a:lnTo>
                        <a:pt x="2332" y="1477"/>
                      </a:lnTo>
                      <a:lnTo>
                        <a:pt x="3424" y="572"/>
                      </a:lnTo>
                      <a:lnTo>
                        <a:pt x="3411" y="497"/>
                      </a:lnTo>
                      <a:lnTo>
                        <a:pt x="2952" y="298"/>
                      </a:lnTo>
                      <a:lnTo>
                        <a:pt x="2952" y="138"/>
                      </a:lnTo>
                      <a:lnTo>
                        <a:pt x="2505" y="0"/>
                      </a:lnTo>
                      <a:lnTo>
                        <a:pt x="260" y="1069"/>
                      </a:lnTo>
                      <a:lnTo>
                        <a:pt x="35" y="1291"/>
                      </a:lnTo>
                      <a:lnTo>
                        <a:pt x="0" y="1365"/>
                      </a:lnTo>
                      <a:close/>
                    </a:path>
                  </a:pathLst>
                </a:custGeom>
                <a:solidFill>
                  <a:srgbClr val="A38C8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399" name="Freeform 8"/>
                <p:cNvSpPr>
                  <a:spLocks/>
                </p:cNvSpPr>
                <p:nvPr/>
              </p:nvSpPr>
              <p:spPr bwMode="auto">
                <a:xfrm>
                  <a:off x="3782" y="1505"/>
                  <a:ext cx="1394" cy="1488"/>
                </a:xfrm>
                <a:custGeom>
                  <a:avLst/>
                  <a:gdLst>
                    <a:gd name="T0" fmla="*/ 0 w 2789"/>
                    <a:gd name="T1" fmla="*/ 0 h 2976"/>
                    <a:gd name="T2" fmla="*/ 0 w 2789"/>
                    <a:gd name="T3" fmla="*/ 1 h 2976"/>
                    <a:gd name="T4" fmla="*/ 0 w 2789"/>
                    <a:gd name="T5" fmla="*/ 1 h 2976"/>
                    <a:gd name="T6" fmla="*/ 0 w 2789"/>
                    <a:gd name="T7" fmla="*/ 1 h 2976"/>
                    <a:gd name="T8" fmla="*/ 0 w 2789"/>
                    <a:gd name="T9" fmla="*/ 1 h 2976"/>
                    <a:gd name="T10" fmla="*/ 0 w 2789"/>
                    <a:gd name="T11" fmla="*/ 1 h 2976"/>
                    <a:gd name="T12" fmla="*/ 0 w 2789"/>
                    <a:gd name="T13" fmla="*/ 1 h 2976"/>
                    <a:gd name="T14" fmla="*/ 0 w 2789"/>
                    <a:gd name="T15" fmla="*/ 1 h 2976"/>
                    <a:gd name="T16" fmla="*/ 0 w 2789"/>
                    <a:gd name="T17" fmla="*/ 1 h 2976"/>
                    <a:gd name="T18" fmla="*/ 0 w 2789"/>
                    <a:gd name="T19" fmla="*/ 0 h 2976"/>
                    <a:gd name="T20" fmla="*/ 0 w 2789"/>
                    <a:gd name="T21" fmla="*/ 0 h 297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789"/>
                    <a:gd name="T34" fmla="*/ 0 h 2976"/>
                    <a:gd name="T35" fmla="*/ 2789 w 2789"/>
                    <a:gd name="T36" fmla="*/ 2976 h 297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789" h="2976">
                      <a:moveTo>
                        <a:pt x="101" y="0"/>
                      </a:moveTo>
                      <a:lnTo>
                        <a:pt x="102" y="334"/>
                      </a:lnTo>
                      <a:lnTo>
                        <a:pt x="11" y="576"/>
                      </a:lnTo>
                      <a:lnTo>
                        <a:pt x="396" y="888"/>
                      </a:lnTo>
                      <a:lnTo>
                        <a:pt x="0" y="1729"/>
                      </a:lnTo>
                      <a:lnTo>
                        <a:pt x="609" y="2976"/>
                      </a:lnTo>
                      <a:lnTo>
                        <a:pt x="1902" y="2809"/>
                      </a:lnTo>
                      <a:lnTo>
                        <a:pt x="2789" y="2043"/>
                      </a:lnTo>
                      <a:lnTo>
                        <a:pt x="1929" y="241"/>
                      </a:lnTo>
                      <a:lnTo>
                        <a:pt x="10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00" name="Freeform 9"/>
                <p:cNvSpPr>
                  <a:spLocks/>
                </p:cNvSpPr>
                <p:nvPr/>
              </p:nvSpPr>
              <p:spPr bwMode="auto">
                <a:xfrm>
                  <a:off x="3734" y="2009"/>
                  <a:ext cx="316" cy="531"/>
                </a:xfrm>
                <a:custGeom>
                  <a:avLst/>
                  <a:gdLst>
                    <a:gd name="T0" fmla="*/ 1 w 631"/>
                    <a:gd name="T1" fmla="*/ 0 h 1063"/>
                    <a:gd name="T2" fmla="*/ 0 w 631"/>
                    <a:gd name="T3" fmla="*/ 0 h 1063"/>
                    <a:gd name="T4" fmla="*/ 1 w 631"/>
                    <a:gd name="T5" fmla="*/ 0 h 1063"/>
                    <a:gd name="T6" fmla="*/ 1 w 631"/>
                    <a:gd name="T7" fmla="*/ 0 h 1063"/>
                    <a:gd name="T8" fmla="*/ 1 w 631"/>
                    <a:gd name="T9" fmla="*/ 0 h 1063"/>
                    <a:gd name="T10" fmla="*/ 1 w 631"/>
                    <a:gd name="T11" fmla="*/ 0 h 1063"/>
                    <a:gd name="T12" fmla="*/ 1 w 631"/>
                    <a:gd name="T13" fmla="*/ 0 h 106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631"/>
                    <a:gd name="T22" fmla="*/ 0 h 1063"/>
                    <a:gd name="T23" fmla="*/ 631 w 631"/>
                    <a:gd name="T24" fmla="*/ 1063 h 106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631" h="1063">
                      <a:moveTo>
                        <a:pt x="325" y="0"/>
                      </a:moveTo>
                      <a:lnTo>
                        <a:pt x="0" y="53"/>
                      </a:lnTo>
                      <a:lnTo>
                        <a:pt x="40" y="148"/>
                      </a:lnTo>
                      <a:lnTo>
                        <a:pt x="631" y="1063"/>
                      </a:lnTo>
                      <a:lnTo>
                        <a:pt x="368" y="138"/>
                      </a:lnTo>
                      <a:lnTo>
                        <a:pt x="325" y="0"/>
                      </a:lnTo>
                      <a:close/>
                    </a:path>
                  </a:pathLst>
                </a:custGeom>
                <a:solidFill>
                  <a:srgbClr val="CCC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01" name="Freeform 10"/>
                <p:cNvSpPr>
                  <a:spLocks/>
                </p:cNvSpPr>
                <p:nvPr/>
              </p:nvSpPr>
              <p:spPr bwMode="auto">
                <a:xfrm>
                  <a:off x="3694" y="2270"/>
                  <a:ext cx="785" cy="746"/>
                </a:xfrm>
                <a:custGeom>
                  <a:avLst/>
                  <a:gdLst>
                    <a:gd name="T0" fmla="*/ 1 w 1570"/>
                    <a:gd name="T1" fmla="*/ 0 h 1491"/>
                    <a:gd name="T2" fmla="*/ 0 w 1570"/>
                    <a:gd name="T3" fmla="*/ 1 h 1491"/>
                    <a:gd name="T4" fmla="*/ 1 w 1570"/>
                    <a:gd name="T5" fmla="*/ 1 h 1491"/>
                    <a:gd name="T6" fmla="*/ 1 w 1570"/>
                    <a:gd name="T7" fmla="*/ 1 h 1491"/>
                    <a:gd name="T8" fmla="*/ 1 w 1570"/>
                    <a:gd name="T9" fmla="*/ 1 h 1491"/>
                    <a:gd name="T10" fmla="*/ 1 w 1570"/>
                    <a:gd name="T11" fmla="*/ 1 h 1491"/>
                    <a:gd name="T12" fmla="*/ 1 w 1570"/>
                    <a:gd name="T13" fmla="*/ 0 h 1491"/>
                    <a:gd name="T14" fmla="*/ 1 w 1570"/>
                    <a:gd name="T15" fmla="*/ 0 h 149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570"/>
                    <a:gd name="T25" fmla="*/ 0 h 1491"/>
                    <a:gd name="T26" fmla="*/ 1570 w 1570"/>
                    <a:gd name="T27" fmla="*/ 1491 h 1491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570" h="1491">
                      <a:moveTo>
                        <a:pt x="268" y="0"/>
                      </a:moveTo>
                      <a:lnTo>
                        <a:pt x="0" y="101"/>
                      </a:lnTo>
                      <a:lnTo>
                        <a:pt x="712" y="1491"/>
                      </a:lnTo>
                      <a:lnTo>
                        <a:pt x="1570" y="1445"/>
                      </a:lnTo>
                      <a:lnTo>
                        <a:pt x="781" y="1283"/>
                      </a:lnTo>
                      <a:lnTo>
                        <a:pt x="222" y="169"/>
                      </a:lnTo>
                      <a:lnTo>
                        <a:pt x="268" y="0"/>
                      </a:lnTo>
                      <a:close/>
                    </a:path>
                  </a:pathLst>
                </a:custGeom>
                <a:solidFill>
                  <a:srgbClr val="CCC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02" name="Freeform 11"/>
                <p:cNvSpPr>
                  <a:spLocks/>
                </p:cNvSpPr>
                <p:nvPr/>
              </p:nvSpPr>
              <p:spPr bwMode="auto">
                <a:xfrm>
                  <a:off x="3666" y="1322"/>
                  <a:ext cx="919" cy="464"/>
                </a:xfrm>
                <a:custGeom>
                  <a:avLst/>
                  <a:gdLst>
                    <a:gd name="T0" fmla="*/ 0 w 1840"/>
                    <a:gd name="T1" fmla="*/ 0 h 928"/>
                    <a:gd name="T2" fmla="*/ 0 w 1840"/>
                    <a:gd name="T3" fmla="*/ 1 h 928"/>
                    <a:gd name="T4" fmla="*/ 0 w 1840"/>
                    <a:gd name="T5" fmla="*/ 1 h 928"/>
                    <a:gd name="T6" fmla="*/ 0 w 1840"/>
                    <a:gd name="T7" fmla="*/ 1 h 928"/>
                    <a:gd name="T8" fmla="*/ 0 w 1840"/>
                    <a:gd name="T9" fmla="*/ 1 h 928"/>
                    <a:gd name="T10" fmla="*/ 0 w 1840"/>
                    <a:gd name="T11" fmla="*/ 1 h 928"/>
                    <a:gd name="T12" fmla="*/ 0 w 1840"/>
                    <a:gd name="T13" fmla="*/ 1 h 928"/>
                    <a:gd name="T14" fmla="*/ 0 w 1840"/>
                    <a:gd name="T15" fmla="*/ 0 h 928"/>
                    <a:gd name="T16" fmla="*/ 0 w 1840"/>
                    <a:gd name="T17" fmla="*/ 0 h 92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840"/>
                    <a:gd name="T28" fmla="*/ 0 h 928"/>
                    <a:gd name="T29" fmla="*/ 1840 w 1840"/>
                    <a:gd name="T30" fmla="*/ 928 h 928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840" h="928">
                      <a:moveTo>
                        <a:pt x="1589" y="0"/>
                      </a:moveTo>
                      <a:lnTo>
                        <a:pt x="21" y="298"/>
                      </a:lnTo>
                      <a:lnTo>
                        <a:pt x="0" y="364"/>
                      </a:lnTo>
                      <a:lnTo>
                        <a:pt x="1509" y="928"/>
                      </a:lnTo>
                      <a:lnTo>
                        <a:pt x="1840" y="793"/>
                      </a:lnTo>
                      <a:lnTo>
                        <a:pt x="918" y="494"/>
                      </a:lnTo>
                      <a:lnTo>
                        <a:pt x="1639" y="82"/>
                      </a:lnTo>
                      <a:lnTo>
                        <a:pt x="1589" y="0"/>
                      </a:lnTo>
                      <a:close/>
                    </a:path>
                  </a:pathLst>
                </a:custGeom>
                <a:solidFill>
                  <a:srgbClr val="F0999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03" name="Freeform 12"/>
                <p:cNvSpPr>
                  <a:spLocks/>
                </p:cNvSpPr>
                <p:nvPr/>
              </p:nvSpPr>
              <p:spPr bwMode="auto">
                <a:xfrm>
                  <a:off x="3687" y="1717"/>
                  <a:ext cx="981" cy="444"/>
                </a:xfrm>
                <a:custGeom>
                  <a:avLst/>
                  <a:gdLst>
                    <a:gd name="T0" fmla="*/ 1 w 1961"/>
                    <a:gd name="T1" fmla="*/ 0 h 886"/>
                    <a:gd name="T2" fmla="*/ 0 w 1961"/>
                    <a:gd name="T3" fmla="*/ 1 h 886"/>
                    <a:gd name="T4" fmla="*/ 0 w 1961"/>
                    <a:gd name="T5" fmla="*/ 1 h 886"/>
                    <a:gd name="T6" fmla="*/ 1 w 1961"/>
                    <a:gd name="T7" fmla="*/ 1 h 886"/>
                    <a:gd name="T8" fmla="*/ 1 w 1961"/>
                    <a:gd name="T9" fmla="*/ 1 h 886"/>
                    <a:gd name="T10" fmla="*/ 1 w 1961"/>
                    <a:gd name="T11" fmla="*/ 1 h 886"/>
                    <a:gd name="T12" fmla="*/ 1 w 1961"/>
                    <a:gd name="T13" fmla="*/ 1 h 886"/>
                    <a:gd name="T14" fmla="*/ 1 w 1961"/>
                    <a:gd name="T15" fmla="*/ 1 h 886"/>
                    <a:gd name="T16" fmla="*/ 1 w 1961"/>
                    <a:gd name="T17" fmla="*/ 1 h 886"/>
                    <a:gd name="T18" fmla="*/ 1 w 1961"/>
                    <a:gd name="T19" fmla="*/ 0 h 886"/>
                    <a:gd name="T20" fmla="*/ 1 w 1961"/>
                    <a:gd name="T21" fmla="*/ 0 h 88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961"/>
                    <a:gd name="T34" fmla="*/ 0 h 886"/>
                    <a:gd name="T35" fmla="*/ 1961 w 1961"/>
                    <a:gd name="T36" fmla="*/ 886 h 88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961" h="886">
                      <a:moveTo>
                        <a:pt x="261" y="0"/>
                      </a:moveTo>
                      <a:lnTo>
                        <a:pt x="0" y="109"/>
                      </a:lnTo>
                      <a:lnTo>
                        <a:pt x="0" y="186"/>
                      </a:lnTo>
                      <a:lnTo>
                        <a:pt x="1465" y="886"/>
                      </a:lnTo>
                      <a:lnTo>
                        <a:pt x="1932" y="745"/>
                      </a:lnTo>
                      <a:lnTo>
                        <a:pt x="1961" y="618"/>
                      </a:lnTo>
                      <a:lnTo>
                        <a:pt x="1709" y="598"/>
                      </a:lnTo>
                      <a:lnTo>
                        <a:pt x="1459" y="691"/>
                      </a:lnTo>
                      <a:lnTo>
                        <a:pt x="224" y="139"/>
                      </a:lnTo>
                      <a:lnTo>
                        <a:pt x="261" y="0"/>
                      </a:lnTo>
                      <a:close/>
                    </a:path>
                  </a:pathLst>
                </a:custGeom>
                <a:solidFill>
                  <a:srgbClr val="F0999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04" name="Freeform 13"/>
                <p:cNvSpPr>
                  <a:spLocks/>
                </p:cNvSpPr>
                <p:nvPr/>
              </p:nvSpPr>
              <p:spPr bwMode="auto">
                <a:xfrm>
                  <a:off x="3860" y="1927"/>
                  <a:ext cx="739" cy="587"/>
                </a:xfrm>
                <a:custGeom>
                  <a:avLst/>
                  <a:gdLst>
                    <a:gd name="T0" fmla="*/ 1 w 1477"/>
                    <a:gd name="T1" fmla="*/ 1 h 1173"/>
                    <a:gd name="T2" fmla="*/ 0 w 1477"/>
                    <a:gd name="T3" fmla="*/ 1 h 1173"/>
                    <a:gd name="T4" fmla="*/ 1 w 1477"/>
                    <a:gd name="T5" fmla="*/ 1 h 1173"/>
                    <a:gd name="T6" fmla="*/ 1 w 1477"/>
                    <a:gd name="T7" fmla="*/ 1 h 1173"/>
                    <a:gd name="T8" fmla="*/ 1 w 1477"/>
                    <a:gd name="T9" fmla="*/ 1 h 1173"/>
                    <a:gd name="T10" fmla="*/ 1 w 1477"/>
                    <a:gd name="T11" fmla="*/ 1 h 1173"/>
                    <a:gd name="T12" fmla="*/ 1 w 1477"/>
                    <a:gd name="T13" fmla="*/ 1 h 1173"/>
                    <a:gd name="T14" fmla="*/ 1 w 1477"/>
                    <a:gd name="T15" fmla="*/ 1 h 1173"/>
                    <a:gd name="T16" fmla="*/ 1 w 1477"/>
                    <a:gd name="T17" fmla="*/ 1 h 1173"/>
                    <a:gd name="T18" fmla="*/ 1 w 1477"/>
                    <a:gd name="T19" fmla="*/ 1 h 1173"/>
                    <a:gd name="T20" fmla="*/ 1 w 1477"/>
                    <a:gd name="T21" fmla="*/ 1 h 1173"/>
                    <a:gd name="T22" fmla="*/ 1 w 1477"/>
                    <a:gd name="T23" fmla="*/ 0 h 1173"/>
                    <a:gd name="T24" fmla="*/ 1 w 1477"/>
                    <a:gd name="T25" fmla="*/ 1 h 1173"/>
                    <a:gd name="T26" fmla="*/ 1 w 1477"/>
                    <a:gd name="T27" fmla="*/ 1 h 1173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477"/>
                    <a:gd name="T43" fmla="*/ 0 h 1173"/>
                    <a:gd name="T44" fmla="*/ 1477 w 1477"/>
                    <a:gd name="T45" fmla="*/ 1173 h 1173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477" h="1173">
                      <a:moveTo>
                        <a:pt x="6" y="64"/>
                      </a:moveTo>
                      <a:lnTo>
                        <a:pt x="0" y="195"/>
                      </a:lnTo>
                      <a:lnTo>
                        <a:pt x="11" y="341"/>
                      </a:lnTo>
                      <a:lnTo>
                        <a:pt x="85" y="416"/>
                      </a:lnTo>
                      <a:lnTo>
                        <a:pt x="245" y="455"/>
                      </a:lnTo>
                      <a:lnTo>
                        <a:pt x="874" y="916"/>
                      </a:lnTo>
                      <a:lnTo>
                        <a:pt x="1151" y="1129"/>
                      </a:lnTo>
                      <a:lnTo>
                        <a:pt x="1352" y="1173"/>
                      </a:lnTo>
                      <a:lnTo>
                        <a:pt x="1325" y="907"/>
                      </a:lnTo>
                      <a:lnTo>
                        <a:pt x="1477" y="504"/>
                      </a:lnTo>
                      <a:lnTo>
                        <a:pt x="1167" y="488"/>
                      </a:lnTo>
                      <a:lnTo>
                        <a:pt x="54" y="0"/>
                      </a:lnTo>
                      <a:lnTo>
                        <a:pt x="6" y="64"/>
                      </a:lnTo>
                      <a:close/>
                    </a:path>
                  </a:pathLst>
                </a:custGeom>
                <a:solidFill>
                  <a:srgbClr val="F7A85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05" name="Freeform 14"/>
                <p:cNvSpPr>
                  <a:spLocks/>
                </p:cNvSpPr>
                <p:nvPr/>
              </p:nvSpPr>
              <p:spPr bwMode="auto">
                <a:xfrm>
                  <a:off x="4310" y="1427"/>
                  <a:ext cx="894" cy="212"/>
                </a:xfrm>
                <a:custGeom>
                  <a:avLst/>
                  <a:gdLst>
                    <a:gd name="T0" fmla="*/ 0 w 1788"/>
                    <a:gd name="T1" fmla="*/ 1 h 423"/>
                    <a:gd name="T2" fmla="*/ 1 w 1788"/>
                    <a:gd name="T3" fmla="*/ 1 h 423"/>
                    <a:gd name="T4" fmla="*/ 1 w 1788"/>
                    <a:gd name="T5" fmla="*/ 1 h 423"/>
                    <a:gd name="T6" fmla="*/ 1 w 1788"/>
                    <a:gd name="T7" fmla="*/ 1 h 423"/>
                    <a:gd name="T8" fmla="*/ 1 w 1788"/>
                    <a:gd name="T9" fmla="*/ 1 h 423"/>
                    <a:gd name="T10" fmla="*/ 1 w 1788"/>
                    <a:gd name="T11" fmla="*/ 1 h 423"/>
                    <a:gd name="T12" fmla="*/ 1 w 1788"/>
                    <a:gd name="T13" fmla="*/ 1 h 423"/>
                    <a:gd name="T14" fmla="*/ 1 w 1788"/>
                    <a:gd name="T15" fmla="*/ 1 h 423"/>
                    <a:gd name="T16" fmla="*/ 1 w 1788"/>
                    <a:gd name="T17" fmla="*/ 1 h 423"/>
                    <a:gd name="T18" fmla="*/ 1 w 1788"/>
                    <a:gd name="T19" fmla="*/ 1 h 423"/>
                    <a:gd name="T20" fmla="*/ 1 w 1788"/>
                    <a:gd name="T21" fmla="*/ 1 h 423"/>
                    <a:gd name="T22" fmla="*/ 1 w 1788"/>
                    <a:gd name="T23" fmla="*/ 1 h 423"/>
                    <a:gd name="T24" fmla="*/ 1 w 1788"/>
                    <a:gd name="T25" fmla="*/ 0 h 423"/>
                    <a:gd name="T26" fmla="*/ 1 w 1788"/>
                    <a:gd name="T27" fmla="*/ 1 h 423"/>
                    <a:gd name="T28" fmla="*/ 1 w 1788"/>
                    <a:gd name="T29" fmla="*/ 1 h 423"/>
                    <a:gd name="T30" fmla="*/ 0 w 1788"/>
                    <a:gd name="T31" fmla="*/ 1 h 423"/>
                    <a:gd name="T32" fmla="*/ 0 w 1788"/>
                    <a:gd name="T33" fmla="*/ 1 h 423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1788"/>
                    <a:gd name="T52" fmla="*/ 0 h 423"/>
                    <a:gd name="T53" fmla="*/ 1788 w 1788"/>
                    <a:gd name="T54" fmla="*/ 423 h 423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1788" h="423">
                      <a:moveTo>
                        <a:pt x="0" y="317"/>
                      </a:moveTo>
                      <a:lnTo>
                        <a:pt x="57" y="296"/>
                      </a:lnTo>
                      <a:lnTo>
                        <a:pt x="206" y="258"/>
                      </a:lnTo>
                      <a:lnTo>
                        <a:pt x="304" y="234"/>
                      </a:lnTo>
                      <a:lnTo>
                        <a:pt x="415" y="207"/>
                      </a:lnTo>
                      <a:lnTo>
                        <a:pt x="532" y="179"/>
                      </a:lnTo>
                      <a:lnTo>
                        <a:pt x="654" y="150"/>
                      </a:lnTo>
                      <a:lnTo>
                        <a:pt x="776" y="122"/>
                      </a:lnTo>
                      <a:lnTo>
                        <a:pt x="893" y="94"/>
                      </a:lnTo>
                      <a:lnTo>
                        <a:pt x="1003" y="69"/>
                      </a:lnTo>
                      <a:lnTo>
                        <a:pt x="1101" y="46"/>
                      </a:lnTo>
                      <a:lnTo>
                        <a:pt x="1249" y="13"/>
                      </a:lnTo>
                      <a:lnTo>
                        <a:pt x="1305" y="0"/>
                      </a:lnTo>
                      <a:lnTo>
                        <a:pt x="1788" y="82"/>
                      </a:lnTo>
                      <a:lnTo>
                        <a:pt x="171" y="423"/>
                      </a:lnTo>
                      <a:lnTo>
                        <a:pt x="0" y="317"/>
                      </a:lnTo>
                      <a:close/>
                    </a:path>
                  </a:pathLst>
                </a:custGeom>
                <a:solidFill>
                  <a:srgbClr val="F0EA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06" name="Freeform 15"/>
                <p:cNvSpPr>
                  <a:spLocks/>
                </p:cNvSpPr>
                <p:nvPr/>
              </p:nvSpPr>
              <p:spPr bwMode="auto">
                <a:xfrm>
                  <a:off x="4297" y="2196"/>
                  <a:ext cx="142" cy="226"/>
                </a:xfrm>
                <a:custGeom>
                  <a:avLst/>
                  <a:gdLst>
                    <a:gd name="T0" fmla="*/ 1 w 282"/>
                    <a:gd name="T1" fmla="*/ 0 h 451"/>
                    <a:gd name="T2" fmla="*/ 1 w 282"/>
                    <a:gd name="T3" fmla="*/ 1 h 451"/>
                    <a:gd name="T4" fmla="*/ 1 w 282"/>
                    <a:gd name="T5" fmla="*/ 1 h 451"/>
                    <a:gd name="T6" fmla="*/ 1 w 282"/>
                    <a:gd name="T7" fmla="*/ 1 h 451"/>
                    <a:gd name="T8" fmla="*/ 0 w 282"/>
                    <a:gd name="T9" fmla="*/ 1 h 451"/>
                    <a:gd name="T10" fmla="*/ 1 w 282"/>
                    <a:gd name="T11" fmla="*/ 1 h 451"/>
                    <a:gd name="T12" fmla="*/ 1 w 282"/>
                    <a:gd name="T13" fmla="*/ 0 h 451"/>
                    <a:gd name="T14" fmla="*/ 1 w 282"/>
                    <a:gd name="T15" fmla="*/ 0 h 45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82"/>
                    <a:gd name="T25" fmla="*/ 0 h 451"/>
                    <a:gd name="T26" fmla="*/ 282 w 282"/>
                    <a:gd name="T27" fmla="*/ 451 h 451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82" h="451">
                      <a:moveTo>
                        <a:pt x="82" y="0"/>
                      </a:moveTo>
                      <a:lnTo>
                        <a:pt x="282" y="22"/>
                      </a:lnTo>
                      <a:lnTo>
                        <a:pt x="147" y="261"/>
                      </a:lnTo>
                      <a:lnTo>
                        <a:pt x="120" y="451"/>
                      </a:lnTo>
                      <a:lnTo>
                        <a:pt x="0" y="379"/>
                      </a:lnTo>
                      <a:lnTo>
                        <a:pt x="27" y="86"/>
                      </a:lnTo>
                      <a:lnTo>
                        <a:pt x="82" y="0"/>
                      </a:lnTo>
                      <a:close/>
                    </a:path>
                  </a:pathLst>
                </a:custGeom>
                <a:solidFill>
                  <a:srgbClr val="F0EA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07" name="Freeform 16"/>
                <p:cNvSpPr>
                  <a:spLocks/>
                </p:cNvSpPr>
                <p:nvPr/>
              </p:nvSpPr>
              <p:spPr bwMode="auto">
                <a:xfrm>
                  <a:off x="4195" y="2421"/>
                  <a:ext cx="230" cy="134"/>
                </a:xfrm>
                <a:custGeom>
                  <a:avLst/>
                  <a:gdLst>
                    <a:gd name="T0" fmla="*/ 0 w 460"/>
                    <a:gd name="T1" fmla="*/ 1 h 267"/>
                    <a:gd name="T2" fmla="*/ 1 w 460"/>
                    <a:gd name="T3" fmla="*/ 0 h 267"/>
                    <a:gd name="T4" fmla="*/ 1 w 460"/>
                    <a:gd name="T5" fmla="*/ 1 h 267"/>
                    <a:gd name="T6" fmla="*/ 1 w 460"/>
                    <a:gd name="T7" fmla="*/ 1 h 267"/>
                    <a:gd name="T8" fmla="*/ 0 w 460"/>
                    <a:gd name="T9" fmla="*/ 1 h 267"/>
                    <a:gd name="T10" fmla="*/ 0 w 460"/>
                    <a:gd name="T11" fmla="*/ 1 h 26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60"/>
                    <a:gd name="T19" fmla="*/ 0 h 267"/>
                    <a:gd name="T20" fmla="*/ 460 w 460"/>
                    <a:gd name="T21" fmla="*/ 267 h 26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60" h="267">
                      <a:moveTo>
                        <a:pt x="0" y="17"/>
                      </a:moveTo>
                      <a:lnTo>
                        <a:pt x="189" y="0"/>
                      </a:lnTo>
                      <a:lnTo>
                        <a:pt x="460" y="218"/>
                      </a:lnTo>
                      <a:lnTo>
                        <a:pt x="48" y="267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solidFill>
                  <a:srgbClr val="F0EA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08" name="Freeform 17"/>
                <p:cNvSpPr>
                  <a:spLocks/>
                </p:cNvSpPr>
                <p:nvPr/>
              </p:nvSpPr>
              <p:spPr bwMode="auto">
                <a:xfrm>
                  <a:off x="4132" y="2568"/>
                  <a:ext cx="1292" cy="407"/>
                </a:xfrm>
                <a:custGeom>
                  <a:avLst/>
                  <a:gdLst>
                    <a:gd name="T0" fmla="*/ 1 w 2583"/>
                    <a:gd name="T1" fmla="*/ 0 h 816"/>
                    <a:gd name="T2" fmla="*/ 1 w 2583"/>
                    <a:gd name="T3" fmla="*/ 0 h 816"/>
                    <a:gd name="T4" fmla="*/ 0 w 2583"/>
                    <a:gd name="T5" fmla="*/ 0 h 816"/>
                    <a:gd name="T6" fmla="*/ 1 w 2583"/>
                    <a:gd name="T7" fmla="*/ 0 h 816"/>
                    <a:gd name="T8" fmla="*/ 1 w 2583"/>
                    <a:gd name="T9" fmla="*/ 0 h 816"/>
                    <a:gd name="T10" fmla="*/ 1 w 2583"/>
                    <a:gd name="T11" fmla="*/ 0 h 816"/>
                    <a:gd name="T12" fmla="*/ 1 w 2583"/>
                    <a:gd name="T13" fmla="*/ 0 h 816"/>
                    <a:gd name="T14" fmla="*/ 1 w 2583"/>
                    <a:gd name="T15" fmla="*/ 0 h 816"/>
                    <a:gd name="T16" fmla="*/ 1 w 2583"/>
                    <a:gd name="T17" fmla="*/ 0 h 816"/>
                    <a:gd name="T18" fmla="*/ 1 w 2583"/>
                    <a:gd name="T19" fmla="*/ 0 h 816"/>
                    <a:gd name="T20" fmla="*/ 1 w 2583"/>
                    <a:gd name="T21" fmla="*/ 0 h 816"/>
                    <a:gd name="T22" fmla="*/ 1 w 2583"/>
                    <a:gd name="T23" fmla="*/ 0 h 816"/>
                    <a:gd name="T24" fmla="*/ 1 w 2583"/>
                    <a:gd name="T25" fmla="*/ 0 h 816"/>
                    <a:gd name="T26" fmla="*/ 1 w 2583"/>
                    <a:gd name="T27" fmla="*/ 0 h 816"/>
                    <a:gd name="T28" fmla="*/ 1 w 2583"/>
                    <a:gd name="T29" fmla="*/ 0 h 816"/>
                    <a:gd name="T30" fmla="*/ 1 w 2583"/>
                    <a:gd name="T31" fmla="*/ 0 h 816"/>
                    <a:gd name="T32" fmla="*/ 1 w 2583"/>
                    <a:gd name="T33" fmla="*/ 0 h 816"/>
                    <a:gd name="T34" fmla="*/ 1 w 2583"/>
                    <a:gd name="T35" fmla="*/ 0 h 81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2583"/>
                    <a:gd name="T55" fmla="*/ 0 h 816"/>
                    <a:gd name="T56" fmla="*/ 2583 w 2583"/>
                    <a:gd name="T57" fmla="*/ 816 h 81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2583" h="816">
                      <a:moveTo>
                        <a:pt x="168" y="327"/>
                      </a:moveTo>
                      <a:lnTo>
                        <a:pt x="141" y="489"/>
                      </a:lnTo>
                      <a:lnTo>
                        <a:pt x="0" y="652"/>
                      </a:lnTo>
                      <a:lnTo>
                        <a:pt x="612" y="816"/>
                      </a:lnTo>
                      <a:lnTo>
                        <a:pt x="1829" y="702"/>
                      </a:lnTo>
                      <a:lnTo>
                        <a:pt x="1916" y="668"/>
                      </a:lnTo>
                      <a:lnTo>
                        <a:pt x="2078" y="702"/>
                      </a:lnTo>
                      <a:lnTo>
                        <a:pt x="2219" y="684"/>
                      </a:lnTo>
                      <a:lnTo>
                        <a:pt x="2376" y="659"/>
                      </a:lnTo>
                      <a:lnTo>
                        <a:pt x="2413" y="630"/>
                      </a:lnTo>
                      <a:lnTo>
                        <a:pt x="2472" y="580"/>
                      </a:lnTo>
                      <a:lnTo>
                        <a:pt x="2527" y="532"/>
                      </a:lnTo>
                      <a:lnTo>
                        <a:pt x="2551" y="511"/>
                      </a:lnTo>
                      <a:lnTo>
                        <a:pt x="2583" y="202"/>
                      </a:lnTo>
                      <a:lnTo>
                        <a:pt x="2410" y="0"/>
                      </a:lnTo>
                      <a:lnTo>
                        <a:pt x="1563" y="152"/>
                      </a:lnTo>
                      <a:lnTo>
                        <a:pt x="168" y="327"/>
                      </a:lnTo>
                      <a:close/>
                    </a:path>
                  </a:pathLst>
                </a:custGeom>
                <a:solidFill>
                  <a:srgbClr val="D1BAB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09" name="Freeform 18"/>
                <p:cNvSpPr>
                  <a:spLocks/>
                </p:cNvSpPr>
                <p:nvPr/>
              </p:nvSpPr>
              <p:spPr bwMode="auto">
                <a:xfrm>
                  <a:off x="3779" y="2047"/>
                  <a:ext cx="1664" cy="939"/>
                </a:xfrm>
                <a:custGeom>
                  <a:avLst/>
                  <a:gdLst>
                    <a:gd name="T0" fmla="*/ 1 w 3328"/>
                    <a:gd name="T1" fmla="*/ 0 h 1879"/>
                    <a:gd name="T2" fmla="*/ 1 w 3328"/>
                    <a:gd name="T3" fmla="*/ 0 h 1879"/>
                    <a:gd name="T4" fmla="*/ 1 w 3328"/>
                    <a:gd name="T5" fmla="*/ 0 h 1879"/>
                    <a:gd name="T6" fmla="*/ 1 w 3328"/>
                    <a:gd name="T7" fmla="*/ 0 h 1879"/>
                    <a:gd name="T8" fmla="*/ 1 w 3328"/>
                    <a:gd name="T9" fmla="*/ 0 h 1879"/>
                    <a:gd name="T10" fmla="*/ 1 w 3328"/>
                    <a:gd name="T11" fmla="*/ 0 h 1879"/>
                    <a:gd name="T12" fmla="*/ 1 w 3328"/>
                    <a:gd name="T13" fmla="*/ 0 h 1879"/>
                    <a:gd name="T14" fmla="*/ 1 w 3328"/>
                    <a:gd name="T15" fmla="*/ 0 h 1879"/>
                    <a:gd name="T16" fmla="*/ 1 w 3328"/>
                    <a:gd name="T17" fmla="*/ 0 h 1879"/>
                    <a:gd name="T18" fmla="*/ 1 w 3328"/>
                    <a:gd name="T19" fmla="*/ 0 h 1879"/>
                    <a:gd name="T20" fmla="*/ 1 w 3328"/>
                    <a:gd name="T21" fmla="*/ 0 h 1879"/>
                    <a:gd name="T22" fmla="*/ 1 w 3328"/>
                    <a:gd name="T23" fmla="*/ 0 h 1879"/>
                    <a:gd name="T24" fmla="*/ 1 w 3328"/>
                    <a:gd name="T25" fmla="*/ 0 h 1879"/>
                    <a:gd name="T26" fmla="*/ 1 w 3328"/>
                    <a:gd name="T27" fmla="*/ 0 h 1879"/>
                    <a:gd name="T28" fmla="*/ 1 w 3328"/>
                    <a:gd name="T29" fmla="*/ 0 h 1879"/>
                    <a:gd name="T30" fmla="*/ 1 w 3328"/>
                    <a:gd name="T31" fmla="*/ 0 h 1879"/>
                    <a:gd name="T32" fmla="*/ 1 w 3328"/>
                    <a:gd name="T33" fmla="*/ 0 h 1879"/>
                    <a:gd name="T34" fmla="*/ 1 w 3328"/>
                    <a:gd name="T35" fmla="*/ 0 h 1879"/>
                    <a:gd name="T36" fmla="*/ 1 w 3328"/>
                    <a:gd name="T37" fmla="*/ 0 h 1879"/>
                    <a:gd name="T38" fmla="*/ 1 w 3328"/>
                    <a:gd name="T39" fmla="*/ 0 h 1879"/>
                    <a:gd name="T40" fmla="*/ 1 w 3328"/>
                    <a:gd name="T41" fmla="*/ 0 h 1879"/>
                    <a:gd name="T42" fmla="*/ 1 w 3328"/>
                    <a:gd name="T43" fmla="*/ 0 h 1879"/>
                    <a:gd name="T44" fmla="*/ 1 w 3328"/>
                    <a:gd name="T45" fmla="*/ 0 h 1879"/>
                    <a:gd name="T46" fmla="*/ 1 w 3328"/>
                    <a:gd name="T47" fmla="*/ 0 h 1879"/>
                    <a:gd name="T48" fmla="*/ 1 w 3328"/>
                    <a:gd name="T49" fmla="*/ 0 h 1879"/>
                    <a:gd name="T50" fmla="*/ 1 w 3328"/>
                    <a:gd name="T51" fmla="*/ 0 h 1879"/>
                    <a:gd name="T52" fmla="*/ 1 w 3328"/>
                    <a:gd name="T53" fmla="*/ 0 h 1879"/>
                    <a:gd name="T54" fmla="*/ 1 w 3328"/>
                    <a:gd name="T55" fmla="*/ 0 h 1879"/>
                    <a:gd name="T56" fmla="*/ 1 w 3328"/>
                    <a:gd name="T57" fmla="*/ 0 h 1879"/>
                    <a:gd name="T58" fmla="*/ 1 w 3328"/>
                    <a:gd name="T59" fmla="*/ 0 h 1879"/>
                    <a:gd name="T60" fmla="*/ 1 w 3328"/>
                    <a:gd name="T61" fmla="*/ 0 h 1879"/>
                    <a:gd name="T62" fmla="*/ 1 w 3328"/>
                    <a:gd name="T63" fmla="*/ 0 h 1879"/>
                    <a:gd name="T64" fmla="*/ 1 w 3328"/>
                    <a:gd name="T65" fmla="*/ 0 h 1879"/>
                    <a:gd name="T66" fmla="*/ 0 w 3328"/>
                    <a:gd name="T67" fmla="*/ 0 h 1879"/>
                    <a:gd name="T68" fmla="*/ 1 w 3328"/>
                    <a:gd name="T69" fmla="*/ 0 h 1879"/>
                    <a:gd name="T70" fmla="*/ 1 w 3328"/>
                    <a:gd name="T71" fmla="*/ 0 h 1879"/>
                    <a:gd name="T72" fmla="*/ 1 w 3328"/>
                    <a:gd name="T73" fmla="*/ 0 h 1879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3328"/>
                    <a:gd name="T112" fmla="*/ 0 h 1879"/>
                    <a:gd name="T113" fmla="*/ 3328 w 3328"/>
                    <a:gd name="T114" fmla="*/ 1879 h 1879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3328" h="1879">
                      <a:moveTo>
                        <a:pt x="16" y="33"/>
                      </a:moveTo>
                      <a:lnTo>
                        <a:pt x="146" y="0"/>
                      </a:lnTo>
                      <a:lnTo>
                        <a:pt x="223" y="201"/>
                      </a:lnTo>
                      <a:lnTo>
                        <a:pt x="332" y="231"/>
                      </a:lnTo>
                      <a:lnTo>
                        <a:pt x="956" y="685"/>
                      </a:lnTo>
                      <a:lnTo>
                        <a:pt x="726" y="739"/>
                      </a:lnTo>
                      <a:lnTo>
                        <a:pt x="879" y="1016"/>
                      </a:lnTo>
                      <a:lnTo>
                        <a:pt x="1395" y="962"/>
                      </a:lnTo>
                      <a:lnTo>
                        <a:pt x="1732" y="1064"/>
                      </a:lnTo>
                      <a:lnTo>
                        <a:pt x="2665" y="766"/>
                      </a:lnTo>
                      <a:lnTo>
                        <a:pt x="3132" y="794"/>
                      </a:lnTo>
                      <a:lnTo>
                        <a:pt x="3328" y="1053"/>
                      </a:lnTo>
                      <a:lnTo>
                        <a:pt x="3275" y="1550"/>
                      </a:lnTo>
                      <a:lnTo>
                        <a:pt x="3105" y="1689"/>
                      </a:lnTo>
                      <a:lnTo>
                        <a:pt x="2757" y="1754"/>
                      </a:lnTo>
                      <a:lnTo>
                        <a:pt x="2595" y="1717"/>
                      </a:lnTo>
                      <a:lnTo>
                        <a:pt x="2465" y="1760"/>
                      </a:lnTo>
                      <a:lnTo>
                        <a:pt x="1211" y="1879"/>
                      </a:lnTo>
                      <a:lnTo>
                        <a:pt x="609" y="1731"/>
                      </a:lnTo>
                      <a:lnTo>
                        <a:pt x="1047" y="1667"/>
                      </a:lnTo>
                      <a:lnTo>
                        <a:pt x="2774" y="1531"/>
                      </a:lnTo>
                      <a:lnTo>
                        <a:pt x="3050" y="1515"/>
                      </a:lnTo>
                      <a:lnTo>
                        <a:pt x="3159" y="1260"/>
                      </a:lnTo>
                      <a:lnTo>
                        <a:pt x="3142" y="1231"/>
                      </a:lnTo>
                      <a:lnTo>
                        <a:pt x="3101" y="1167"/>
                      </a:lnTo>
                      <a:lnTo>
                        <a:pt x="3079" y="1132"/>
                      </a:lnTo>
                      <a:lnTo>
                        <a:pt x="3058" y="1100"/>
                      </a:lnTo>
                      <a:lnTo>
                        <a:pt x="3029" y="1064"/>
                      </a:lnTo>
                      <a:lnTo>
                        <a:pt x="2755" y="1093"/>
                      </a:lnTo>
                      <a:lnTo>
                        <a:pt x="2577" y="1117"/>
                      </a:lnTo>
                      <a:lnTo>
                        <a:pt x="2497" y="1130"/>
                      </a:lnTo>
                      <a:lnTo>
                        <a:pt x="852" y="1319"/>
                      </a:lnTo>
                      <a:lnTo>
                        <a:pt x="763" y="1343"/>
                      </a:lnTo>
                      <a:lnTo>
                        <a:pt x="0" y="130"/>
                      </a:lnTo>
                      <a:lnTo>
                        <a:pt x="499" y="771"/>
                      </a:lnTo>
                      <a:lnTo>
                        <a:pt x="16" y="33"/>
                      </a:lnTo>
                      <a:close/>
                    </a:path>
                  </a:pathLst>
                </a:custGeom>
                <a:solidFill>
                  <a:srgbClr val="7A7AA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10" name="Freeform 19"/>
                <p:cNvSpPr>
                  <a:spLocks/>
                </p:cNvSpPr>
                <p:nvPr/>
              </p:nvSpPr>
              <p:spPr bwMode="auto">
                <a:xfrm>
                  <a:off x="4919" y="2414"/>
                  <a:ext cx="322" cy="97"/>
                </a:xfrm>
                <a:custGeom>
                  <a:avLst/>
                  <a:gdLst>
                    <a:gd name="T0" fmla="*/ 0 w 644"/>
                    <a:gd name="T1" fmla="*/ 1 h 194"/>
                    <a:gd name="T2" fmla="*/ 1 w 644"/>
                    <a:gd name="T3" fmla="*/ 1 h 194"/>
                    <a:gd name="T4" fmla="*/ 1 w 644"/>
                    <a:gd name="T5" fmla="*/ 1 h 194"/>
                    <a:gd name="T6" fmla="*/ 1 w 644"/>
                    <a:gd name="T7" fmla="*/ 1 h 194"/>
                    <a:gd name="T8" fmla="*/ 1 w 644"/>
                    <a:gd name="T9" fmla="*/ 0 h 194"/>
                    <a:gd name="T10" fmla="*/ 1 w 644"/>
                    <a:gd name="T11" fmla="*/ 1 h 194"/>
                    <a:gd name="T12" fmla="*/ 1 w 644"/>
                    <a:gd name="T13" fmla="*/ 1 h 194"/>
                    <a:gd name="T14" fmla="*/ 0 w 644"/>
                    <a:gd name="T15" fmla="*/ 1 h 194"/>
                    <a:gd name="T16" fmla="*/ 0 w 644"/>
                    <a:gd name="T17" fmla="*/ 1 h 19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644"/>
                    <a:gd name="T28" fmla="*/ 0 h 194"/>
                    <a:gd name="T29" fmla="*/ 644 w 644"/>
                    <a:gd name="T30" fmla="*/ 194 h 19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644" h="194">
                      <a:moveTo>
                        <a:pt x="0" y="194"/>
                      </a:moveTo>
                      <a:lnTo>
                        <a:pt x="460" y="175"/>
                      </a:lnTo>
                      <a:lnTo>
                        <a:pt x="644" y="154"/>
                      </a:lnTo>
                      <a:lnTo>
                        <a:pt x="564" y="74"/>
                      </a:lnTo>
                      <a:lnTo>
                        <a:pt x="593" y="0"/>
                      </a:lnTo>
                      <a:lnTo>
                        <a:pt x="414" y="32"/>
                      </a:lnTo>
                      <a:lnTo>
                        <a:pt x="168" y="135"/>
                      </a:lnTo>
                      <a:lnTo>
                        <a:pt x="0" y="194"/>
                      </a:lnTo>
                      <a:close/>
                    </a:path>
                  </a:pathLst>
                </a:custGeom>
                <a:solidFill>
                  <a:srgbClr val="948D4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11" name="Freeform 20"/>
                <p:cNvSpPr>
                  <a:spLocks/>
                </p:cNvSpPr>
                <p:nvPr/>
              </p:nvSpPr>
              <p:spPr bwMode="auto">
                <a:xfrm>
                  <a:off x="4279" y="2163"/>
                  <a:ext cx="144" cy="259"/>
                </a:xfrm>
                <a:custGeom>
                  <a:avLst/>
                  <a:gdLst>
                    <a:gd name="T0" fmla="*/ 1 w 287"/>
                    <a:gd name="T1" fmla="*/ 1 h 517"/>
                    <a:gd name="T2" fmla="*/ 0 w 287"/>
                    <a:gd name="T3" fmla="*/ 1 h 517"/>
                    <a:gd name="T4" fmla="*/ 1 w 287"/>
                    <a:gd name="T5" fmla="*/ 1 h 517"/>
                    <a:gd name="T6" fmla="*/ 1 w 287"/>
                    <a:gd name="T7" fmla="*/ 0 h 517"/>
                    <a:gd name="T8" fmla="*/ 1 w 287"/>
                    <a:gd name="T9" fmla="*/ 1 h 517"/>
                    <a:gd name="T10" fmla="*/ 1 w 287"/>
                    <a:gd name="T11" fmla="*/ 1 h 517"/>
                    <a:gd name="T12" fmla="*/ 1 w 287"/>
                    <a:gd name="T13" fmla="*/ 1 h 517"/>
                    <a:gd name="T14" fmla="*/ 1 w 287"/>
                    <a:gd name="T15" fmla="*/ 1 h 517"/>
                    <a:gd name="T16" fmla="*/ 1 w 287"/>
                    <a:gd name="T17" fmla="*/ 1 h 517"/>
                    <a:gd name="T18" fmla="*/ 1 w 287"/>
                    <a:gd name="T19" fmla="*/ 1 h 517"/>
                    <a:gd name="T20" fmla="*/ 1 w 287"/>
                    <a:gd name="T21" fmla="*/ 1 h 517"/>
                    <a:gd name="T22" fmla="*/ 1 w 287"/>
                    <a:gd name="T23" fmla="*/ 1 h 51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87"/>
                    <a:gd name="T37" fmla="*/ 0 h 517"/>
                    <a:gd name="T38" fmla="*/ 287 w 287"/>
                    <a:gd name="T39" fmla="*/ 517 h 517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87" h="517">
                      <a:moveTo>
                        <a:pt x="10" y="457"/>
                      </a:moveTo>
                      <a:lnTo>
                        <a:pt x="0" y="288"/>
                      </a:lnTo>
                      <a:lnTo>
                        <a:pt x="64" y="104"/>
                      </a:lnTo>
                      <a:lnTo>
                        <a:pt x="119" y="0"/>
                      </a:lnTo>
                      <a:lnTo>
                        <a:pt x="287" y="88"/>
                      </a:lnTo>
                      <a:lnTo>
                        <a:pt x="233" y="115"/>
                      </a:lnTo>
                      <a:lnTo>
                        <a:pt x="130" y="142"/>
                      </a:lnTo>
                      <a:lnTo>
                        <a:pt x="80" y="266"/>
                      </a:lnTo>
                      <a:lnTo>
                        <a:pt x="80" y="397"/>
                      </a:lnTo>
                      <a:lnTo>
                        <a:pt x="157" y="517"/>
                      </a:lnTo>
                      <a:lnTo>
                        <a:pt x="10" y="457"/>
                      </a:lnTo>
                      <a:close/>
                    </a:path>
                  </a:pathLst>
                </a:custGeom>
                <a:solidFill>
                  <a:srgbClr val="B8AD4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12" name="Freeform 21"/>
                <p:cNvSpPr>
                  <a:spLocks/>
                </p:cNvSpPr>
                <p:nvPr/>
              </p:nvSpPr>
              <p:spPr bwMode="auto">
                <a:xfrm>
                  <a:off x="4305" y="1416"/>
                  <a:ext cx="753" cy="269"/>
                </a:xfrm>
                <a:custGeom>
                  <a:avLst/>
                  <a:gdLst>
                    <a:gd name="T0" fmla="*/ 0 w 1504"/>
                    <a:gd name="T1" fmla="*/ 0 h 539"/>
                    <a:gd name="T2" fmla="*/ 1 w 1504"/>
                    <a:gd name="T3" fmla="*/ 0 h 539"/>
                    <a:gd name="T4" fmla="*/ 1 w 1504"/>
                    <a:gd name="T5" fmla="*/ 0 h 539"/>
                    <a:gd name="T6" fmla="*/ 1 w 1504"/>
                    <a:gd name="T7" fmla="*/ 0 h 539"/>
                    <a:gd name="T8" fmla="*/ 1 w 1504"/>
                    <a:gd name="T9" fmla="*/ 0 h 539"/>
                    <a:gd name="T10" fmla="*/ 1 w 1504"/>
                    <a:gd name="T11" fmla="*/ 0 h 539"/>
                    <a:gd name="T12" fmla="*/ 0 w 1504"/>
                    <a:gd name="T13" fmla="*/ 0 h 539"/>
                    <a:gd name="T14" fmla="*/ 0 w 1504"/>
                    <a:gd name="T15" fmla="*/ 0 h 53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504"/>
                    <a:gd name="T25" fmla="*/ 0 h 539"/>
                    <a:gd name="T26" fmla="*/ 1504 w 1504"/>
                    <a:gd name="T27" fmla="*/ 539 h 539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504" h="539">
                      <a:moveTo>
                        <a:pt x="0" y="322"/>
                      </a:moveTo>
                      <a:lnTo>
                        <a:pt x="1206" y="0"/>
                      </a:lnTo>
                      <a:lnTo>
                        <a:pt x="1363" y="34"/>
                      </a:lnTo>
                      <a:lnTo>
                        <a:pt x="292" y="335"/>
                      </a:lnTo>
                      <a:lnTo>
                        <a:pt x="1504" y="132"/>
                      </a:lnTo>
                      <a:lnTo>
                        <a:pt x="316" y="539"/>
                      </a:lnTo>
                      <a:lnTo>
                        <a:pt x="0" y="322"/>
                      </a:lnTo>
                      <a:close/>
                    </a:path>
                  </a:pathLst>
                </a:custGeom>
                <a:solidFill>
                  <a:srgbClr val="B8AD4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13" name="Freeform 22"/>
                <p:cNvSpPr>
                  <a:spLocks/>
                </p:cNvSpPr>
                <p:nvPr/>
              </p:nvSpPr>
              <p:spPr bwMode="auto">
                <a:xfrm>
                  <a:off x="4143" y="2392"/>
                  <a:ext cx="323" cy="163"/>
                </a:xfrm>
                <a:custGeom>
                  <a:avLst/>
                  <a:gdLst>
                    <a:gd name="T0" fmla="*/ 0 w 647"/>
                    <a:gd name="T1" fmla="*/ 1 h 325"/>
                    <a:gd name="T2" fmla="*/ 0 w 647"/>
                    <a:gd name="T3" fmla="*/ 0 h 325"/>
                    <a:gd name="T4" fmla="*/ 0 w 647"/>
                    <a:gd name="T5" fmla="*/ 1 h 325"/>
                    <a:gd name="T6" fmla="*/ 0 w 647"/>
                    <a:gd name="T7" fmla="*/ 1 h 325"/>
                    <a:gd name="T8" fmla="*/ 0 w 647"/>
                    <a:gd name="T9" fmla="*/ 1 h 325"/>
                    <a:gd name="T10" fmla="*/ 0 w 647"/>
                    <a:gd name="T11" fmla="*/ 1 h 325"/>
                    <a:gd name="T12" fmla="*/ 0 w 647"/>
                    <a:gd name="T13" fmla="*/ 1 h 325"/>
                    <a:gd name="T14" fmla="*/ 0 w 647"/>
                    <a:gd name="T15" fmla="*/ 1 h 325"/>
                    <a:gd name="T16" fmla="*/ 0 w 647"/>
                    <a:gd name="T17" fmla="*/ 1 h 325"/>
                    <a:gd name="T18" fmla="*/ 0 w 647"/>
                    <a:gd name="T19" fmla="*/ 1 h 325"/>
                    <a:gd name="T20" fmla="*/ 0 w 647"/>
                    <a:gd name="T21" fmla="*/ 1 h 32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647"/>
                    <a:gd name="T34" fmla="*/ 0 h 325"/>
                    <a:gd name="T35" fmla="*/ 647 w 647"/>
                    <a:gd name="T36" fmla="*/ 325 h 325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647" h="325">
                      <a:moveTo>
                        <a:pt x="0" y="48"/>
                      </a:moveTo>
                      <a:lnTo>
                        <a:pt x="204" y="0"/>
                      </a:lnTo>
                      <a:lnTo>
                        <a:pt x="466" y="143"/>
                      </a:lnTo>
                      <a:lnTo>
                        <a:pt x="647" y="273"/>
                      </a:lnTo>
                      <a:lnTo>
                        <a:pt x="533" y="292"/>
                      </a:lnTo>
                      <a:lnTo>
                        <a:pt x="408" y="210"/>
                      </a:lnTo>
                      <a:lnTo>
                        <a:pt x="316" y="119"/>
                      </a:lnTo>
                      <a:lnTo>
                        <a:pt x="169" y="103"/>
                      </a:lnTo>
                      <a:lnTo>
                        <a:pt x="153" y="325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B8AD4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14" name="Freeform 23"/>
                <p:cNvSpPr>
                  <a:spLocks/>
                </p:cNvSpPr>
                <p:nvPr/>
              </p:nvSpPr>
              <p:spPr bwMode="auto">
                <a:xfrm>
                  <a:off x="4647" y="1786"/>
                  <a:ext cx="245" cy="657"/>
                </a:xfrm>
                <a:custGeom>
                  <a:avLst/>
                  <a:gdLst>
                    <a:gd name="T0" fmla="*/ 0 w 491"/>
                    <a:gd name="T1" fmla="*/ 0 h 1316"/>
                    <a:gd name="T2" fmla="*/ 0 w 491"/>
                    <a:gd name="T3" fmla="*/ 0 h 1316"/>
                    <a:gd name="T4" fmla="*/ 0 w 491"/>
                    <a:gd name="T5" fmla="*/ 0 h 1316"/>
                    <a:gd name="T6" fmla="*/ 0 w 491"/>
                    <a:gd name="T7" fmla="*/ 0 h 1316"/>
                    <a:gd name="T8" fmla="*/ 0 w 491"/>
                    <a:gd name="T9" fmla="*/ 0 h 1316"/>
                    <a:gd name="T10" fmla="*/ 0 w 491"/>
                    <a:gd name="T11" fmla="*/ 0 h 1316"/>
                    <a:gd name="T12" fmla="*/ 0 w 491"/>
                    <a:gd name="T13" fmla="*/ 0 h 1316"/>
                    <a:gd name="T14" fmla="*/ 0 w 491"/>
                    <a:gd name="T15" fmla="*/ 0 h 1316"/>
                    <a:gd name="T16" fmla="*/ 0 w 491"/>
                    <a:gd name="T17" fmla="*/ 0 h 1316"/>
                    <a:gd name="T18" fmla="*/ 0 w 491"/>
                    <a:gd name="T19" fmla="*/ 0 h 1316"/>
                    <a:gd name="T20" fmla="*/ 0 w 491"/>
                    <a:gd name="T21" fmla="*/ 0 h 1316"/>
                    <a:gd name="T22" fmla="*/ 0 w 491"/>
                    <a:gd name="T23" fmla="*/ 0 h 1316"/>
                    <a:gd name="T24" fmla="*/ 0 w 491"/>
                    <a:gd name="T25" fmla="*/ 0 h 1316"/>
                    <a:gd name="T26" fmla="*/ 0 w 491"/>
                    <a:gd name="T27" fmla="*/ 0 h 1316"/>
                    <a:gd name="T28" fmla="*/ 0 w 491"/>
                    <a:gd name="T29" fmla="*/ 0 h 1316"/>
                    <a:gd name="T30" fmla="*/ 0 w 491"/>
                    <a:gd name="T31" fmla="*/ 0 h 1316"/>
                    <a:gd name="T32" fmla="*/ 0 w 491"/>
                    <a:gd name="T33" fmla="*/ 0 h 1316"/>
                    <a:gd name="T34" fmla="*/ 0 w 491"/>
                    <a:gd name="T35" fmla="*/ 0 h 131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491"/>
                    <a:gd name="T55" fmla="*/ 0 h 1316"/>
                    <a:gd name="T56" fmla="*/ 491 w 491"/>
                    <a:gd name="T57" fmla="*/ 1316 h 131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491" h="1316">
                      <a:moveTo>
                        <a:pt x="77" y="104"/>
                      </a:moveTo>
                      <a:lnTo>
                        <a:pt x="393" y="0"/>
                      </a:lnTo>
                      <a:lnTo>
                        <a:pt x="491" y="120"/>
                      </a:lnTo>
                      <a:lnTo>
                        <a:pt x="350" y="843"/>
                      </a:lnTo>
                      <a:lnTo>
                        <a:pt x="202" y="973"/>
                      </a:lnTo>
                      <a:lnTo>
                        <a:pt x="197" y="1316"/>
                      </a:lnTo>
                      <a:lnTo>
                        <a:pt x="77" y="1179"/>
                      </a:lnTo>
                      <a:lnTo>
                        <a:pt x="53" y="1022"/>
                      </a:lnTo>
                      <a:lnTo>
                        <a:pt x="29" y="913"/>
                      </a:lnTo>
                      <a:lnTo>
                        <a:pt x="5" y="862"/>
                      </a:lnTo>
                      <a:lnTo>
                        <a:pt x="0" y="838"/>
                      </a:lnTo>
                      <a:lnTo>
                        <a:pt x="5" y="777"/>
                      </a:lnTo>
                      <a:lnTo>
                        <a:pt x="32" y="596"/>
                      </a:lnTo>
                      <a:lnTo>
                        <a:pt x="66" y="415"/>
                      </a:lnTo>
                      <a:lnTo>
                        <a:pt x="84" y="332"/>
                      </a:lnTo>
                      <a:lnTo>
                        <a:pt x="40" y="131"/>
                      </a:lnTo>
                      <a:lnTo>
                        <a:pt x="77" y="104"/>
                      </a:lnTo>
                      <a:close/>
                    </a:path>
                  </a:pathLst>
                </a:custGeom>
                <a:solidFill>
                  <a:srgbClr val="FFB2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15" name="Freeform 24"/>
                <p:cNvSpPr>
                  <a:spLocks/>
                </p:cNvSpPr>
                <p:nvPr/>
              </p:nvSpPr>
              <p:spPr bwMode="auto">
                <a:xfrm>
                  <a:off x="4675" y="1759"/>
                  <a:ext cx="258" cy="700"/>
                </a:xfrm>
                <a:custGeom>
                  <a:avLst/>
                  <a:gdLst>
                    <a:gd name="T0" fmla="*/ 0 w 515"/>
                    <a:gd name="T1" fmla="*/ 0 h 1401"/>
                    <a:gd name="T2" fmla="*/ 1 w 515"/>
                    <a:gd name="T3" fmla="*/ 0 h 1401"/>
                    <a:gd name="T4" fmla="*/ 1 w 515"/>
                    <a:gd name="T5" fmla="*/ 0 h 1401"/>
                    <a:gd name="T6" fmla="*/ 1 w 515"/>
                    <a:gd name="T7" fmla="*/ 0 h 1401"/>
                    <a:gd name="T8" fmla="*/ 1 w 515"/>
                    <a:gd name="T9" fmla="*/ 0 h 1401"/>
                    <a:gd name="T10" fmla="*/ 1 w 515"/>
                    <a:gd name="T11" fmla="*/ 0 h 1401"/>
                    <a:gd name="T12" fmla="*/ 1 w 515"/>
                    <a:gd name="T13" fmla="*/ 0 h 1401"/>
                    <a:gd name="T14" fmla="*/ 1 w 515"/>
                    <a:gd name="T15" fmla="*/ 0 h 1401"/>
                    <a:gd name="T16" fmla="*/ 1 w 515"/>
                    <a:gd name="T17" fmla="*/ 0 h 1401"/>
                    <a:gd name="T18" fmla="*/ 1 w 515"/>
                    <a:gd name="T19" fmla="*/ 0 h 1401"/>
                    <a:gd name="T20" fmla="*/ 1 w 515"/>
                    <a:gd name="T21" fmla="*/ 0 h 1401"/>
                    <a:gd name="T22" fmla="*/ 1 w 515"/>
                    <a:gd name="T23" fmla="*/ 0 h 1401"/>
                    <a:gd name="T24" fmla="*/ 1 w 515"/>
                    <a:gd name="T25" fmla="*/ 0 h 1401"/>
                    <a:gd name="T26" fmla="*/ 1 w 515"/>
                    <a:gd name="T27" fmla="*/ 0 h 1401"/>
                    <a:gd name="T28" fmla="*/ 1 w 515"/>
                    <a:gd name="T29" fmla="*/ 0 h 1401"/>
                    <a:gd name="T30" fmla="*/ 1 w 515"/>
                    <a:gd name="T31" fmla="*/ 0 h 1401"/>
                    <a:gd name="T32" fmla="*/ 1 w 515"/>
                    <a:gd name="T33" fmla="*/ 0 h 1401"/>
                    <a:gd name="T34" fmla="*/ 1 w 515"/>
                    <a:gd name="T35" fmla="*/ 0 h 1401"/>
                    <a:gd name="T36" fmla="*/ 1 w 515"/>
                    <a:gd name="T37" fmla="*/ 0 h 1401"/>
                    <a:gd name="T38" fmla="*/ 1 w 515"/>
                    <a:gd name="T39" fmla="*/ 0 h 1401"/>
                    <a:gd name="T40" fmla="*/ 1 w 515"/>
                    <a:gd name="T41" fmla="*/ 0 h 1401"/>
                    <a:gd name="T42" fmla="*/ 1 w 515"/>
                    <a:gd name="T43" fmla="*/ 0 h 1401"/>
                    <a:gd name="T44" fmla="*/ 1 w 515"/>
                    <a:gd name="T45" fmla="*/ 0 h 1401"/>
                    <a:gd name="T46" fmla="*/ 1 w 515"/>
                    <a:gd name="T47" fmla="*/ 0 h 1401"/>
                    <a:gd name="T48" fmla="*/ 1 w 515"/>
                    <a:gd name="T49" fmla="*/ 0 h 1401"/>
                    <a:gd name="T50" fmla="*/ 1 w 515"/>
                    <a:gd name="T51" fmla="*/ 0 h 1401"/>
                    <a:gd name="T52" fmla="*/ 1 w 515"/>
                    <a:gd name="T53" fmla="*/ 0 h 1401"/>
                    <a:gd name="T54" fmla="*/ 0 w 515"/>
                    <a:gd name="T55" fmla="*/ 0 h 1401"/>
                    <a:gd name="T56" fmla="*/ 0 w 515"/>
                    <a:gd name="T57" fmla="*/ 0 h 1401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515"/>
                    <a:gd name="T88" fmla="*/ 0 h 1401"/>
                    <a:gd name="T89" fmla="*/ 515 w 515"/>
                    <a:gd name="T90" fmla="*/ 1401 h 1401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515" h="1401">
                      <a:moveTo>
                        <a:pt x="0" y="119"/>
                      </a:moveTo>
                      <a:lnTo>
                        <a:pt x="401" y="0"/>
                      </a:lnTo>
                      <a:lnTo>
                        <a:pt x="515" y="233"/>
                      </a:lnTo>
                      <a:lnTo>
                        <a:pt x="337" y="749"/>
                      </a:lnTo>
                      <a:lnTo>
                        <a:pt x="472" y="1091"/>
                      </a:lnTo>
                      <a:lnTo>
                        <a:pt x="250" y="1042"/>
                      </a:lnTo>
                      <a:lnTo>
                        <a:pt x="153" y="1401"/>
                      </a:lnTo>
                      <a:lnTo>
                        <a:pt x="63" y="1114"/>
                      </a:lnTo>
                      <a:lnTo>
                        <a:pt x="16" y="846"/>
                      </a:lnTo>
                      <a:lnTo>
                        <a:pt x="98" y="553"/>
                      </a:lnTo>
                      <a:lnTo>
                        <a:pt x="37" y="330"/>
                      </a:lnTo>
                      <a:lnTo>
                        <a:pt x="135" y="233"/>
                      </a:lnTo>
                      <a:lnTo>
                        <a:pt x="250" y="265"/>
                      </a:lnTo>
                      <a:lnTo>
                        <a:pt x="207" y="369"/>
                      </a:lnTo>
                      <a:lnTo>
                        <a:pt x="287" y="423"/>
                      </a:lnTo>
                      <a:lnTo>
                        <a:pt x="125" y="749"/>
                      </a:lnTo>
                      <a:lnTo>
                        <a:pt x="207" y="733"/>
                      </a:lnTo>
                      <a:lnTo>
                        <a:pt x="125" y="978"/>
                      </a:lnTo>
                      <a:lnTo>
                        <a:pt x="233" y="853"/>
                      </a:lnTo>
                      <a:lnTo>
                        <a:pt x="283" y="603"/>
                      </a:lnTo>
                      <a:lnTo>
                        <a:pt x="283" y="526"/>
                      </a:lnTo>
                      <a:lnTo>
                        <a:pt x="369" y="342"/>
                      </a:lnTo>
                      <a:lnTo>
                        <a:pt x="310" y="326"/>
                      </a:lnTo>
                      <a:lnTo>
                        <a:pt x="331" y="184"/>
                      </a:lnTo>
                      <a:lnTo>
                        <a:pt x="196" y="162"/>
                      </a:lnTo>
                      <a:lnTo>
                        <a:pt x="217" y="108"/>
                      </a:lnTo>
                      <a:lnTo>
                        <a:pt x="28" y="212"/>
                      </a:lnTo>
                      <a:lnTo>
                        <a:pt x="0" y="119"/>
                      </a:lnTo>
                      <a:close/>
                    </a:path>
                  </a:pathLst>
                </a:custGeom>
                <a:solidFill>
                  <a:srgbClr val="FF4D4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16" name="Freeform 25"/>
                <p:cNvSpPr>
                  <a:spLocks/>
                </p:cNvSpPr>
                <p:nvPr/>
              </p:nvSpPr>
              <p:spPr bwMode="auto">
                <a:xfrm>
                  <a:off x="3880" y="2030"/>
                  <a:ext cx="431" cy="372"/>
                </a:xfrm>
                <a:custGeom>
                  <a:avLst/>
                  <a:gdLst>
                    <a:gd name="T0" fmla="*/ 0 w 863"/>
                    <a:gd name="T1" fmla="*/ 0 h 745"/>
                    <a:gd name="T2" fmla="*/ 0 w 863"/>
                    <a:gd name="T3" fmla="*/ 0 h 745"/>
                    <a:gd name="T4" fmla="*/ 0 w 863"/>
                    <a:gd name="T5" fmla="*/ 0 h 745"/>
                    <a:gd name="T6" fmla="*/ 0 w 863"/>
                    <a:gd name="T7" fmla="*/ 0 h 745"/>
                    <a:gd name="T8" fmla="*/ 0 w 863"/>
                    <a:gd name="T9" fmla="*/ 0 h 745"/>
                    <a:gd name="T10" fmla="*/ 0 w 863"/>
                    <a:gd name="T11" fmla="*/ 0 h 745"/>
                    <a:gd name="T12" fmla="*/ 0 w 863"/>
                    <a:gd name="T13" fmla="*/ 0 h 745"/>
                    <a:gd name="T14" fmla="*/ 0 w 863"/>
                    <a:gd name="T15" fmla="*/ 0 h 745"/>
                    <a:gd name="T16" fmla="*/ 0 w 863"/>
                    <a:gd name="T17" fmla="*/ 0 h 745"/>
                    <a:gd name="T18" fmla="*/ 0 w 863"/>
                    <a:gd name="T19" fmla="*/ 0 h 745"/>
                    <a:gd name="T20" fmla="*/ 0 w 863"/>
                    <a:gd name="T21" fmla="*/ 0 h 745"/>
                    <a:gd name="T22" fmla="*/ 0 w 863"/>
                    <a:gd name="T23" fmla="*/ 0 h 74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63"/>
                    <a:gd name="T37" fmla="*/ 0 h 745"/>
                    <a:gd name="T38" fmla="*/ 863 w 863"/>
                    <a:gd name="T39" fmla="*/ 745 h 745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63" h="745">
                      <a:moveTo>
                        <a:pt x="0" y="147"/>
                      </a:moveTo>
                      <a:lnTo>
                        <a:pt x="66" y="43"/>
                      </a:lnTo>
                      <a:lnTo>
                        <a:pt x="146" y="0"/>
                      </a:lnTo>
                      <a:lnTo>
                        <a:pt x="158" y="104"/>
                      </a:lnTo>
                      <a:lnTo>
                        <a:pt x="381" y="316"/>
                      </a:lnTo>
                      <a:lnTo>
                        <a:pt x="711" y="506"/>
                      </a:lnTo>
                      <a:lnTo>
                        <a:pt x="863" y="370"/>
                      </a:lnTo>
                      <a:lnTo>
                        <a:pt x="777" y="745"/>
                      </a:lnTo>
                      <a:lnTo>
                        <a:pt x="110" y="250"/>
                      </a:lnTo>
                      <a:lnTo>
                        <a:pt x="23" y="234"/>
                      </a:lnTo>
                      <a:lnTo>
                        <a:pt x="0" y="147"/>
                      </a:lnTo>
                      <a:close/>
                    </a:path>
                  </a:pathLst>
                </a:custGeom>
                <a:solidFill>
                  <a:srgbClr val="B56C4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17" name="Freeform 26"/>
                <p:cNvSpPr>
                  <a:spLocks/>
                </p:cNvSpPr>
                <p:nvPr/>
              </p:nvSpPr>
              <p:spPr bwMode="auto">
                <a:xfrm>
                  <a:off x="3870" y="1932"/>
                  <a:ext cx="490" cy="283"/>
                </a:xfrm>
                <a:custGeom>
                  <a:avLst/>
                  <a:gdLst>
                    <a:gd name="T0" fmla="*/ 1 w 980"/>
                    <a:gd name="T1" fmla="*/ 1 h 566"/>
                    <a:gd name="T2" fmla="*/ 0 w 980"/>
                    <a:gd name="T3" fmla="*/ 1 h 566"/>
                    <a:gd name="T4" fmla="*/ 1 w 980"/>
                    <a:gd name="T5" fmla="*/ 1 h 566"/>
                    <a:gd name="T6" fmla="*/ 1 w 980"/>
                    <a:gd name="T7" fmla="*/ 1 h 566"/>
                    <a:gd name="T8" fmla="*/ 1 w 980"/>
                    <a:gd name="T9" fmla="*/ 1 h 566"/>
                    <a:gd name="T10" fmla="*/ 1 w 980"/>
                    <a:gd name="T11" fmla="*/ 1 h 566"/>
                    <a:gd name="T12" fmla="*/ 1 w 980"/>
                    <a:gd name="T13" fmla="*/ 0 h 566"/>
                    <a:gd name="T14" fmla="*/ 1 w 980"/>
                    <a:gd name="T15" fmla="*/ 1 h 566"/>
                    <a:gd name="T16" fmla="*/ 1 w 980"/>
                    <a:gd name="T17" fmla="*/ 1 h 56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980"/>
                    <a:gd name="T28" fmla="*/ 0 h 566"/>
                    <a:gd name="T29" fmla="*/ 980 w 980"/>
                    <a:gd name="T30" fmla="*/ 566 h 56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980" h="566">
                      <a:moveTo>
                        <a:pt x="35" y="44"/>
                      </a:moveTo>
                      <a:lnTo>
                        <a:pt x="0" y="111"/>
                      </a:lnTo>
                      <a:lnTo>
                        <a:pt x="156" y="132"/>
                      </a:lnTo>
                      <a:lnTo>
                        <a:pt x="834" y="484"/>
                      </a:lnTo>
                      <a:lnTo>
                        <a:pt x="882" y="566"/>
                      </a:lnTo>
                      <a:lnTo>
                        <a:pt x="980" y="473"/>
                      </a:lnTo>
                      <a:lnTo>
                        <a:pt x="101" y="0"/>
                      </a:lnTo>
                      <a:lnTo>
                        <a:pt x="35" y="44"/>
                      </a:lnTo>
                      <a:close/>
                    </a:path>
                  </a:pathLst>
                </a:custGeom>
                <a:solidFill>
                  <a:srgbClr val="B56C4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18" name="Freeform 27"/>
                <p:cNvSpPr>
                  <a:spLocks/>
                </p:cNvSpPr>
                <p:nvPr/>
              </p:nvSpPr>
              <p:spPr bwMode="auto">
                <a:xfrm>
                  <a:off x="4376" y="2090"/>
                  <a:ext cx="1227" cy="489"/>
                </a:xfrm>
                <a:custGeom>
                  <a:avLst/>
                  <a:gdLst>
                    <a:gd name="T0" fmla="*/ 1 w 2454"/>
                    <a:gd name="T1" fmla="*/ 1 h 977"/>
                    <a:gd name="T2" fmla="*/ 1 w 2454"/>
                    <a:gd name="T3" fmla="*/ 1 h 977"/>
                    <a:gd name="T4" fmla="*/ 1 w 2454"/>
                    <a:gd name="T5" fmla="*/ 1 h 977"/>
                    <a:gd name="T6" fmla="*/ 1 w 2454"/>
                    <a:gd name="T7" fmla="*/ 1 h 977"/>
                    <a:gd name="T8" fmla="*/ 1 w 2454"/>
                    <a:gd name="T9" fmla="*/ 1 h 977"/>
                    <a:gd name="T10" fmla="*/ 1 w 2454"/>
                    <a:gd name="T11" fmla="*/ 1 h 977"/>
                    <a:gd name="T12" fmla="*/ 1 w 2454"/>
                    <a:gd name="T13" fmla="*/ 1 h 977"/>
                    <a:gd name="T14" fmla="*/ 1 w 2454"/>
                    <a:gd name="T15" fmla="*/ 1 h 977"/>
                    <a:gd name="T16" fmla="*/ 1 w 2454"/>
                    <a:gd name="T17" fmla="*/ 1 h 977"/>
                    <a:gd name="T18" fmla="*/ 1 w 2454"/>
                    <a:gd name="T19" fmla="*/ 0 h 977"/>
                    <a:gd name="T20" fmla="*/ 1 w 2454"/>
                    <a:gd name="T21" fmla="*/ 1 h 977"/>
                    <a:gd name="T22" fmla="*/ 1 w 2454"/>
                    <a:gd name="T23" fmla="*/ 1 h 977"/>
                    <a:gd name="T24" fmla="*/ 1 w 2454"/>
                    <a:gd name="T25" fmla="*/ 1 h 977"/>
                    <a:gd name="T26" fmla="*/ 1 w 2454"/>
                    <a:gd name="T27" fmla="*/ 1 h 977"/>
                    <a:gd name="T28" fmla="*/ 1 w 2454"/>
                    <a:gd name="T29" fmla="*/ 1 h 977"/>
                    <a:gd name="T30" fmla="*/ 1 w 2454"/>
                    <a:gd name="T31" fmla="*/ 1 h 977"/>
                    <a:gd name="T32" fmla="*/ 1 w 2454"/>
                    <a:gd name="T33" fmla="*/ 1 h 977"/>
                    <a:gd name="T34" fmla="*/ 1 w 2454"/>
                    <a:gd name="T35" fmla="*/ 1 h 977"/>
                    <a:gd name="T36" fmla="*/ 1 w 2454"/>
                    <a:gd name="T37" fmla="*/ 1 h 977"/>
                    <a:gd name="T38" fmla="*/ 1 w 2454"/>
                    <a:gd name="T39" fmla="*/ 1 h 977"/>
                    <a:gd name="T40" fmla="*/ 1 w 2454"/>
                    <a:gd name="T41" fmla="*/ 1 h 977"/>
                    <a:gd name="T42" fmla="*/ 0 w 2454"/>
                    <a:gd name="T43" fmla="*/ 1 h 977"/>
                    <a:gd name="T44" fmla="*/ 1 w 2454"/>
                    <a:gd name="T45" fmla="*/ 1 h 977"/>
                    <a:gd name="T46" fmla="*/ 1 w 2454"/>
                    <a:gd name="T47" fmla="*/ 1 h 977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2454"/>
                    <a:gd name="T73" fmla="*/ 0 h 977"/>
                    <a:gd name="T74" fmla="*/ 2454 w 2454"/>
                    <a:gd name="T75" fmla="*/ 977 h 977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2454" h="977">
                      <a:moveTo>
                        <a:pt x="11" y="559"/>
                      </a:moveTo>
                      <a:lnTo>
                        <a:pt x="98" y="711"/>
                      </a:lnTo>
                      <a:lnTo>
                        <a:pt x="245" y="771"/>
                      </a:lnTo>
                      <a:lnTo>
                        <a:pt x="250" y="554"/>
                      </a:lnTo>
                      <a:lnTo>
                        <a:pt x="348" y="309"/>
                      </a:lnTo>
                      <a:lnTo>
                        <a:pt x="218" y="375"/>
                      </a:lnTo>
                      <a:lnTo>
                        <a:pt x="168" y="412"/>
                      </a:lnTo>
                      <a:lnTo>
                        <a:pt x="152" y="343"/>
                      </a:lnTo>
                      <a:lnTo>
                        <a:pt x="159" y="200"/>
                      </a:lnTo>
                      <a:lnTo>
                        <a:pt x="555" y="0"/>
                      </a:lnTo>
                      <a:lnTo>
                        <a:pt x="547" y="253"/>
                      </a:lnTo>
                      <a:lnTo>
                        <a:pt x="475" y="308"/>
                      </a:lnTo>
                      <a:lnTo>
                        <a:pt x="423" y="587"/>
                      </a:lnTo>
                      <a:lnTo>
                        <a:pt x="523" y="793"/>
                      </a:lnTo>
                      <a:lnTo>
                        <a:pt x="2048" y="332"/>
                      </a:lnTo>
                      <a:lnTo>
                        <a:pt x="1934" y="109"/>
                      </a:lnTo>
                      <a:lnTo>
                        <a:pt x="2454" y="325"/>
                      </a:lnTo>
                      <a:lnTo>
                        <a:pt x="2367" y="386"/>
                      </a:lnTo>
                      <a:lnTo>
                        <a:pt x="539" y="977"/>
                      </a:lnTo>
                      <a:lnTo>
                        <a:pt x="379" y="939"/>
                      </a:lnTo>
                      <a:lnTo>
                        <a:pt x="50" y="804"/>
                      </a:lnTo>
                      <a:lnTo>
                        <a:pt x="0" y="652"/>
                      </a:lnTo>
                      <a:lnTo>
                        <a:pt x="11" y="559"/>
                      </a:lnTo>
                      <a:close/>
                    </a:path>
                  </a:pathLst>
                </a:custGeom>
                <a:solidFill>
                  <a:srgbClr val="B56C4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19" name="Freeform 28"/>
                <p:cNvSpPr>
                  <a:spLocks/>
                </p:cNvSpPr>
                <p:nvPr/>
              </p:nvSpPr>
              <p:spPr bwMode="auto">
                <a:xfrm>
                  <a:off x="4838" y="1881"/>
                  <a:ext cx="728" cy="318"/>
                </a:xfrm>
                <a:custGeom>
                  <a:avLst/>
                  <a:gdLst>
                    <a:gd name="T0" fmla="*/ 1 w 1456"/>
                    <a:gd name="T1" fmla="*/ 1 h 636"/>
                    <a:gd name="T2" fmla="*/ 1 w 1456"/>
                    <a:gd name="T3" fmla="*/ 0 h 636"/>
                    <a:gd name="T4" fmla="*/ 1 w 1456"/>
                    <a:gd name="T5" fmla="*/ 1 h 636"/>
                    <a:gd name="T6" fmla="*/ 1 w 1456"/>
                    <a:gd name="T7" fmla="*/ 1 h 636"/>
                    <a:gd name="T8" fmla="*/ 1 w 1456"/>
                    <a:gd name="T9" fmla="*/ 1 h 636"/>
                    <a:gd name="T10" fmla="*/ 0 w 1456"/>
                    <a:gd name="T11" fmla="*/ 1 h 636"/>
                    <a:gd name="T12" fmla="*/ 1 w 1456"/>
                    <a:gd name="T13" fmla="*/ 1 h 636"/>
                    <a:gd name="T14" fmla="*/ 1 w 1456"/>
                    <a:gd name="T15" fmla="*/ 1 h 6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456"/>
                    <a:gd name="T25" fmla="*/ 0 h 636"/>
                    <a:gd name="T26" fmla="*/ 1456 w 1456"/>
                    <a:gd name="T27" fmla="*/ 636 h 6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456" h="636">
                      <a:moveTo>
                        <a:pt x="109" y="227"/>
                      </a:moveTo>
                      <a:lnTo>
                        <a:pt x="689" y="0"/>
                      </a:lnTo>
                      <a:lnTo>
                        <a:pt x="1456" y="184"/>
                      </a:lnTo>
                      <a:lnTo>
                        <a:pt x="1313" y="277"/>
                      </a:lnTo>
                      <a:lnTo>
                        <a:pt x="16" y="636"/>
                      </a:lnTo>
                      <a:lnTo>
                        <a:pt x="0" y="472"/>
                      </a:lnTo>
                      <a:lnTo>
                        <a:pt x="109" y="227"/>
                      </a:lnTo>
                      <a:close/>
                    </a:path>
                  </a:pathLst>
                </a:custGeom>
                <a:solidFill>
                  <a:srgbClr val="B56C4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20" name="Freeform 29"/>
                <p:cNvSpPr>
                  <a:spLocks/>
                </p:cNvSpPr>
                <p:nvPr/>
              </p:nvSpPr>
              <p:spPr bwMode="auto">
                <a:xfrm>
                  <a:off x="3702" y="1789"/>
                  <a:ext cx="753" cy="418"/>
                </a:xfrm>
                <a:custGeom>
                  <a:avLst/>
                  <a:gdLst>
                    <a:gd name="T0" fmla="*/ 0 w 1508"/>
                    <a:gd name="T1" fmla="*/ 0 h 837"/>
                    <a:gd name="T2" fmla="*/ 0 w 1508"/>
                    <a:gd name="T3" fmla="*/ 0 h 837"/>
                    <a:gd name="T4" fmla="*/ 0 w 1508"/>
                    <a:gd name="T5" fmla="*/ 0 h 837"/>
                    <a:gd name="T6" fmla="*/ 0 w 1508"/>
                    <a:gd name="T7" fmla="*/ 0 h 837"/>
                    <a:gd name="T8" fmla="*/ 0 w 1508"/>
                    <a:gd name="T9" fmla="*/ 0 h 837"/>
                    <a:gd name="T10" fmla="*/ 0 w 1508"/>
                    <a:gd name="T11" fmla="*/ 0 h 83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08"/>
                    <a:gd name="T19" fmla="*/ 0 h 837"/>
                    <a:gd name="T20" fmla="*/ 1508 w 1508"/>
                    <a:gd name="T21" fmla="*/ 837 h 83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08" h="837">
                      <a:moveTo>
                        <a:pt x="0" y="50"/>
                      </a:moveTo>
                      <a:lnTo>
                        <a:pt x="26" y="0"/>
                      </a:lnTo>
                      <a:lnTo>
                        <a:pt x="1508" y="717"/>
                      </a:lnTo>
                      <a:lnTo>
                        <a:pt x="1474" y="837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solidFill>
                  <a:srgbClr val="AE4D4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21" name="Freeform 30"/>
                <p:cNvSpPr>
                  <a:spLocks/>
                </p:cNvSpPr>
                <p:nvPr/>
              </p:nvSpPr>
              <p:spPr bwMode="auto">
                <a:xfrm>
                  <a:off x="3828" y="1520"/>
                  <a:ext cx="1517" cy="513"/>
                </a:xfrm>
                <a:custGeom>
                  <a:avLst/>
                  <a:gdLst>
                    <a:gd name="T0" fmla="*/ 1 w 3034"/>
                    <a:gd name="T1" fmla="*/ 0 h 1027"/>
                    <a:gd name="T2" fmla="*/ 1 w 3034"/>
                    <a:gd name="T3" fmla="*/ 0 h 1027"/>
                    <a:gd name="T4" fmla="*/ 1 w 3034"/>
                    <a:gd name="T5" fmla="*/ 0 h 1027"/>
                    <a:gd name="T6" fmla="*/ 1 w 3034"/>
                    <a:gd name="T7" fmla="*/ 0 h 1027"/>
                    <a:gd name="T8" fmla="*/ 1 w 3034"/>
                    <a:gd name="T9" fmla="*/ 0 h 1027"/>
                    <a:gd name="T10" fmla="*/ 1 w 3034"/>
                    <a:gd name="T11" fmla="*/ 0 h 1027"/>
                    <a:gd name="T12" fmla="*/ 1 w 3034"/>
                    <a:gd name="T13" fmla="*/ 0 h 1027"/>
                    <a:gd name="T14" fmla="*/ 1 w 3034"/>
                    <a:gd name="T15" fmla="*/ 0 h 1027"/>
                    <a:gd name="T16" fmla="*/ 1 w 3034"/>
                    <a:gd name="T17" fmla="*/ 0 h 1027"/>
                    <a:gd name="T18" fmla="*/ 1 w 3034"/>
                    <a:gd name="T19" fmla="*/ 0 h 1027"/>
                    <a:gd name="T20" fmla="*/ 1 w 3034"/>
                    <a:gd name="T21" fmla="*/ 0 h 1027"/>
                    <a:gd name="T22" fmla="*/ 1 w 3034"/>
                    <a:gd name="T23" fmla="*/ 0 h 1027"/>
                    <a:gd name="T24" fmla="*/ 1 w 3034"/>
                    <a:gd name="T25" fmla="*/ 0 h 1027"/>
                    <a:gd name="T26" fmla="*/ 1 w 3034"/>
                    <a:gd name="T27" fmla="*/ 0 h 1027"/>
                    <a:gd name="T28" fmla="*/ 1 w 3034"/>
                    <a:gd name="T29" fmla="*/ 0 h 1027"/>
                    <a:gd name="T30" fmla="*/ 1 w 3034"/>
                    <a:gd name="T31" fmla="*/ 0 h 1027"/>
                    <a:gd name="T32" fmla="*/ 0 w 3034"/>
                    <a:gd name="T33" fmla="*/ 0 h 1027"/>
                    <a:gd name="T34" fmla="*/ 1 w 3034"/>
                    <a:gd name="T35" fmla="*/ 0 h 1027"/>
                    <a:gd name="T36" fmla="*/ 1 w 3034"/>
                    <a:gd name="T37" fmla="*/ 0 h 1027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3034"/>
                    <a:gd name="T58" fmla="*/ 0 h 1027"/>
                    <a:gd name="T59" fmla="*/ 3034 w 3034"/>
                    <a:gd name="T60" fmla="*/ 1027 h 1027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3034" h="1027">
                      <a:moveTo>
                        <a:pt x="9" y="305"/>
                      </a:moveTo>
                      <a:lnTo>
                        <a:pt x="1324" y="777"/>
                      </a:lnTo>
                      <a:lnTo>
                        <a:pt x="1270" y="1027"/>
                      </a:lnTo>
                      <a:lnTo>
                        <a:pt x="1557" y="929"/>
                      </a:lnTo>
                      <a:lnTo>
                        <a:pt x="1721" y="864"/>
                      </a:lnTo>
                      <a:lnTo>
                        <a:pt x="1677" y="641"/>
                      </a:lnTo>
                      <a:lnTo>
                        <a:pt x="2094" y="479"/>
                      </a:lnTo>
                      <a:lnTo>
                        <a:pt x="2176" y="636"/>
                      </a:lnTo>
                      <a:lnTo>
                        <a:pt x="2128" y="907"/>
                      </a:lnTo>
                      <a:lnTo>
                        <a:pt x="2713" y="623"/>
                      </a:lnTo>
                      <a:lnTo>
                        <a:pt x="2877" y="636"/>
                      </a:lnTo>
                      <a:lnTo>
                        <a:pt x="3034" y="337"/>
                      </a:lnTo>
                      <a:lnTo>
                        <a:pt x="3018" y="115"/>
                      </a:lnTo>
                      <a:lnTo>
                        <a:pt x="2811" y="0"/>
                      </a:lnTo>
                      <a:lnTo>
                        <a:pt x="1297" y="473"/>
                      </a:lnTo>
                      <a:lnTo>
                        <a:pt x="1183" y="532"/>
                      </a:lnTo>
                      <a:lnTo>
                        <a:pt x="0" y="125"/>
                      </a:lnTo>
                      <a:lnTo>
                        <a:pt x="9" y="305"/>
                      </a:lnTo>
                      <a:close/>
                    </a:path>
                  </a:pathLst>
                </a:custGeom>
                <a:solidFill>
                  <a:srgbClr val="D1BAB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22" name="Freeform 31"/>
                <p:cNvSpPr>
                  <a:spLocks/>
                </p:cNvSpPr>
                <p:nvPr/>
              </p:nvSpPr>
              <p:spPr bwMode="auto">
                <a:xfrm>
                  <a:off x="3733" y="1318"/>
                  <a:ext cx="1620" cy="688"/>
                </a:xfrm>
                <a:custGeom>
                  <a:avLst/>
                  <a:gdLst>
                    <a:gd name="T0" fmla="*/ 0 w 3241"/>
                    <a:gd name="T1" fmla="*/ 1 h 1375"/>
                    <a:gd name="T2" fmla="*/ 0 w 3241"/>
                    <a:gd name="T3" fmla="*/ 0 h 1375"/>
                    <a:gd name="T4" fmla="*/ 0 w 3241"/>
                    <a:gd name="T5" fmla="*/ 1 h 1375"/>
                    <a:gd name="T6" fmla="*/ 0 w 3241"/>
                    <a:gd name="T7" fmla="*/ 1 h 1375"/>
                    <a:gd name="T8" fmla="*/ 0 w 3241"/>
                    <a:gd name="T9" fmla="*/ 1 h 1375"/>
                    <a:gd name="T10" fmla="*/ 0 w 3241"/>
                    <a:gd name="T11" fmla="*/ 1 h 1375"/>
                    <a:gd name="T12" fmla="*/ 0 w 3241"/>
                    <a:gd name="T13" fmla="*/ 1 h 1375"/>
                    <a:gd name="T14" fmla="*/ 0 w 3241"/>
                    <a:gd name="T15" fmla="*/ 1 h 1375"/>
                    <a:gd name="T16" fmla="*/ 0 w 3241"/>
                    <a:gd name="T17" fmla="*/ 1 h 1375"/>
                    <a:gd name="T18" fmla="*/ 0 w 3241"/>
                    <a:gd name="T19" fmla="*/ 1 h 1375"/>
                    <a:gd name="T20" fmla="*/ 0 w 3241"/>
                    <a:gd name="T21" fmla="*/ 1 h 1375"/>
                    <a:gd name="T22" fmla="*/ 0 w 3241"/>
                    <a:gd name="T23" fmla="*/ 1 h 1375"/>
                    <a:gd name="T24" fmla="*/ 0 w 3241"/>
                    <a:gd name="T25" fmla="*/ 1 h 1375"/>
                    <a:gd name="T26" fmla="*/ 0 w 3241"/>
                    <a:gd name="T27" fmla="*/ 1 h 1375"/>
                    <a:gd name="T28" fmla="*/ 0 w 3241"/>
                    <a:gd name="T29" fmla="*/ 1 h 1375"/>
                    <a:gd name="T30" fmla="*/ 0 w 3241"/>
                    <a:gd name="T31" fmla="*/ 1 h 1375"/>
                    <a:gd name="T32" fmla="*/ 0 w 3241"/>
                    <a:gd name="T33" fmla="*/ 1 h 1375"/>
                    <a:gd name="T34" fmla="*/ 0 w 3241"/>
                    <a:gd name="T35" fmla="*/ 1 h 1375"/>
                    <a:gd name="T36" fmla="*/ 0 w 3241"/>
                    <a:gd name="T37" fmla="*/ 1 h 1375"/>
                    <a:gd name="T38" fmla="*/ 0 w 3241"/>
                    <a:gd name="T39" fmla="*/ 1 h 1375"/>
                    <a:gd name="T40" fmla="*/ 0 w 3241"/>
                    <a:gd name="T41" fmla="*/ 1 h 1375"/>
                    <a:gd name="T42" fmla="*/ 0 w 3241"/>
                    <a:gd name="T43" fmla="*/ 1 h 1375"/>
                    <a:gd name="T44" fmla="*/ 0 w 3241"/>
                    <a:gd name="T45" fmla="*/ 1 h 1375"/>
                    <a:gd name="T46" fmla="*/ 0 w 3241"/>
                    <a:gd name="T47" fmla="*/ 1 h 1375"/>
                    <a:gd name="T48" fmla="*/ 0 w 3241"/>
                    <a:gd name="T49" fmla="*/ 1 h 1375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3241"/>
                    <a:gd name="T76" fmla="*/ 0 h 1375"/>
                    <a:gd name="T77" fmla="*/ 3241 w 3241"/>
                    <a:gd name="T78" fmla="*/ 1375 h 1375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3241" h="1375">
                      <a:moveTo>
                        <a:pt x="0" y="343"/>
                      </a:moveTo>
                      <a:lnTo>
                        <a:pt x="1618" y="0"/>
                      </a:lnTo>
                      <a:lnTo>
                        <a:pt x="2481" y="184"/>
                      </a:lnTo>
                      <a:lnTo>
                        <a:pt x="1076" y="522"/>
                      </a:lnTo>
                      <a:lnTo>
                        <a:pt x="1402" y="636"/>
                      </a:lnTo>
                      <a:lnTo>
                        <a:pt x="2822" y="288"/>
                      </a:lnTo>
                      <a:lnTo>
                        <a:pt x="2967" y="231"/>
                      </a:lnTo>
                      <a:lnTo>
                        <a:pt x="3154" y="332"/>
                      </a:lnTo>
                      <a:lnTo>
                        <a:pt x="3236" y="457"/>
                      </a:lnTo>
                      <a:lnTo>
                        <a:pt x="3241" y="804"/>
                      </a:lnTo>
                      <a:lnTo>
                        <a:pt x="3068" y="1038"/>
                      </a:lnTo>
                      <a:lnTo>
                        <a:pt x="2904" y="1049"/>
                      </a:lnTo>
                      <a:lnTo>
                        <a:pt x="2877" y="1120"/>
                      </a:lnTo>
                      <a:lnTo>
                        <a:pt x="2731" y="1190"/>
                      </a:lnTo>
                      <a:lnTo>
                        <a:pt x="2551" y="1245"/>
                      </a:lnTo>
                      <a:lnTo>
                        <a:pt x="2301" y="1375"/>
                      </a:lnTo>
                      <a:lnTo>
                        <a:pt x="2319" y="1309"/>
                      </a:lnTo>
                      <a:lnTo>
                        <a:pt x="2399" y="1114"/>
                      </a:lnTo>
                      <a:lnTo>
                        <a:pt x="2997" y="875"/>
                      </a:lnTo>
                      <a:lnTo>
                        <a:pt x="3111" y="734"/>
                      </a:lnTo>
                      <a:lnTo>
                        <a:pt x="3079" y="484"/>
                      </a:lnTo>
                      <a:lnTo>
                        <a:pt x="2997" y="437"/>
                      </a:lnTo>
                      <a:lnTo>
                        <a:pt x="1493" y="854"/>
                      </a:lnTo>
                      <a:lnTo>
                        <a:pt x="0" y="343"/>
                      </a:lnTo>
                      <a:close/>
                    </a:path>
                  </a:pathLst>
                </a:custGeom>
                <a:solidFill>
                  <a:srgbClr val="AE4D4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23" name="Freeform 32"/>
                <p:cNvSpPr>
                  <a:spLocks/>
                </p:cNvSpPr>
                <p:nvPr/>
              </p:nvSpPr>
              <p:spPr bwMode="auto">
                <a:xfrm>
                  <a:off x="4583" y="2079"/>
                  <a:ext cx="833" cy="424"/>
                </a:xfrm>
                <a:custGeom>
                  <a:avLst/>
                  <a:gdLst>
                    <a:gd name="T0" fmla="*/ 1 w 1666"/>
                    <a:gd name="T1" fmla="*/ 1 h 847"/>
                    <a:gd name="T2" fmla="*/ 1 w 1666"/>
                    <a:gd name="T3" fmla="*/ 0 h 847"/>
                    <a:gd name="T4" fmla="*/ 1 w 1666"/>
                    <a:gd name="T5" fmla="*/ 1 h 847"/>
                    <a:gd name="T6" fmla="*/ 1 w 1666"/>
                    <a:gd name="T7" fmla="*/ 1 h 847"/>
                    <a:gd name="T8" fmla="*/ 1 w 1666"/>
                    <a:gd name="T9" fmla="*/ 1 h 847"/>
                    <a:gd name="T10" fmla="*/ 1 w 1666"/>
                    <a:gd name="T11" fmla="*/ 1 h 847"/>
                    <a:gd name="T12" fmla="*/ 1 w 1666"/>
                    <a:gd name="T13" fmla="*/ 1 h 847"/>
                    <a:gd name="T14" fmla="*/ 0 w 1666"/>
                    <a:gd name="T15" fmla="*/ 1 h 847"/>
                    <a:gd name="T16" fmla="*/ 1 w 1666"/>
                    <a:gd name="T17" fmla="*/ 1 h 847"/>
                    <a:gd name="T18" fmla="*/ 1 w 1666"/>
                    <a:gd name="T19" fmla="*/ 1 h 847"/>
                    <a:gd name="T20" fmla="*/ 1 w 1666"/>
                    <a:gd name="T21" fmla="*/ 1 h 847"/>
                    <a:gd name="T22" fmla="*/ 1 w 1666"/>
                    <a:gd name="T23" fmla="*/ 1 h 847"/>
                    <a:gd name="T24" fmla="*/ 1 w 1666"/>
                    <a:gd name="T25" fmla="*/ 1 h 847"/>
                    <a:gd name="T26" fmla="*/ 1 w 1666"/>
                    <a:gd name="T27" fmla="*/ 1 h 847"/>
                    <a:gd name="T28" fmla="*/ 1 w 1666"/>
                    <a:gd name="T29" fmla="*/ 1 h 847"/>
                    <a:gd name="T30" fmla="*/ 1 w 1666"/>
                    <a:gd name="T31" fmla="*/ 1 h 847"/>
                    <a:gd name="T32" fmla="*/ 1 w 1666"/>
                    <a:gd name="T33" fmla="*/ 1 h 847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1666"/>
                    <a:gd name="T52" fmla="*/ 0 h 847"/>
                    <a:gd name="T53" fmla="*/ 1666 w 1666"/>
                    <a:gd name="T54" fmla="*/ 847 h 847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1666" h="847">
                      <a:moveTo>
                        <a:pt x="553" y="256"/>
                      </a:moveTo>
                      <a:lnTo>
                        <a:pt x="1541" y="0"/>
                      </a:lnTo>
                      <a:lnTo>
                        <a:pt x="1530" y="149"/>
                      </a:lnTo>
                      <a:lnTo>
                        <a:pt x="1546" y="272"/>
                      </a:lnTo>
                      <a:lnTo>
                        <a:pt x="1666" y="359"/>
                      </a:lnTo>
                      <a:lnTo>
                        <a:pt x="125" y="847"/>
                      </a:lnTo>
                      <a:lnTo>
                        <a:pt x="43" y="804"/>
                      </a:lnTo>
                      <a:lnTo>
                        <a:pt x="0" y="663"/>
                      </a:lnTo>
                      <a:lnTo>
                        <a:pt x="59" y="375"/>
                      </a:lnTo>
                      <a:lnTo>
                        <a:pt x="119" y="343"/>
                      </a:lnTo>
                      <a:lnTo>
                        <a:pt x="266" y="636"/>
                      </a:lnTo>
                      <a:lnTo>
                        <a:pt x="343" y="703"/>
                      </a:lnTo>
                      <a:lnTo>
                        <a:pt x="353" y="445"/>
                      </a:lnTo>
                      <a:lnTo>
                        <a:pt x="444" y="359"/>
                      </a:lnTo>
                      <a:lnTo>
                        <a:pt x="627" y="419"/>
                      </a:lnTo>
                      <a:lnTo>
                        <a:pt x="553" y="256"/>
                      </a:lnTo>
                      <a:close/>
                    </a:path>
                  </a:pathLst>
                </a:custGeom>
                <a:solidFill>
                  <a:srgbClr val="D1BAB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24" name="Freeform 33"/>
                <p:cNvSpPr>
                  <a:spLocks/>
                </p:cNvSpPr>
                <p:nvPr/>
              </p:nvSpPr>
              <p:spPr bwMode="auto">
                <a:xfrm>
                  <a:off x="4442" y="1941"/>
                  <a:ext cx="254" cy="143"/>
                </a:xfrm>
                <a:custGeom>
                  <a:avLst/>
                  <a:gdLst>
                    <a:gd name="T0" fmla="*/ 0 w 508"/>
                    <a:gd name="T1" fmla="*/ 0 h 287"/>
                    <a:gd name="T2" fmla="*/ 1 w 508"/>
                    <a:gd name="T3" fmla="*/ 0 h 287"/>
                    <a:gd name="T4" fmla="*/ 1 w 508"/>
                    <a:gd name="T5" fmla="*/ 0 h 287"/>
                    <a:gd name="T6" fmla="*/ 1 w 508"/>
                    <a:gd name="T7" fmla="*/ 0 h 287"/>
                    <a:gd name="T8" fmla="*/ 1 w 508"/>
                    <a:gd name="T9" fmla="*/ 0 h 287"/>
                    <a:gd name="T10" fmla="*/ 0 w 508"/>
                    <a:gd name="T11" fmla="*/ 0 h 287"/>
                    <a:gd name="T12" fmla="*/ 0 w 508"/>
                    <a:gd name="T13" fmla="*/ 0 h 28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08"/>
                    <a:gd name="T22" fmla="*/ 0 h 287"/>
                    <a:gd name="T23" fmla="*/ 508 w 508"/>
                    <a:gd name="T24" fmla="*/ 287 h 28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08" h="287">
                      <a:moveTo>
                        <a:pt x="0" y="248"/>
                      </a:moveTo>
                      <a:lnTo>
                        <a:pt x="336" y="216"/>
                      </a:lnTo>
                      <a:lnTo>
                        <a:pt x="319" y="287"/>
                      </a:lnTo>
                      <a:lnTo>
                        <a:pt x="471" y="228"/>
                      </a:lnTo>
                      <a:lnTo>
                        <a:pt x="508" y="0"/>
                      </a:lnTo>
                      <a:lnTo>
                        <a:pt x="0" y="248"/>
                      </a:lnTo>
                      <a:close/>
                    </a:path>
                  </a:pathLst>
                </a:custGeom>
                <a:solidFill>
                  <a:srgbClr val="AE4D4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25" name="Freeform 34"/>
                <p:cNvSpPr>
                  <a:spLocks/>
                </p:cNvSpPr>
                <p:nvPr/>
              </p:nvSpPr>
              <p:spPr bwMode="auto">
                <a:xfrm>
                  <a:off x="3648" y="1306"/>
                  <a:ext cx="1667" cy="588"/>
                </a:xfrm>
                <a:custGeom>
                  <a:avLst/>
                  <a:gdLst>
                    <a:gd name="T0" fmla="*/ 1 w 3334"/>
                    <a:gd name="T1" fmla="*/ 1 h 1174"/>
                    <a:gd name="T2" fmla="*/ 0 w 3334"/>
                    <a:gd name="T3" fmla="*/ 1 h 1174"/>
                    <a:gd name="T4" fmla="*/ 1 w 3334"/>
                    <a:gd name="T5" fmla="*/ 1 h 1174"/>
                    <a:gd name="T6" fmla="*/ 1 w 3334"/>
                    <a:gd name="T7" fmla="*/ 1 h 1174"/>
                    <a:gd name="T8" fmla="*/ 1 w 3334"/>
                    <a:gd name="T9" fmla="*/ 1 h 1174"/>
                    <a:gd name="T10" fmla="*/ 1 w 3334"/>
                    <a:gd name="T11" fmla="*/ 1 h 1174"/>
                    <a:gd name="T12" fmla="*/ 1 w 3334"/>
                    <a:gd name="T13" fmla="*/ 1 h 1174"/>
                    <a:gd name="T14" fmla="*/ 1 w 3334"/>
                    <a:gd name="T15" fmla="*/ 1 h 1174"/>
                    <a:gd name="T16" fmla="*/ 1 w 3334"/>
                    <a:gd name="T17" fmla="*/ 1 h 1174"/>
                    <a:gd name="T18" fmla="*/ 1 w 3334"/>
                    <a:gd name="T19" fmla="*/ 1 h 1174"/>
                    <a:gd name="T20" fmla="*/ 1 w 3334"/>
                    <a:gd name="T21" fmla="*/ 1 h 1174"/>
                    <a:gd name="T22" fmla="*/ 1 w 3334"/>
                    <a:gd name="T23" fmla="*/ 1 h 1174"/>
                    <a:gd name="T24" fmla="*/ 1 w 3334"/>
                    <a:gd name="T25" fmla="*/ 1 h 1174"/>
                    <a:gd name="T26" fmla="*/ 1 w 3334"/>
                    <a:gd name="T27" fmla="*/ 1 h 1174"/>
                    <a:gd name="T28" fmla="*/ 1 w 3334"/>
                    <a:gd name="T29" fmla="*/ 1 h 1174"/>
                    <a:gd name="T30" fmla="*/ 1 w 3334"/>
                    <a:gd name="T31" fmla="*/ 1 h 1174"/>
                    <a:gd name="T32" fmla="*/ 1 w 3334"/>
                    <a:gd name="T33" fmla="*/ 1 h 1174"/>
                    <a:gd name="T34" fmla="*/ 1 w 3334"/>
                    <a:gd name="T35" fmla="*/ 1 h 1174"/>
                    <a:gd name="T36" fmla="*/ 1 w 3334"/>
                    <a:gd name="T37" fmla="*/ 1 h 1174"/>
                    <a:gd name="T38" fmla="*/ 1 w 3334"/>
                    <a:gd name="T39" fmla="*/ 1 h 1174"/>
                    <a:gd name="T40" fmla="*/ 1 w 3334"/>
                    <a:gd name="T41" fmla="*/ 1 h 1174"/>
                    <a:gd name="T42" fmla="*/ 1 w 3334"/>
                    <a:gd name="T43" fmla="*/ 1 h 1174"/>
                    <a:gd name="T44" fmla="*/ 1 w 3334"/>
                    <a:gd name="T45" fmla="*/ 1 h 1174"/>
                    <a:gd name="T46" fmla="*/ 1 w 3334"/>
                    <a:gd name="T47" fmla="*/ 1 h 1174"/>
                    <a:gd name="T48" fmla="*/ 1 w 3334"/>
                    <a:gd name="T49" fmla="*/ 1 h 1174"/>
                    <a:gd name="T50" fmla="*/ 1 w 3334"/>
                    <a:gd name="T51" fmla="*/ 1 h 1174"/>
                    <a:gd name="T52" fmla="*/ 1 w 3334"/>
                    <a:gd name="T53" fmla="*/ 1 h 1174"/>
                    <a:gd name="T54" fmla="*/ 1 w 3334"/>
                    <a:gd name="T55" fmla="*/ 1 h 1174"/>
                    <a:gd name="T56" fmla="*/ 1 w 3334"/>
                    <a:gd name="T57" fmla="*/ 1 h 1174"/>
                    <a:gd name="T58" fmla="*/ 1 w 3334"/>
                    <a:gd name="T59" fmla="*/ 1 h 1174"/>
                    <a:gd name="T60" fmla="*/ 1 w 3334"/>
                    <a:gd name="T61" fmla="*/ 1 h 1174"/>
                    <a:gd name="T62" fmla="*/ 1 w 3334"/>
                    <a:gd name="T63" fmla="*/ 0 h 1174"/>
                    <a:gd name="T64" fmla="*/ 1 w 3334"/>
                    <a:gd name="T65" fmla="*/ 1 h 1174"/>
                    <a:gd name="T66" fmla="*/ 1 w 3334"/>
                    <a:gd name="T67" fmla="*/ 1 h 1174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w 3334"/>
                    <a:gd name="T103" fmla="*/ 0 h 1174"/>
                    <a:gd name="T104" fmla="*/ 3334 w 3334"/>
                    <a:gd name="T105" fmla="*/ 1174 h 1174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T102" t="T103" r="T104" b="T105"/>
                  <a:pathLst>
                    <a:path w="3334" h="1174">
                      <a:moveTo>
                        <a:pt x="27" y="304"/>
                      </a:moveTo>
                      <a:lnTo>
                        <a:pt x="0" y="416"/>
                      </a:lnTo>
                      <a:lnTo>
                        <a:pt x="295" y="564"/>
                      </a:lnTo>
                      <a:lnTo>
                        <a:pt x="332" y="702"/>
                      </a:lnTo>
                      <a:lnTo>
                        <a:pt x="340" y="822"/>
                      </a:lnTo>
                      <a:lnTo>
                        <a:pt x="303" y="961"/>
                      </a:lnTo>
                      <a:lnTo>
                        <a:pt x="396" y="841"/>
                      </a:lnTo>
                      <a:lnTo>
                        <a:pt x="443" y="702"/>
                      </a:lnTo>
                      <a:lnTo>
                        <a:pt x="433" y="601"/>
                      </a:lnTo>
                      <a:lnTo>
                        <a:pt x="1560" y="998"/>
                      </a:lnTo>
                      <a:lnTo>
                        <a:pt x="3167" y="461"/>
                      </a:lnTo>
                      <a:lnTo>
                        <a:pt x="3214" y="601"/>
                      </a:lnTo>
                      <a:lnTo>
                        <a:pt x="3214" y="758"/>
                      </a:lnTo>
                      <a:lnTo>
                        <a:pt x="3103" y="896"/>
                      </a:lnTo>
                      <a:lnTo>
                        <a:pt x="2575" y="1114"/>
                      </a:lnTo>
                      <a:lnTo>
                        <a:pt x="2548" y="1174"/>
                      </a:lnTo>
                      <a:lnTo>
                        <a:pt x="3159" y="942"/>
                      </a:lnTo>
                      <a:lnTo>
                        <a:pt x="3279" y="859"/>
                      </a:lnTo>
                      <a:lnTo>
                        <a:pt x="3334" y="721"/>
                      </a:lnTo>
                      <a:lnTo>
                        <a:pt x="3316" y="535"/>
                      </a:lnTo>
                      <a:lnTo>
                        <a:pt x="3233" y="434"/>
                      </a:lnTo>
                      <a:lnTo>
                        <a:pt x="3150" y="397"/>
                      </a:lnTo>
                      <a:lnTo>
                        <a:pt x="2928" y="498"/>
                      </a:lnTo>
                      <a:lnTo>
                        <a:pt x="1597" y="812"/>
                      </a:lnTo>
                      <a:lnTo>
                        <a:pt x="306" y="413"/>
                      </a:lnTo>
                      <a:lnTo>
                        <a:pt x="1523" y="878"/>
                      </a:lnTo>
                      <a:lnTo>
                        <a:pt x="1523" y="924"/>
                      </a:lnTo>
                      <a:lnTo>
                        <a:pt x="55" y="388"/>
                      </a:lnTo>
                      <a:lnTo>
                        <a:pt x="101" y="341"/>
                      </a:lnTo>
                      <a:lnTo>
                        <a:pt x="1735" y="46"/>
                      </a:lnTo>
                      <a:lnTo>
                        <a:pt x="2535" y="194"/>
                      </a:lnTo>
                      <a:lnTo>
                        <a:pt x="1690" y="0"/>
                      </a:lnTo>
                      <a:lnTo>
                        <a:pt x="27" y="3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26" name="Freeform 35"/>
                <p:cNvSpPr>
                  <a:spLocks/>
                </p:cNvSpPr>
                <p:nvPr/>
              </p:nvSpPr>
              <p:spPr bwMode="auto">
                <a:xfrm>
                  <a:off x="3654" y="1699"/>
                  <a:ext cx="1028" cy="521"/>
                </a:xfrm>
                <a:custGeom>
                  <a:avLst/>
                  <a:gdLst>
                    <a:gd name="T0" fmla="*/ 0 w 2058"/>
                    <a:gd name="T1" fmla="*/ 0 h 1042"/>
                    <a:gd name="T2" fmla="*/ 0 w 2058"/>
                    <a:gd name="T3" fmla="*/ 1 h 1042"/>
                    <a:gd name="T4" fmla="*/ 0 w 2058"/>
                    <a:gd name="T5" fmla="*/ 1 h 1042"/>
                    <a:gd name="T6" fmla="*/ 0 w 2058"/>
                    <a:gd name="T7" fmla="*/ 1 h 1042"/>
                    <a:gd name="T8" fmla="*/ 0 w 2058"/>
                    <a:gd name="T9" fmla="*/ 1 h 1042"/>
                    <a:gd name="T10" fmla="*/ 0 w 2058"/>
                    <a:gd name="T11" fmla="*/ 1 h 1042"/>
                    <a:gd name="T12" fmla="*/ 0 w 2058"/>
                    <a:gd name="T13" fmla="*/ 1 h 1042"/>
                    <a:gd name="T14" fmla="*/ 0 w 2058"/>
                    <a:gd name="T15" fmla="*/ 1 h 1042"/>
                    <a:gd name="T16" fmla="*/ 0 w 2058"/>
                    <a:gd name="T17" fmla="*/ 1 h 1042"/>
                    <a:gd name="T18" fmla="*/ 0 w 2058"/>
                    <a:gd name="T19" fmla="*/ 1 h 1042"/>
                    <a:gd name="T20" fmla="*/ 0 w 2058"/>
                    <a:gd name="T21" fmla="*/ 1 h 1042"/>
                    <a:gd name="T22" fmla="*/ 0 w 2058"/>
                    <a:gd name="T23" fmla="*/ 1 h 1042"/>
                    <a:gd name="T24" fmla="*/ 0 w 2058"/>
                    <a:gd name="T25" fmla="*/ 1 h 1042"/>
                    <a:gd name="T26" fmla="*/ 0 w 2058"/>
                    <a:gd name="T27" fmla="*/ 0 h 1042"/>
                    <a:gd name="T28" fmla="*/ 0 w 2058"/>
                    <a:gd name="T29" fmla="*/ 0 h 104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2058"/>
                    <a:gd name="T46" fmla="*/ 0 h 1042"/>
                    <a:gd name="T47" fmla="*/ 2058 w 2058"/>
                    <a:gd name="T48" fmla="*/ 1042 h 1042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2058" h="1042">
                      <a:moveTo>
                        <a:pt x="348" y="0"/>
                      </a:moveTo>
                      <a:lnTo>
                        <a:pt x="31" y="114"/>
                      </a:lnTo>
                      <a:lnTo>
                        <a:pt x="0" y="229"/>
                      </a:lnTo>
                      <a:lnTo>
                        <a:pt x="1565" y="1042"/>
                      </a:lnTo>
                      <a:lnTo>
                        <a:pt x="1998" y="825"/>
                      </a:lnTo>
                      <a:lnTo>
                        <a:pt x="2058" y="679"/>
                      </a:lnTo>
                      <a:lnTo>
                        <a:pt x="1577" y="867"/>
                      </a:lnTo>
                      <a:lnTo>
                        <a:pt x="488" y="367"/>
                      </a:lnTo>
                      <a:lnTo>
                        <a:pt x="1522" y="902"/>
                      </a:lnTo>
                      <a:lnTo>
                        <a:pt x="1546" y="981"/>
                      </a:lnTo>
                      <a:lnTo>
                        <a:pt x="96" y="229"/>
                      </a:lnTo>
                      <a:lnTo>
                        <a:pt x="84" y="162"/>
                      </a:lnTo>
                      <a:lnTo>
                        <a:pt x="343" y="59"/>
                      </a:lnTo>
                      <a:lnTo>
                        <a:pt x="34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27" name="Freeform 36"/>
                <p:cNvSpPr>
                  <a:spLocks/>
                </p:cNvSpPr>
                <p:nvPr/>
              </p:nvSpPr>
              <p:spPr bwMode="auto">
                <a:xfrm>
                  <a:off x="3836" y="1759"/>
                  <a:ext cx="860" cy="317"/>
                </a:xfrm>
                <a:custGeom>
                  <a:avLst/>
                  <a:gdLst>
                    <a:gd name="T0" fmla="*/ 0 w 1721"/>
                    <a:gd name="T1" fmla="*/ 0 h 635"/>
                    <a:gd name="T2" fmla="*/ 0 w 1721"/>
                    <a:gd name="T3" fmla="*/ 0 h 635"/>
                    <a:gd name="T4" fmla="*/ 0 w 1721"/>
                    <a:gd name="T5" fmla="*/ 0 h 635"/>
                    <a:gd name="T6" fmla="*/ 0 w 1721"/>
                    <a:gd name="T7" fmla="*/ 0 h 635"/>
                    <a:gd name="T8" fmla="*/ 0 w 1721"/>
                    <a:gd name="T9" fmla="*/ 0 h 635"/>
                    <a:gd name="T10" fmla="*/ 0 w 1721"/>
                    <a:gd name="T11" fmla="*/ 0 h 635"/>
                    <a:gd name="T12" fmla="*/ 0 w 1721"/>
                    <a:gd name="T13" fmla="*/ 0 h 635"/>
                    <a:gd name="T14" fmla="*/ 0 w 1721"/>
                    <a:gd name="T15" fmla="*/ 0 h 635"/>
                    <a:gd name="T16" fmla="*/ 0 w 1721"/>
                    <a:gd name="T17" fmla="*/ 0 h 635"/>
                    <a:gd name="T18" fmla="*/ 0 w 1721"/>
                    <a:gd name="T19" fmla="*/ 0 h 635"/>
                    <a:gd name="T20" fmla="*/ 0 w 1721"/>
                    <a:gd name="T21" fmla="*/ 0 h 635"/>
                    <a:gd name="T22" fmla="*/ 0 w 1721"/>
                    <a:gd name="T23" fmla="*/ 0 h 635"/>
                    <a:gd name="T24" fmla="*/ 0 w 1721"/>
                    <a:gd name="T25" fmla="*/ 0 h 635"/>
                    <a:gd name="T26" fmla="*/ 0 w 1721"/>
                    <a:gd name="T27" fmla="*/ 0 h 635"/>
                    <a:gd name="T28" fmla="*/ 0 w 1721"/>
                    <a:gd name="T29" fmla="*/ 0 h 635"/>
                    <a:gd name="T30" fmla="*/ 0 w 1721"/>
                    <a:gd name="T31" fmla="*/ 0 h 635"/>
                    <a:gd name="T32" fmla="*/ 0 w 1721"/>
                    <a:gd name="T33" fmla="*/ 0 h 635"/>
                    <a:gd name="T34" fmla="*/ 0 w 1721"/>
                    <a:gd name="T35" fmla="*/ 0 h 635"/>
                    <a:gd name="T36" fmla="*/ 0 w 1721"/>
                    <a:gd name="T37" fmla="*/ 0 h 635"/>
                    <a:gd name="T38" fmla="*/ 0 w 1721"/>
                    <a:gd name="T39" fmla="*/ 0 h 635"/>
                    <a:gd name="T40" fmla="*/ 0 w 1721"/>
                    <a:gd name="T41" fmla="*/ 0 h 635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1721"/>
                    <a:gd name="T64" fmla="*/ 0 h 635"/>
                    <a:gd name="T65" fmla="*/ 1721 w 1721"/>
                    <a:gd name="T66" fmla="*/ 635 h 635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1721" h="635">
                      <a:moveTo>
                        <a:pt x="0" y="90"/>
                      </a:moveTo>
                      <a:lnTo>
                        <a:pt x="1176" y="635"/>
                      </a:lnTo>
                      <a:lnTo>
                        <a:pt x="1721" y="410"/>
                      </a:lnTo>
                      <a:lnTo>
                        <a:pt x="1721" y="364"/>
                      </a:lnTo>
                      <a:lnTo>
                        <a:pt x="1304" y="524"/>
                      </a:lnTo>
                      <a:lnTo>
                        <a:pt x="1363" y="391"/>
                      </a:lnTo>
                      <a:lnTo>
                        <a:pt x="1573" y="306"/>
                      </a:lnTo>
                      <a:lnTo>
                        <a:pt x="1346" y="332"/>
                      </a:lnTo>
                      <a:lnTo>
                        <a:pt x="1333" y="186"/>
                      </a:lnTo>
                      <a:lnTo>
                        <a:pt x="1256" y="24"/>
                      </a:lnTo>
                      <a:lnTo>
                        <a:pt x="1201" y="61"/>
                      </a:lnTo>
                      <a:lnTo>
                        <a:pt x="1267" y="186"/>
                      </a:lnTo>
                      <a:lnTo>
                        <a:pt x="719" y="0"/>
                      </a:lnTo>
                      <a:lnTo>
                        <a:pt x="1267" y="271"/>
                      </a:lnTo>
                      <a:lnTo>
                        <a:pt x="1283" y="353"/>
                      </a:lnTo>
                      <a:lnTo>
                        <a:pt x="1240" y="454"/>
                      </a:lnTo>
                      <a:lnTo>
                        <a:pt x="388" y="120"/>
                      </a:lnTo>
                      <a:lnTo>
                        <a:pt x="1235" y="507"/>
                      </a:lnTo>
                      <a:lnTo>
                        <a:pt x="1176" y="587"/>
                      </a:lnTo>
                      <a:lnTo>
                        <a:pt x="0" y="9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28" name="Freeform 37"/>
                <p:cNvSpPr>
                  <a:spLocks/>
                </p:cNvSpPr>
                <p:nvPr/>
              </p:nvSpPr>
              <p:spPr bwMode="auto">
                <a:xfrm>
                  <a:off x="4553" y="1638"/>
                  <a:ext cx="602" cy="793"/>
                </a:xfrm>
                <a:custGeom>
                  <a:avLst/>
                  <a:gdLst>
                    <a:gd name="T0" fmla="*/ 0 w 1204"/>
                    <a:gd name="T1" fmla="*/ 1 h 1585"/>
                    <a:gd name="T2" fmla="*/ 1 w 1204"/>
                    <a:gd name="T3" fmla="*/ 1 h 1585"/>
                    <a:gd name="T4" fmla="*/ 1 w 1204"/>
                    <a:gd name="T5" fmla="*/ 0 h 1585"/>
                    <a:gd name="T6" fmla="*/ 1 w 1204"/>
                    <a:gd name="T7" fmla="*/ 1 h 1585"/>
                    <a:gd name="T8" fmla="*/ 1 w 1204"/>
                    <a:gd name="T9" fmla="*/ 1 h 1585"/>
                    <a:gd name="T10" fmla="*/ 1 w 1204"/>
                    <a:gd name="T11" fmla="*/ 1 h 1585"/>
                    <a:gd name="T12" fmla="*/ 1 w 1204"/>
                    <a:gd name="T13" fmla="*/ 1 h 1585"/>
                    <a:gd name="T14" fmla="*/ 1 w 1204"/>
                    <a:gd name="T15" fmla="*/ 1 h 1585"/>
                    <a:gd name="T16" fmla="*/ 1 w 1204"/>
                    <a:gd name="T17" fmla="*/ 1 h 1585"/>
                    <a:gd name="T18" fmla="*/ 1 w 1204"/>
                    <a:gd name="T19" fmla="*/ 1 h 1585"/>
                    <a:gd name="T20" fmla="*/ 1 w 1204"/>
                    <a:gd name="T21" fmla="*/ 1 h 1585"/>
                    <a:gd name="T22" fmla="*/ 1 w 1204"/>
                    <a:gd name="T23" fmla="*/ 1 h 1585"/>
                    <a:gd name="T24" fmla="*/ 1 w 1204"/>
                    <a:gd name="T25" fmla="*/ 1 h 1585"/>
                    <a:gd name="T26" fmla="*/ 1 w 1204"/>
                    <a:gd name="T27" fmla="*/ 1 h 1585"/>
                    <a:gd name="T28" fmla="*/ 1 w 1204"/>
                    <a:gd name="T29" fmla="*/ 1 h 1585"/>
                    <a:gd name="T30" fmla="*/ 1 w 1204"/>
                    <a:gd name="T31" fmla="*/ 1 h 1585"/>
                    <a:gd name="T32" fmla="*/ 1 w 1204"/>
                    <a:gd name="T33" fmla="*/ 1 h 1585"/>
                    <a:gd name="T34" fmla="*/ 1 w 1204"/>
                    <a:gd name="T35" fmla="*/ 1 h 1585"/>
                    <a:gd name="T36" fmla="*/ 1 w 1204"/>
                    <a:gd name="T37" fmla="*/ 1 h 1585"/>
                    <a:gd name="T38" fmla="*/ 1 w 1204"/>
                    <a:gd name="T39" fmla="*/ 1 h 1585"/>
                    <a:gd name="T40" fmla="*/ 1 w 1204"/>
                    <a:gd name="T41" fmla="*/ 1 h 1585"/>
                    <a:gd name="T42" fmla="*/ 1 w 1204"/>
                    <a:gd name="T43" fmla="*/ 1 h 1585"/>
                    <a:gd name="T44" fmla="*/ 1 w 1204"/>
                    <a:gd name="T45" fmla="*/ 1 h 1585"/>
                    <a:gd name="T46" fmla="*/ 1 w 1204"/>
                    <a:gd name="T47" fmla="*/ 1 h 1585"/>
                    <a:gd name="T48" fmla="*/ 1 w 1204"/>
                    <a:gd name="T49" fmla="*/ 1 h 1585"/>
                    <a:gd name="T50" fmla="*/ 1 w 1204"/>
                    <a:gd name="T51" fmla="*/ 1 h 1585"/>
                    <a:gd name="T52" fmla="*/ 1 w 1204"/>
                    <a:gd name="T53" fmla="*/ 1 h 1585"/>
                    <a:gd name="T54" fmla="*/ 1 w 1204"/>
                    <a:gd name="T55" fmla="*/ 1 h 1585"/>
                    <a:gd name="T56" fmla="*/ 1 w 1204"/>
                    <a:gd name="T57" fmla="*/ 1 h 1585"/>
                    <a:gd name="T58" fmla="*/ 0 w 1204"/>
                    <a:gd name="T59" fmla="*/ 1 h 1585"/>
                    <a:gd name="T60" fmla="*/ 0 w 1204"/>
                    <a:gd name="T61" fmla="*/ 1 h 1585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w 1204"/>
                    <a:gd name="T94" fmla="*/ 0 h 1585"/>
                    <a:gd name="T95" fmla="*/ 1204 w 1204"/>
                    <a:gd name="T96" fmla="*/ 1585 h 1585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T93" t="T94" r="T95" b="T96"/>
                  <a:pathLst>
                    <a:path w="1204" h="1585">
                      <a:moveTo>
                        <a:pt x="0" y="410"/>
                      </a:moveTo>
                      <a:lnTo>
                        <a:pt x="445" y="277"/>
                      </a:lnTo>
                      <a:lnTo>
                        <a:pt x="1204" y="0"/>
                      </a:lnTo>
                      <a:lnTo>
                        <a:pt x="679" y="266"/>
                      </a:lnTo>
                      <a:lnTo>
                        <a:pt x="769" y="375"/>
                      </a:lnTo>
                      <a:lnTo>
                        <a:pt x="769" y="507"/>
                      </a:lnTo>
                      <a:lnTo>
                        <a:pt x="697" y="729"/>
                      </a:lnTo>
                      <a:lnTo>
                        <a:pt x="601" y="971"/>
                      </a:lnTo>
                      <a:lnTo>
                        <a:pt x="596" y="1103"/>
                      </a:lnTo>
                      <a:lnTo>
                        <a:pt x="686" y="1301"/>
                      </a:lnTo>
                      <a:lnTo>
                        <a:pt x="553" y="1146"/>
                      </a:lnTo>
                      <a:lnTo>
                        <a:pt x="535" y="976"/>
                      </a:lnTo>
                      <a:lnTo>
                        <a:pt x="638" y="694"/>
                      </a:lnTo>
                      <a:lnTo>
                        <a:pt x="716" y="489"/>
                      </a:lnTo>
                      <a:lnTo>
                        <a:pt x="596" y="273"/>
                      </a:lnTo>
                      <a:lnTo>
                        <a:pt x="264" y="399"/>
                      </a:lnTo>
                      <a:lnTo>
                        <a:pt x="295" y="465"/>
                      </a:lnTo>
                      <a:lnTo>
                        <a:pt x="319" y="633"/>
                      </a:lnTo>
                      <a:lnTo>
                        <a:pt x="288" y="825"/>
                      </a:lnTo>
                      <a:lnTo>
                        <a:pt x="240" y="1013"/>
                      </a:lnTo>
                      <a:lnTo>
                        <a:pt x="222" y="1205"/>
                      </a:lnTo>
                      <a:lnTo>
                        <a:pt x="277" y="1393"/>
                      </a:lnTo>
                      <a:lnTo>
                        <a:pt x="402" y="1585"/>
                      </a:lnTo>
                      <a:lnTo>
                        <a:pt x="271" y="1507"/>
                      </a:lnTo>
                      <a:lnTo>
                        <a:pt x="181" y="1301"/>
                      </a:lnTo>
                      <a:lnTo>
                        <a:pt x="161" y="1074"/>
                      </a:lnTo>
                      <a:lnTo>
                        <a:pt x="229" y="777"/>
                      </a:lnTo>
                      <a:lnTo>
                        <a:pt x="253" y="598"/>
                      </a:lnTo>
                      <a:lnTo>
                        <a:pt x="161" y="423"/>
                      </a:lnTo>
                      <a:lnTo>
                        <a:pt x="0" y="41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29" name="Freeform 38"/>
                <p:cNvSpPr>
                  <a:spLocks/>
                </p:cNvSpPr>
                <p:nvPr/>
              </p:nvSpPr>
              <p:spPr bwMode="auto">
                <a:xfrm>
                  <a:off x="4740" y="2244"/>
                  <a:ext cx="156" cy="187"/>
                </a:xfrm>
                <a:custGeom>
                  <a:avLst/>
                  <a:gdLst>
                    <a:gd name="T0" fmla="*/ 0 w 313"/>
                    <a:gd name="T1" fmla="*/ 1 h 373"/>
                    <a:gd name="T2" fmla="*/ 0 w 313"/>
                    <a:gd name="T3" fmla="*/ 1 h 373"/>
                    <a:gd name="T4" fmla="*/ 0 w 313"/>
                    <a:gd name="T5" fmla="*/ 0 h 373"/>
                    <a:gd name="T6" fmla="*/ 0 w 313"/>
                    <a:gd name="T7" fmla="*/ 1 h 373"/>
                    <a:gd name="T8" fmla="*/ 0 w 313"/>
                    <a:gd name="T9" fmla="*/ 1 h 373"/>
                    <a:gd name="T10" fmla="*/ 0 w 313"/>
                    <a:gd name="T11" fmla="*/ 1 h 373"/>
                    <a:gd name="T12" fmla="*/ 0 w 313"/>
                    <a:gd name="T13" fmla="*/ 1 h 373"/>
                    <a:gd name="T14" fmla="*/ 0 w 313"/>
                    <a:gd name="T15" fmla="*/ 1 h 373"/>
                    <a:gd name="T16" fmla="*/ 0 w 313"/>
                    <a:gd name="T17" fmla="*/ 1 h 37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3"/>
                    <a:gd name="T28" fmla="*/ 0 h 373"/>
                    <a:gd name="T29" fmla="*/ 313 w 313"/>
                    <a:gd name="T30" fmla="*/ 373 h 37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3" h="373">
                      <a:moveTo>
                        <a:pt x="29" y="373"/>
                      </a:moveTo>
                      <a:lnTo>
                        <a:pt x="0" y="174"/>
                      </a:lnTo>
                      <a:lnTo>
                        <a:pt x="79" y="0"/>
                      </a:lnTo>
                      <a:lnTo>
                        <a:pt x="151" y="6"/>
                      </a:lnTo>
                      <a:lnTo>
                        <a:pt x="313" y="89"/>
                      </a:lnTo>
                      <a:lnTo>
                        <a:pt x="120" y="72"/>
                      </a:lnTo>
                      <a:lnTo>
                        <a:pt x="53" y="181"/>
                      </a:lnTo>
                      <a:lnTo>
                        <a:pt x="29" y="37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30" name="Freeform 39"/>
                <p:cNvSpPr>
                  <a:spLocks/>
                </p:cNvSpPr>
                <p:nvPr/>
              </p:nvSpPr>
              <p:spPr bwMode="auto">
                <a:xfrm>
                  <a:off x="4872" y="1443"/>
                  <a:ext cx="494" cy="587"/>
                </a:xfrm>
                <a:custGeom>
                  <a:avLst/>
                  <a:gdLst>
                    <a:gd name="T0" fmla="*/ 1 w 986"/>
                    <a:gd name="T1" fmla="*/ 0 h 1175"/>
                    <a:gd name="T2" fmla="*/ 1 w 986"/>
                    <a:gd name="T3" fmla="*/ 0 h 1175"/>
                    <a:gd name="T4" fmla="*/ 1 w 986"/>
                    <a:gd name="T5" fmla="*/ 0 h 1175"/>
                    <a:gd name="T6" fmla="*/ 1 w 986"/>
                    <a:gd name="T7" fmla="*/ 0 h 1175"/>
                    <a:gd name="T8" fmla="*/ 1 w 986"/>
                    <a:gd name="T9" fmla="*/ 0 h 1175"/>
                    <a:gd name="T10" fmla="*/ 1 w 986"/>
                    <a:gd name="T11" fmla="*/ 0 h 1175"/>
                    <a:gd name="T12" fmla="*/ 1 w 986"/>
                    <a:gd name="T13" fmla="*/ 0 h 1175"/>
                    <a:gd name="T14" fmla="*/ 1 w 986"/>
                    <a:gd name="T15" fmla="*/ 0 h 1175"/>
                    <a:gd name="T16" fmla="*/ 1 w 986"/>
                    <a:gd name="T17" fmla="*/ 0 h 1175"/>
                    <a:gd name="T18" fmla="*/ 1 w 986"/>
                    <a:gd name="T19" fmla="*/ 0 h 1175"/>
                    <a:gd name="T20" fmla="*/ 1 w 986"/>
                    <a:gd name="T21" fmla="*/ 0 h 1175"/>
                    <a:gd name="T22" fmla="*/ 1 w 986"/>
                    <a:gd name="T23" fmla="*/ 0 h 1175"/>
                    <a:gd name="T24" fmla="*/ 1 w 986"/>
                    <a:gd name="T25" fmla="*/ 0 h 1175"/>
                    <a:gd name="T26" fmla="*/ 1 w 986"/>
                    <a:gd name="T27" fmla="*/ 0 h 1175"/>
                    <a:gd name="T28" fmla="*/ 1 w 986"/>
                    <a:gd name="T29" fmla="*/ 0 h 1175"/>
                    <a:gd name="T30" fmla="*/ 1 w 986"/>
                    <a:gd name="T31" fmla="*/ 0 h 1175"/>
                    <a:gd name="T32" fmla="*/ 0 w 986"/>
                    <a:gd name="T33" fmla="*/ 0 h 1175"/>
                    <a:gd name="T34" fmla="*/ 1 w 986"/>
                    <a:gd name="T35" fmla="*/ 0 h 1175"/>
                    <a:gd name="T36" fmla="*/ 1 w 986"/>
                    <a:gd name="T37" fmla="*/ 0 h 1175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986"/>
                    <a:gd name="T58" fmla="*/ 0 h 1175"/>
                    <a:gd name="T59" fmla="*/ 986 w 986"/>
                    <a:gd name="T60" fmla="*/ 1175 h 1175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986" h="1175">
                      <a:moveTo>
                        <a:pt x="72" y="1031"/>
                      </a:moveTo>
                      <a:lnTo>
                        <a:pt x="625" y="777"/>
                      </a:lnTo>
                      <a:lnTo>
                        <a:pt x="755" y="763"/>
                      </a:lnTo>
                      <a:lnTo>
                        <a:pt x="848" y="675"/>
                      </a:lnTo>
                      <a:lnTo>
                        <a:pt x="933" y="465"/>
                      </a:lnTo>
                      <a:lnTo>
                        <a:pt x="896" y="175"/>
                      </a:lnTo>
                      <a:lnTo>
                        <a:pt x="760" y="56"/>
                      </a:lnTo>
                      <a:lnTo>
                        <a:pt x="519" y="135"/>
                      </a:lnTo>
                      <a:lnTo>
                        <a:pt x="718" y="0"/>
                      </a:lnTo>
                      <a:lnTo>
                        <a:pt x="848" y="44"/>
                      </a:lnTo>
                      <a:lnTo>
                        <a:pt x="957" y="164"/>
                      </a:lnTo>
                      <a:lnTo>
                        <a:pt x="986" y="404"/>
                      </a:lnTo>
                      <a:lnTo>
                        <a:pt x="975" y="572"/>
                      </a:lnTo>
                      <a:lnTo>
                        <a:pt x="863" y="785"/>
                      </a:lnTo>
                      <a:lnTo>
                        <a:pt x="789" y="830"/>
                      </a:lnTo>
                      <a:lnTo>
                        <a:pt x="656" y="826"/>
                      </a:lnTo>
                      <a:lnTo>
                        <a:pt x="0" y="1175"/>
                      </a:lnTo>
                      <a:lnTo>
                        <a:pt x="72" y="103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31" name="Freeform 40"/>
                <p:cNvSpPr>
                  <a:spLocks/>
                </p:cNvSpPr>
                <p:nvPr/>
              </p:nvSpPr>
              <p:spPr bwMode="auto">
                <a:xfrm>
                  <a:off x="3846" y="1922"/>
                  <a:ext cx="1770" cy="683"/>
                </a:xfrm>
                <a:custGeom>
                  <a:avLst/>
                  <a:gdLst>
                    <a:gd name="T0" fmla="*/ 1 w 3539"/>
                    <a:gd name="T1" fmla="*/ 0 h 1366"/>
                    <a:gd name="T2" fmla="*/ 0 w 3539"/>
                    <a:gd name="T3" fmla="*/ 1 h 1366"/>
                    <a:gd name="T4" fmla="*/ 1 w 3539"/>
                    <a:gd name="T5" fmla="*/ 1 h 1366"/>
                    <a:gd name="T6" fmla="*/ 1 w 3539"/>
                    <a:gd name="T7" fmla="*/ 1 h 1366"/>
                    <a:gd name="T8" fmla="*/ 1 w 3539"/>
                    <a:gd name="T9" fmla="*/ 1 h 1366"/>
                    <a:gd name="T10" fmla="*/ 1 w 3539"/>
                    <a:gd name="T11" fmla="*/ 1 h 1366"/>
                    <a:gd name="T12" fmla="*/ 1 w 3539"/>
                    <a:gd name="T13" fmla="*/ 1 h 1366"/>
                    <a:gd name="T14" fmla="*/ 1 w 3539"/>
                    <a:gd name="T15" fmla="*/ 1 h 1366"/>
                    <a:gd name="T16" fmla="*/ 1 w 3539"/>
                    <a:gd name="T17" fmla="*/ 1 h 1366"/>
                    <a:gd name="T18" fmla="*/ 1 w 3539"/>
                    <a:gd name="T19" fmla="*/ 1 h 1366"/>
                    <a:gd name="T20" fmla="*/ 1 w 3539"/>
                    <a:gd name="T21" fmla="*/ 1 h 1366"/>
                    <a:gd name="T22" fmla="*/ 1 w 3539"/>
                    <a:gd name="T23" fmla="*/ 1 h 1366"/>
                    <a:gd name="T24" fmla="*/ 1 w 3539"/>
                    <a:gd name="T25" fmla="*/ 1 h 1366"/>
                    <a:gd name="T26" fmla="*/ 1 w 3539"/>
                    <a:gd name="T27" fmla="*/ 1 h 1366"/>
                    <a:gd name="T28" fmla="*/ 1 w 3539"/>
                    <a:gd name="T29" fmla="*/ 1 h 1366"/>
                    <a:gd name="T30" fmla="*/ 1 w 3539"/>
                    <a:gd name="T31" fmla="*/ 1 h 1366"/>
                    <a:gd name="T32" fmla="*/ 1 w 3539"/>
                    <a:gd name="T33" fmla="*/ 1 h 1366"/>
                    <a:gd name="T34" fmla="*/ 1 w 3539"/>
                    <a:gd name="T35" fmla="*/ 1 h 1366"/>
                    <a:gd name="T36" fmla="*/ 1 w 3539"/>
                    <a:gd name="T37" fmla="*/ 1 h 1366"/>
                    <a:gd name="T38" fmla="*/ 1 w 3539"/>
                    <a:gd name="T39" fmla="*/ 1 h 1366"/>
                    <a:gd name="T40" fmla="*/ 1 w 3539"/>
                    <a:gd name="T41" fmla="*/ 1 h 1366"/>
                    <a:gd name="T42" fmla="*/ 1 w 3539"/>
                    <a:gd name="T43" fmla="*/ 1 h 1366"/>
                    <a:gd name="T44" fmla="*/ 1 w 3539"/>
                    <a:gd name="T45" fmla="*/ 1 h 1366"/>
                    <a:gd name="T46" fmla="*/ 1 w 3539"/>
                    <a:gd name="T47" fmla="*/ 1 h 1366"/>
                    <a:gd name="T48" fmla="*/ 1 w 3539"/>
                    <a:gd name="T49" fmla="*/ 1 h 1366"/>
                    <a:gd name="T50" fmla="*/ 1 w 3539"/>
                    <a:gd name="T51" fmla="*/ 1 h 1366"/>
                    <a:gd name="T52" fmla="*/ 1 w 3539"/>
                    <a:gd name="T53" fmla="*/ 1 h 1366"/>
                    <a:gd name="T54" fmla="*/ 1 w 3539"/>
                    <a:gd name="T55" fmla="*/ 1 h 1366"/>
                    <a:gd name="T56" fmla="*/ 1 w 3539"/>
                    <a:gd name="T57" fmla="*/ 1 h 1366"/>
                    <a:gd name="T58" fmla="*/ 1 w 3539"/>
                    <a:gd name="T59" fmla="*/ 1 h 1366"/>
                    <a:gd name="T60" fmla="*/ 1 w 3539"/>
                    <a:gd name="T61" fmla="*/ 1 h 1366"/>
                    <a:gd name="T62" fmla="*/ 1 w 3539"/>
                    <a:gd name="T63" fmla="*/ 1 h 1366"/>
                    <a:gd name="T64" fmla="*/ 1 w 3539"/>
                    <a:gd name="T65" fmla="*/ 1 h 1366"/>
                    <a:gd name="T66" fmla="*/ 1 w 3539"/>
                    <a:gd name="T67" fmla="*/ 1 h 1366"/>
                    <a:gd name="T68" fmla="*/ 1 w 3539"/>
                    <a:gd name="T69" fmla="*/ 1 h 1366"/>
                    <a:gd name="T70" fmla="*/ 1 w 3539"/>
                    <a:gd name="T71" fmla="*/ 1 h 1366"/>
                    <a:gd name="T72" fmla="*/ 1 w 3539"/>
                    <a:gd name="T73" fmla="*/ 1 h 1366"/>
                    <a:gd name="T74" fmla="*/ 1 w 3539"/>
                    <a:gd name="T75" fmla="*/ 1 h 1366"/>
                    <a:gd name="T76" fmla="*/ 1 w 3539"/>
                    <a:gd name="T77" fmla="*/ 1 h 1366"/>
                    <a:gd name="T78" fmla="*/ 1 w 3539"/>
                    <a:gd name="T79" fmla="*/ 1 h 1366"/>
                    <a:gd name="T80" fmla="*/ 1 w 3539"/>
                    <a:gd name="T81" fmla="*/ 1 h 1366"/>
                    <a:gd name="T82" fmla="*/ 1 w 3539"/>
                    <a:gd name="T83" fmla="*/ 1 h 1366"/>
                    <a:gd name="T84" fmla="*/ 1 w 3539"/>
                    <a:gd name="T85" fmla="*/ 1 h 1366"/>
                    <a:gd name="T86" fmla="*/ 1 w 3539"/>
                    <a:gd name="T87" fmla="*/ 1 h 1366"/>
                    <a:gd name="T88" fmla="*/ 1 w 3539"/>
                    <a:gd name="T89" fmla="*/ 1 h 1366"/>
                    <a:gd name="T90" fmla="*/ 1 w 3539"/>
                    <a:gd name="T91" fmla="*/ 0 h 1366"/>
                    <a:gd name="T92" fmla="*/ 1 w 3539"/>
                    <a:gd name="T93" fmla="*/ 0 h 136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3539"/>
                    <a:gd name="T142" fmla="*/ 0 h 1366"/>
                    <a:gd name="T143" fmla="*/ 3539 w 3539"/>
                    <a:gd name="T144" fmla="*/ 1366 h 136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3539" h="1366">
                      <a:moveTo>
                        <a:pt x="48" y="0"/>
                      </a:moveTo>
                      <a:lnTo>
                        <a:pt x="0" y="107"/>
                      </a:lnTo>
                      <a:lnTo>
                        <a:pt x="7" y="349"/>
                      </a:lnTo>
                      <a:lnTo>
                        <a:pt x="72" y="487"/>
                      </a:lnTo>
                      <a:lnTo>
                        <a:pt x="181" y="523"/>
                      </a:lnTo>
                      <a:lnTo>
                        <a:pt x="367" y="679"/>
                      </a:lnTo>
                      <a:lnTo>
                        <a:pt x="824" y="993"/>
                      </a:lnTo>
                      <a:lnTo>
                        <a:pt x="927" y="1011"/>
                      </a:lnTo>
                      <a:lnTo>
                        <a:pt x="1059" y="1083"/>
                      </a:lnTo>
                      <a:lnTo>
                        <a:pt x="1102" y="1168"/>
                      </a:lnTo>
                      <a:lnTo>
                        <a:pt x="1450" y="1349"/>
                      </a:lnTo>
                      <a:lnTo>
                        <a:pt x="1596" y="1366"/>
                      </a:lnTo>
                      <a:lnTo>
                        <a:pt x="3539" y="757"/>
                      </a:lnTo>
                      <a:lnTo>
                        <a:pt x="3522" y="626"/>
                      </a:lnTo>
                      <a:lnTo>
                        <a:pt x="3004" y="463"/>
                      </a:lnTo>
                      <a:lnTo>
                        <a:pt x="3485" y="674"/>
                      </a:lnTo>
                      <a:lnTo>
                        <a:pt x="1572" y="1275"/>
                      </a:lnTo>
                      <a:lnTo>
                        <a:pt x="1450" y="1168"/>
                      </a:lnTo>
                      <a:lnTo>
                        <a:pt x="1390" y="1011"/>
                      </a:lnTo>
                      <a:lnTo>
                        <a:pt x="1439" y="703"/>
                      </a:lnTo>
                      <a:lnTo>
                        <a:pt x="1354" y="854"/>
                      </a:lnTo>
                      <a:lnTo>
                        <a:pt x="1336" y="1011"/>
                      </a:lnTo>
                      <a:lnTo>
                        <a:pt x="1390" y="1209"/>
                      </a:lnTo>
                      <a:lnTo>
                        <a:pt x="1439" y="1275"/>
                      </a:lnTo>
                      <a:lnTo>
                        <a:pt x="1156" y="1137"/>
                      </a:lnTo>
                      <a:lnTo>
                        <a:pt x="1102" y="1004"/>
                      </a:lnTo>
                      <a:lnTo>
                        <a:pt x="1089" y="806"/>
                      </a:lnTo>
                      <a:lnTo>
                        <a:pt x="1126" y="668"/>
                      </a:lnTo>
                      <a:lnTo>
                        <a:pt x="1059" y="770"/>
                      </a:lnTo>
                      <a:lnTo>
                        <a:pt x="1034" y="914"/>
                      </a:lnTo>
                      <a:lnTo>
                        <a:pt x="1023" y="999"/>
                      </a:lnTo>
                      <a:lnTo>
                        <a:pt x="921" y="932"/>
                      </a:lnTo>
                      <a:lnTo>
                        <a:pt x="903" y="757"/>
                      </a:lnTo>
                      <a:lnTo>
                        <a:pt x="957" y="554"/>
                      </a:lnTo>
                      <a:lnTo>
                        <a:pt x="892" y="644"/>
                      </a:lnTo>
                      <a:lnTo>
                        <a:pt x="844" y="781"/>
                      </a:lnTo>
                      <a:lnTo>
                        <a:pt x="844" y="926"/>
                      </a:lnTo>
                      <a:lnTo>
                        <a:pt x="199" y="480"/>
                      </a:lnTo>
                      <a:lnTo>
                        <a:pt x="193" y="349"/>
                      </a:lnTo>
                      <a:lnTo>
                        <a:pt x="199" y="240"/>
                      </a:lnTo>
                      <a:lnTo>
                        <a:pt x="144" y="312"/>
                      </a:lnTo>
                      <a:lnTo>
                        <a:pt x="114" y="427"/>
                      </a:lnTo>
                      <a:lnTo>
                        <a:pt x="48" y="306"/>
                      </a:lnTo>
                      <a:lnTo>
                        <a:pt x="48" y="131"/>
                      </a:lnTo>
                      <a:lnTo>
                        <a:pt x="162" y="59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32" name="Freeform 41"/>
                <p:cNvSpPr>
                  <a:spLocks/>
                </p:cNvSpPr>
                <p:nvPr/>
              </p:nvSpPr>
              <p:spPr bwMode="auto">
                <a:xfrm>
                  <a:off x="4571" y="2217"/>
                  <a:ext cx="163" cy="246"/>
                </a:xfrm>
                <a:custGeom>
                  <a:avLst/>
                  <a:gdLst>
                    <a:gd name="T0" fmla="*/ 1 w 325"/>
                    <a:gd name="T1" fmla="*/ 0 h 494"/>
                    <a:gd name="T2" fmla="*/ 1 w 325"/>
                    <a:gd name="T3" fmla="*/ 0 h 494"/>
                    <a:gd name="T4" fmla="*/ 1 w 325"/>
                    <a:gd name="T5" fmla="*/ 0 h 494"/>
                    <a:gd name="T6" fmla="*/ 0 w 325"/>
                    <a:gd name="T7" fmla="*/ 0 h 494"/>
                    <a:gd name="T8" fmla="*/ 1 w 325"/>
                    <a:gd name="T9" fmla="*/ 0 h 494"/>
                    <a:gd name="T10" fmla="*/ 1 w 325"/>
                    <a:gd name="T11" fmla="*/ 0 h 494"/>
                    <a:gd name="T12" fmla="*/ 1 w 325"/>
                    <a:gd name="T13" fmla="*/ 0 h 494"/>
                    <a:gd name="T14" fmla="*/ 1 w 325"/>
                    <a:gd name="T15" fmla="*/ 0 h 494"/>
                    <a:gd name="T16" fmla="*/ 1 w 325"/>
                    <a:gd name="T17" fmla="*/ 0 h 494"/>
                    <a:gd name="T18" fmla="*/ 1 w 325"/>
                    <a:gd name="T19" fmla="*/ 0 h 494"/>
                    <a:gd name="T20" fmla="*/ 1 w 325"/>
                    <a:gd name="T21" fmla="*/ 0 h 494"/>
                    <a:gd name="T22" fmla="*/ 1 w 325"/>
                    <a:gd name="T23" fmla="*/ 0 h 49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5"/>
                    <a:gd name="T37" fmla="*/ 0 h 494"/>
                    <a:gd name="T38" fmla="*/ 325 w 325"/>
                    <a:gd name="T39" fmla="*/ 494 h 49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5" h="494">
                      <a:moveTo>
                        <a:pt x="157" y="0"/>
                      </a:moveTo>
                      <a:lnTo>
                        <a:pt x="85" y="55"/>
                      </a:lnTo>
                      <a:lnTo>
                        <a:pt x="50" y="151"/>
                      </a:lnTo>
                      <a:lnTo>
                        <a:pt x="0" y="380"/>
                      </a:lnTo>
                      <a:lnTo>
                        <a:pt x="50" y="494"/>
                      </a:lnTo>
                      <a:lnTo>
                        <a:pt x="325" y="404"/>
                      </a:lnTo>
                      <a:lnTo>
                        <a:pt x="260" y="337"/>
                      </a:lnTo>
                      <a:lnTo>
                        <a:pt x="85" y="386"/>
                      </a:lnTo>
                      <a:lnTo>
                        <a:pt x="91" y="199"/>
                      </a:lnTo>
                      <a:lnTo>
                        <a:pt x="170" y="133"/>
                      </a:lnTo>
                      <a:lnTo>
                        <a:pt x="157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33" name="Freeform 42"/>
                <p:cNvSpPr>
                  <a:spLocks/>
                </p:cNvSpPr>
                <p:nvPr/>
              </p:nvSpPr>
              <p:spPr bwMode="auto">
                <a:xfrm>
                  <a:off x="4752" y="2319"/>
                  <a:ext cx="256" cy="87"/>
                </a:xfrm>
                <a:custGeom>
                  <a:avLst/>
                  <a:gdLst>
                    <a:gd name="T0" fmla="*/ 1 w 512"/>
                    <a:gd name="T1" fmla="*/ 0 h 175"/>
                    <a:gd name="T2" fmla="*/ 1 w 512"/>
                    <a:gd name="T3" fmla="*/ 0 h 175"/>
                    <a:gd name="T4" fmla="*/ 0 w 512"/>
                    <a:gd name="T5" fmla="*/ 0 h 175"/>
                    <a:gd name="T6" fmla="*/ 1 w 512"/>
                    <a:gd name="T7" fmla="*/ 0 h 175"/>
                    <a:gd name="T8" fmla="*/ 1 w 512"/>
                    <a:gd name="T9" fmla="*/ 0 h 17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12"/>
                    <a:gd name="T16" fmla="*/ 0 h 175"/>
                    <a:gd name="T17" fmla="*/ 512 w 512"/>
                    <a:gd name="T18" fmla="*/ 175 h 17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12" h="175">
                      <a:moveTo>
                        <a:pt x="11" y="108"/>
                      </a:moveTo>
                      <a:lnTo>
                        <a:pt x="512" y="0"/>
                      </a:lnTo>
                      <a:lnTo>
                        <a:pt x="0" y="175"/>
                      </a:lnTo>
                      <a:lnTo>
                        <a:pt x="11" y="1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34" name="Freeform 43"/>
                <p:cNvSpPr>
                  <a:spLocks/>
                </p:cNvSpPr>
                <p:nvPr/>
              </p:nvSpPr>
              <p:spPr bwMode="auto">
                <a:xfrm>
                  <a:off x="3734" y="2015"/>
                  <a:ext cx="1658" cy="805"/>
                </a:xfrm>
                <a:custGeom>
                  <a:avLst/>
                  <a:gdLst>
                    <a:gd name="T0" fmla="*/ 1 w 3316"/>
                    <a:gd name="T1" fmla="*/ 0 h 1609"/>
                    <a:gd name="T2" fmla="*/ 0 w 3316"/>
                    <a:gd name="T3" fmla="*/ 1 h 1609"/>
                    <a:gd name="T4" fmla="*/ 1 w 3316"/>
                    <a:gd name="T5" fmla="*/ 1 h 1609"/>
                    <a:gd name="T6" fmla="*/ 1 w 3316"/>
                    <a:gd name="T7" fmla="*/ 1 h 1609"/>
                    <a:gd name="T8" fmla="*/ 1 w 3316"/>
                    <a:gd name="T9" fmla="*/ 1 h 1609"/>
                    <a:gd name="T10" fmla="*/ 1 w 3316"/>
                    <a:gd name="T11" fmla="*/ 1 h 1609"/>
                    <a:gd name="T12" fmla="*/ 1 w 3316"/>
                    <a:gd name="T13" fmla="*/ 1 h 1609"/>
                    <a:gd name="T14" fmla="*/ 1 w 3316"/>
                    <a:gd name="T15" fmla="*/ 1 h 1609"/>
                    <a:gd name="T16" fmla="*/ 1 w 3316"/>
                    <a:gd name="T17" fmla="*/ 1 h 1609"/>
                    <a:gd name="T18" fmla="*/ 1 w 3316"/>
                    <a:gd name="T19" fmla="*/ 1 h 1609"/>
                    <a:gd name="T20" fmla="*/ 1 w 3316"/>
                    <a:gd name="T21" fmla="*/ 1 h 1609"/>
                    <a:gd name="T22" fmla="*/ 1 w 3316"/>
                    <a:gd name="T23" fmla="*/ 1 h 1609"/>
                    <a:gd name="T24" fmla="*/ 1 w 3316"/>
                    <a:gd name="T25" fmla="*/ 1 h 1609"/>
                    <a:gd name="T26" fmla="*/ 1 w 3316"/>
                    <a:gd name="T27" fmla="*/ 1 h 1609"/>
                    <a:gd name="T28" fmla="*/ 1 w 3316"/>
                    <a:gd name="T29" fmla="*/ 1 h 1609"/>
                    <a:gd name="T30" fmla="*/ 1 w 3316"/>
                    <a:gd name="T31" fmla="*/ 1 h 1609"/>
                    <a:gd name="T32" fmla="*/ 1 w 3316"/>
                    <a:gd name="T33" fmla="*/ 1 h 1609"/>
                    <a:gd name="T34" fmla="*/ 1 w 3316"/>
                    <a:gd name="T35" fmla="*/ 1 h 1609"/>
                    <a:gd name="T36" fmla="*/ 1 w 3316"/>
                    <a:gd name="T37" fmla="*/ 1 h 1609"/>
                    <a:gd name="T38" fmla="*/ 1 w 3316"/>
                    <a:gd name="T39" fmla="*/ 1 h 1609"/>
                    <a:gd name="T40" fmla="*/ 1 w 3316"/>
                    <a:gd name="T41" fmla="*/ 1 h 1609"/>
                    <a:gd name="T42" fmla="*/ 1 w 3316"/>
                    <a:gd name="T43" fmla="*/ 1 h 1609"/>
                    <a:gd name="T44" fmla="*/ 1 w 3316"/>
                    <a:gd name="T45" fmla="*/ 0 h 1609"/>
                    <a:gd name="T46" fmla="*/ 1 w 3316"/>
                    <a:gd name="T47" fmla="*/ 0 h 1609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3316"/>
                    <a:gd name="T73" fmla="*/ 0 h 1609"/>
                    <a:gd name="T74" fmla="*/ 3316 w 3316"/>
                    <a:gd name="T75" fmla="*/ 1609 h 1609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3316" h="1609">
                      <a:moveTo>
                        <a:pt x="264" y="0"/>
                      </a:moveTo>
                      <a:lnTo>
                        <a:pt x="0" y="40"/>
                      </a:lnTo>
                      <a:lnTo>
                        <a:pt x="8" y="136"/>
                      </a:lnTo>
                      <a:lnTo>
                        <a:pt x="837" y="1452"/>
                      </a:lnTo>
                      <a:lnTo>
                        <a:pt x="3051" y="1202"/>
                      </a:lnTo>
                      <a:lnTo>
                        <a:pt x="3154" y="1250"/>
                      </a:lnTo>
                      <a:lnTo>
                        <a:pt x="3212" y="1343"/>
                      </a:lnTo>
                      <a:lnTo>
                        <a:pt x="3141" y="1540"/>
                      </a:lnTo>
                      <a:lnTo>
                        <a:pt x="2774" y="1609"/>
                      </a:lnTo>
                      <a:lnTo>
                        <a:pt x="3157" y="1609"/>
                      </a:lnTo>
                      <a:lnTo>
                        <a:pt x="3316" y="1367"/>
                      </a:lnTo>
                      <a:lnTo>
                        <a:pt x="3306" y="1170"/>
                      </a:lnTo>
                      <a:lnTo>
                        <a:pt x="3237" y="1078"/>
                      </a:lnTo>
                      <a:lnTo>
                        <a:pt x="2852" y="1130"/>
                      </a:lnTo>
                      <a:lnTo>
                        <a:pt x="2782" y="1160"/>
                      </a:lnTo>
                      <a:lnTo>
                        <a:pt x="2699" y="1130"/>
                      </a:lnTo>
                      <a:lnTo>
                        <a:pt x="957" y="1335"/>
                      </a:lnTo>
                      <a:lnTo>
                        <a:pt x="417" y="577"/>
                      </a:lnTo>
                      <a:lnTo>
                        <a:pt x="898" y="1341"/>
                      </a:lnTo>
                      <a:lnTo>
                        <a:pt x="854" y="1405"/>
                      </a:lnTo>
                      <a:lnTo>
                        <a:pt x="33" y="75"/>
                      </a:lnTo>
                      <a:lnTo>
                        <a:pt x="243" y="40"/>
                      </a:lnTo>
                      <a:lnTo>
                        <a:pt x="26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35" name="Freeform 44"/>
                <p:cNvSpPr>
                  <a:spLocks/>
                </p:cNvSpPr>
                <p:nvPr/>
              </p:nvSpPr>
              <p:spPr bwMode="auto">
                <a:xfrm>
                  <a:off x="3777" y="2196"/>
                  <a:ext cx="298" cy="695"/>
                </a:xfrm>
                <a:custGeom>
                  <a:avLst/>
                  <a:gdLst>
                    <a:gd name="T0" fmla="*/ 1 w 595"/>
                    <a:gd name="T1" fmla="*/ 0 h 1390"/>
                    <a:gd name="T2" fmla="*/ 1 w 595"/>
                    <a:gd name="T3" fmla="*/ 1 h 1390"/>
                    <a:gd name="T4" fmla="*/ 1 w 595"/>
                    <a:gd name="T5" fmla="*/ 1 h 1390"/>
                    <a:gd name="T6" fmla="*/ 1 w 595"/>
                    <a:gd name="T7" fmla="*/ 1 h 1390"/>
                    <a:gd name="T8" fmla="*/ 0 w 595"/>
                    <a:gd name="T9" fmla="*/ 1 h 1390"/>
                    <a:gd name="T10" fmla="*/ 1 w 595"/>
                    <a:gd name="T11" fmla="*/ 1 h 1390"/>
                    <a:gd name="T12" fmla="*/ 1 w 595"/>
                    <a:gd name="T13" fmla="*/ 1 h 1390"/>
                    <a:gd name="T14" fmla="*/ 1 w 595"/>
                    <a:gd name="T15" fmla="*/ 1 h 1390"/>
                    <a:gd name="T16" fmla="*/ 1 w 595"/>
                    <a:gd name="T17" fmla="*/ 1 h 1390"/>
                    <a:gd name="T18" fmla="*/ 1 w 595"/>
                    <a:gd name="T19" fmla="*/ 1 h 1390"/>
                    <a:gd name="T20" fmla="*/ 1 w 595"/>
                    <a:gd name="T21" fmla="*/ 1 h 1390"/>
                    <a:gd name="T22" fmla="*/ 1 w 595"/>
                    <a:gd name="T23" fmla="*/ 1 h 1390"/>
                    <a:gd name="T24" fmla="*/ 1 w 595"/>
                    <a:gd name="T25" fmla="*/ 0 h 1390"/>
                    <a:gd name="T26" fmla="*/ 1 w 595"/>
                    <a:gd name="T27" fmla="*/ 0 h 1390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595"/>
                    <a:gd name="T43" fmla="*/ 0 h 1390"/>
                    <a:gd name="T44" fmla="*/ 595 w 595"/>
                    <a:gd name="T45" fmla="*/ 1390 h 1390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595" h="1390">
                      <a:moveTo>
                        <a:pt x="77" y="0"/>
                      </a:moveTo>
                      <a:lnTo>
                        <a:pt x="90" y="102"/>
                      </a:lnTo>
                      <a:lnTo>
                        <a:pt x="72" y="189"/>
                      </a:lnTo>
                      <a:lnTo>
                        <a:pt x="42" y="246"/>
                      </a:lnTo>
                      <a:lnTo>
                        <a:pt x="0" y="277"/>
                      </a:lnTo>
                      <a:lnTo>
                        <a:pt x="156" y="572"/>
                      </a:lnTo>
                      <a:lnTo>
                        <a:pt x="595" y="1390"/>
                      </a:lnTo>
                      <a:lnTo>
                        <a:pt x="271" y="655"/>
                      </a:lnTo>
                      <a:lnTo>
                        <a:pt x="72" y="277"/>
                      </a:lnTo>
                      <a:lnTo>
                        <a:pt x="265" y="504"/>
                      </a:lnTo>
                      <a:lnTo>
                        <a:pt x="114" y="205"/>
                      </a:lnTo>
                      <a:lnTo>
                        <a:pt x="156" y="96"/>
                      </a:lnTo>
                      <a:lnTo>
                        <a:pt x="77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36" name="Freeform 45"/>
                <p:cNvSpPr>
                  <a:spLocks/>
                </p:cNvSpPr>
                <p:nvPr/>
              </p:nvSpPr>
              <p:spPr bwMode="auto">
                <a:xfrm>
                  <a:off x="3687" y="2257"/>
                  <a:ext cx="1780" cy="796"/>
                </a:xfrm>
                <a:custGeom>
                  <a:avLst/>
                  <a:gdLst>
                    <a:gd name="T0" fmla="*/ 1 w 3560"/>
                    <a:gd name="T1" fmla="*/ 0 h 1593"/>
                    <a:gd name="T2" fmla="*/ 1 w 3560"/>
                    <a:gd name="T3" fmla="*/ 0 h 1593"/>
                    <a:gd name="T4" fmla="*/ 1 w 3560"/>
                    <a:gd name="T5" fmla="*/ 0 h 1593"/>
                    <a:gd name="T6" fmla="*/ 0 w 3560"/>
                    <a:gd name="T7" fmla="*/ 0 h 1593"/>
                    <a:gd name="T8" fmla="*/ 1 w 3560"/>
                    <a:gd name="T9" fmla="*/ 0 h 1593"/>
                    <a:gd name="T10" fmla="*/ 1 w 3560"/>
                    <a:gd name="T11" fmla="*/ 0 h 1593"/>
                    <a:gd name="T12" fmla="*/ 1 w 3560"/>
                    <a:gd name="T13" fmla="*/ 0 h 1593"/>
                    <a:gd name="T14" fmla="*/ 1 w 3560"/>
                    <a:gd name="T15" fmla="*/ 0 h 1593"/>
                    <a:gd name="T16" fmla="*/ 1 w 3560"/>
                    <a:gd name="T17" fmla="*/ 0 h 1593"/>
                    <a:gd name="T18" fmla="*/ 1 w 3560"/>
                    <a:gd name="T19" fmla="*/ 0 h 1593"/>
                    <a:gd name="T20" fmla="*/ 1 w 3560"/>
                    <a:gd name="T21" fmla="*/ 0 h 1593"/>
                    <a:gd name="T22" fmla="*/ 1 w 3560"/>
                    <a:gd name="T23" fmla="*/ 0 h 1593"/>
                    <a:gd name="T24" fmla="*/ 1 w 3560"/>
                    <a:gd name="T25" fmla="*/ 0 h 1593"/>
                    <a:gd name="T26" fmla="*/ 1 w 3560"/>
                    <a:gd name="T27" fmla="*/ 0 h 1593"/>
                    <a:gd name="T28" fmla="*/ 1 w 3560"/>
                    <a:gd name="T29" fmla="*/ 0 h 1593"/>
                    <a:gd name="T30" fmla="*/ 1 w 3560"/>
                    <a:gd name="T31" fmla="*/ 0 h 1593"/>
                    <a:gd name="T32" fmla="*/ 1 w 3560"/>
                    <a:gd name="T33" fmla="*/ 0 h 1593"/>
                    <a:gd name="T34" fmla="*/ 1 w 3560"/>
                    <a:gd name="T35" fmla="*/ 0 h 1593"/>
                    <a:gd name="T36" fmla="*/ 1 w 3560"/>
                    <a:gd name="T37" fmla="*/ 0 h 1593"/>
                    <a:gd name="T38" fmla="*/ 1 w 3560"/>
                    <a:gd name="T39" fmla="*/ 0 h 1593"/>
                    <a:gd name="T40" fmla="*/ 1 w 3560"/>
                    <a:gd name="T41" fmla="*/ 0 h 1593"/>
                    <a:gd name="T42" fmla="*/ 1 w 3560"/>
                    <a:gd name="T43" fmla="*/ 0 h 1593"/>
                    <a:gd name="T44" fmla="*/ 1 w 3560"/>
                    <a:gd name="T45" fmla="*/ 0 h 1593"/>
                    <a:gd name="T46" fmla="*/ 1 w 3560"/>
                    <a:gd name="T47" fmla="*/ 0 h 1593"/>
                    <a:gd name="T48" fmla="*/ 1 w 3560"/>
                    <a:gd name="T49" fmla="*/ 0 h 1593"/>
                    <a:gd name="T50" fmla="*/ 1 w 3560"/>
                    <a:gd name="T51" fmla="*/ 0 h 1593"/>
                    <a:gd name="T52" fmla="*/ 1 w 3560"/>
                    <a:gd name="T53" fmla="*/ 0 h 1593"/>
                    <a:gd name="T54" fmla="*/ 1 w 3560"/>
                    <a:gd name="T55" fmla="*/ 0 h 1593"/>
                    <a:gd name="T56" fmla="*/ 1 w 3560"/>
                    <a:gd name="T57" fmla="*/ 0 h 1593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3560"/>
                    <a:gd name="T88" fmla="*/ 0 h 1593"/>
                    <a:gd name="T89" fmla="*/ 3560 w 3560"/>
                    <a:gd name="T90" fmla="*/ 1593 h 1593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3560" h="1593">
                      <a:moveTo>
                        <a:pt x="277" y="0"/>
                      </a:moveTo>
                      <a:lnTo>
                        <a:pt x="129" y="68"/>
                      </a:lnTo>
                      <a:lnTo>
                        <a:pt x="12" y="93"/>
                      </a:lnTo>
                      <a:lnTo>
                        <a:pt x="0" y="172"/>
                      </a:lnTo>
                      <a:lnTo>
                        <a:pt x="482" y="1079"/>
                      </a:lnTo>
                      <a:lnTo>
                        <a:pt x="689" y="1593"/>
                      </a:lnTo>
                      <a:lnTo>
                        <a:pt x="2748" y="1340"/>
                      </a:lnTo>
                      <a:lnTo>
                        <a:pt x="2825" y="1314"/>
                      </a:lnTo>
                      <a:lnTo>
                        <a:pt x="2934" y="1351"/>
                      </a:lnTo>
                      <a:lnTo>
                        <a:pt x="3308" y="1301"/>
                      </a:lnTo>
                      <a:lnTo>
                        <a:pt x="3475" y="1148"/>
                      </a:lnTo>
                      <a:lnTo>
                        <a:pt x="3560" y="768"/>
                      </a:lnTo>
                      <a:lnTo>
                        <a:pt x="3500" y="495"/>
                      </a:lnTo>
                      <a:lnTo>
                        <a:pt x="3239" y="266"/>
                      </a:lnTo>
                      <a:lnTo>
                        <a:pt x="2727" y="395"/>
                      </a:lnTo>
                      <a:lnTo>
                        <a:pt x="3186" y="404"/>
                      </a:lnTo>
                      <a:lnTo>
                        <a:pt x="3383" y="555"/>
                      </a:lnTo>
                      <a:lnTo>
                        <a:pt x="3471" y="686"/>
                      </a:lnTo>
                      <a:lnTo>
                        <a:pt x="3478" y="882"/>
                      </a:lnTo>
                      <a:lnTo>
                        <a:pt x="3404" y="1116"/>
                      </a:lnTo>
                      <a:lnTo>
                        <a:pt x="3310" y="1221"/>
                      </a:lnTo>
                      <a:lnTo>
                        <a:pt x="3008" y="1261"/>
                      </a:lnTo>
                      <a:lnTo>
                        <a:pt x="2873" y="1218"/>
                      </a:lnTo>
                      <a:lnTo>
                        <a:pt x="2690" y="1310"/>
                      </a:lnTo>
                      <a:lnTo>
                        <a:pt x="747" y="1478"/>
                      </a:lnTo>
                      <a:lnTo>
                        <a:pt x="57" y="117"/>
                      </a:lnTo>
                      <a:lnTo>
                        <a:pt x="293" y="45"/>
                      </a:lnTo>
                      <a:lnTo>
                        <a:pt x="277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37" name="Freeform 46"/>
                <p:cNvSpPr>
                  <a:spLocks/>
                </p:cNvSpPr>
                <p:nvPr/>
              </p:nvSpPr>
              <p:spPr bwMode="auto">
                <a:xfrm>
                  <a:off x="4084" y="2647"/>
                  <a:ext cx="900" cy="265"/>
                </a:xfrm>
                <a:custGeom>
                  <a:avLst/>
                  <a:gdLst>
                    <a:gd name="T0" fmla="*/ 0 w 1800"/>
                    <a:gd name="T1" fmla="*/ 1 h 530"/>
                    <a:gd name="T2" fmla="*/ 1 w 1800"/>
                    <a:gd name="T3" fmla="*/ 1 h 530"/>
                    <a:gd name="T4" fmla="*/ 1 w 1800"/>
                    <a:gd name="T5" fmla="*/ 1 h 530"/>
                    <a:gd name="T6" fmla="*/ 1 w 1800"/>
                    <a:gd name="T7" fmla="*/ 1 h 530"/>
                    <a:gd name="T8" fmla="*/ 1 w 1800"/>
                    <a:gd name="T9" fmla="*/ 0 h 530"/>
                    <a:gd name="T10" fmla="*/ 1 w 1800"/>
                    <a:gd name="T11" fmla="*/ 1 h 530"/>
                    <a:gd name="T12" fmla="*/ 1 w 1800"/>
                    <a:gd name="T13" fmla="*/ 1 h 530"/>
                    <a:gd name="T14" fmla="*/ 1 w 1800"/>
                    <a:gd name="T15" fmla="*/ 1 h 530"/>
                    <a:gd name="T16" fmla="*/ 1 w 1800"/>
                    <a:gd name="T17" fmla="*/ 1 h 530"/>
                    <a:gd name="T18" fmla="*/ 1 w 1800"/>
                    <a:gd name="T19" fmla="*/ 1 h 530"/>
                    <a:gd name="T20" fmla="*/ 1 w 1800"/>
                    <a:gd name="T21" fmla="*/ 1 h 530"/>
                    <a:gd name="T22" fmla="*/ 1 w 1800"/>
                    <a:gd name="T23" fmla="*/ 1 h 530"/>
                    <a:gd name="T24" fmla="*/ 0 w 1800"/>
                    <a:gd name="T25" fmla="*/ 1 h 530"/>
                    <a:gd name="T26" fmla="*/ 0 w 1800"/>
                    <a:gd name="T27" fmla="*/ 1 h 530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800"/>
                    <a:gd name="T43" fmla="*/ 0 h 530"/>
                    <a:gd name="T44" fmla="*/ 1800 w 1800"/>
                    <a:gd name="T45" fmla="*/ 530 h 530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800" h="530">
                      <a:moveTo>
                        <a:pt x="0" y="530"/>
                      </a:moveTo>
                      <a:lnTo>
                        <a:pt x="145" y="397"/>
                      </a:lnTo>
                      <a:lnTo>
                        <a:pt x="210" y="277"/>
                      </a:lnTo>
                      <a:lnTo>
                        <a:pt x="193" y="133"/>
                      </a:lnTo>
                      <a:lnTo>
                        <a:pt x="1306" y="0"/>
                      </a:lnTo>
                      <a:lnTo>
                        <a:pt x="313" y="170"/>
                      </a:lnTo>
                      <a:lnTo>
                        <a:pt x="270" y="290"/>
                      </a:lnTo>
                      <a:lnTo>
                        <a:pt x="1120" y="242"/>
                      </a:lnTo>
                      <a:lnTo>
                        <a:pt x="252" y="368"/>
                      </a:lnTo>
                      <a:lnTo>
                        <a:pt x="204" y="416"/>
                      </a:lnTo>
                      <a:lnTo>
                        <a:pt x="156" y="445"/>
                      </a:lnTo>
                      <a:lnTo>
                        <a:pt x="1800" y="355"/>
                      </a:lnTo>
                      <a:lnTo>
                        <a:pt x="0" y="53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38" name="Freeform 47"/>
                <p:cNvSpPr>
                  <a:spLocks/>
                </p:cNvSpPr>
                <p:nvPr/>
              </p:nvSpPr>
              <p:spPr bwMode="auto">
                <a:xfrm>
                  <a:off x="4086" y="2392"/>
                  <a:ext cx="412" cy="180"/>
                </a:xfrm>
                <a:custGeom>
                  <a:avLst/>
                  <a:gdLst>
                    <a:gd name="T0" fmla="*/ 1 w 824"/>
                    <a:gd name="T1" fmla="*/ 0 h 361"/>
                    <a:gd name="T2" fmla="*/ 0 w 824"/>
                    <a:gd name="T3" fmla="*/ 0 h 361"/>
                    <a:gd name="T4" fmla="*/ 1 w 824"/>
                    <a:gd name="T5" fmla="*/ 0 h 361"/>
                    <a:gd name="T6" fmla="*/ 1 w 824"/>
                    <a:gd name="T7" fmla="*/ 0 h 361"/>
                    <a:gd name="T8" fmla="*/ 1 w 824"/>
                    <a:gd name="T9" fmla="*/ 0 h 361"/>
                    <a:gd name="T10" fmla="*/ 1 w 824"/>
                    <a:gd name="T11" fmla="*/ 0 h 361"/>
                    <a:gd name="T12" fmla="*/ 1 w 824"/>
                    <a:gd name="T13" fmla="*/ 0 h 361"/>
                    <a:gd name="T14" fmla="*/ 1 w 824"/>
                    <a:gd name="T15" fmla="*/ 0 h 361"/>
                    <a:gd name="T16" fmla="*/ 1 w 824"/>
                    <a:gd name="T17" fmla="*/ 0 h 361"/>
                    <a:gd name="T18" fmla="*/ 1 w 824"/>
                    <a:gd name="T19" fmla="*/ 0 h 361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824"/>
                    <a:gd name="T31" fmla="*/ 0 h 361"/>
                    <a:gd name="T32" fmla="*/ 824 w 824"/>
                    <a:gd name="T33" fmla="*/ 361 h 361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824" h="361">
                      <a:moveTo>
                        <a:pt x="317" y="0"/>
                      </a:moveTo>
                      <a:lnTo>
                        <a:pt x="0" y="16"/>
                      </a:lnTo>
                      <a:lnTo>
                        <a:pt x="240" y="361"/>
                      </a:lnTo>
                      <a:lnTo>
                        <a:pt x="824" y="316"/>
                      </a:lnTo>
                      <a:lnTo>
                        <a:pt x="760" y="273"/>
                      </a:lnTo>
                      <a:lnTo>
                        <a:pt x="283" y="289"/>
                      </a:lnTo>
                      <a:lnTo>
                        <a:pt x="157" y="77"/>
                      </a:lnTo>
                      <a:lnTo>
                        <a:pt x="391" y="21"/>
                      </a:lnTo>
                      <a:lnTo>
                        <a:pt x="317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39" name="Freeform 48"/>
                <p:cNvSpPr>
                  <a:spLocks/>
                </p:cNvSpPr>
                <p:nvPr/>
              </p:nvSpPr>
              <p:spPr bwMode="auto">
                <a:xfrm>
                  <a:off x="4792" y="2501"/>
                  <a:ext cx="357" cy="46"/>
                </a:xfrm>
                <a:custGeom>
                  <a:avLst/>
                  <a:gdLst>
                    <a:gd name="T0" fmla="*/ 0 w 714"/>
                    <a:gd name="T1" fmla="*/ 1 h 91"/>
                    <a:gd name="T2" fmla="*/ 1 w 714"/>
                    <a:gd name="T3" fmla="*/ 1 h 91"/>
                    <a:gd name="T4" fmla="*/ 1 w 714"/>
                    <a:gd name="T5" fmla="*/ 1 h 91"/>
                    <a:gd name="T6" fmla="*/ 1 w 714"/>
                    <a:gd name="T7" fmla="*/ 1 h 91"/>
                    <a:gd name="T8" fmla="*/ 1 w 714"/>
                    <a:gd name="T9" fmla="*/ 0 h 91"/>
                    <a:gd name="T10" fmla="*/ 1 w 714"/>
                    <a:gd name="T11" fmla="*/ 1 h 91"/>
                    <a:gd name="T12" fmla="*/ 0 w 714"/>
                    <a:gd name="T13" fmla="*/ 1 h 91"/>
                    <a:gd name="T14" fmla="*/ 0 w 714"/>
                    <a:gd name="T15" fmla="*/ 1 h 9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714"/>
                    <a:gd name="T25" fmla="*/ 0 h 91"/>
                    <a:gd name="T26" fmla="*/ 714 w 714"/>
                    <a:gd name="T27" fmla="*/ 91 h 91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714" h="91">
                      <a:moveTo>
                        <a:pt x="0" y="91"/>
                      </a:moveTo>
                      <a:lnTo>
                        <a:pt x="122" y="77"/>
                      </a:lnTo>
                      <a:lnTo>
                        <a:pt x="366" y="47"/>
                      </a:lnTo>
                      <a:lnTo>
                        <a:pt x="607" y="14"/>
                      </a:lnTo>
                      <a:lnTo>
                        <a:pt x="714" y="0"/>
                      </a:lnTo>
                      <a:lnTo>
                        <a:pt x="178" y="19"/>
                      </a:lnTo>
                      <a:lnTo>
                        <a:pt x="0" y="9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40" name="Freeform 49"/>
                <p:cNvSpPr>
                  <a:spLocks/>
                </p:cNvSpPr>
                <p:nvPr/>
              </p:nvSpPr>
              <p:spPr bwMode="auto">
                <a:xfrm>
                  <a:off x="4174" y="1408"/>
                  <a:ext cx="991" cy="245"/>
                </a:xfrm>
                <a:custGeom>
                  <a:avLst/>
                  <a:gdLst>
                    <a:gd name="T0" fmla="*/ 1 w 1982"/>
                    <a:gd name="T1" fmla="*/ 0 h 491"/>
                    <a:gd name="T2" fmla="*/ 1 w 1982"/>
                    <a:gd name="T3" fmla="*/ 0 h 491"/>
                    <a:gd name="T4" fmla="*/ 1 w 1982"/>
                    <a:gd name="T5" fmla="*/ 0 h 491"/>
                    <a:gd name="T6" fmla="*/ 1 w 1982"/>
                    <a:gd name="T7" fmla="*/ 0 h 491"/>
                    <a:gd name="T8" fmla="*/ 0 w 1982"/>
                    <a:gd name="T9" fmla="*/ 0 h 491"/>
                    <a:gd name="T10" fmla="*/ 1 w 1982"/>
                    <a:gd name="T11" fmla="*/ 0 h 491"/>
                    <a:gd name="T12" fmla="*/ 1 w 1982"/>
                    <a:gd name="T13" fmla="*/ 0 h 491"/>
                    <a:gd name="T14" fmla="*/ 1 w 1982"/>
                    <a:gd name="T15" fmla="*/ 0 h 491"/>
                    <a:gd name="T16" fmla="*/ 1 w 1982"/>
                    <a:gd name="T17" fmla="*/ 0 h 491"/>
                    <a:gd name="T18" fmla="*/ 1 w 1982"/>
                    <a:gd name="T19" fmla="*/ 0 h 491"/>
                    <a:gd name="T20" fmla="*/ 1 w 1982"/>
                    <a:gd name="T21" fmla="*/ 0 h 491"/>
                    <a:gd name="T22" fmla="*/ 1 w 1982"/>
                    <a:gd name="T23" fmla="*/ 0 h 491"/>
                    <a:gd name="T24" fmla="*/ 1 w 1982"/>
                    <a:gd name="T25" fmla="*/ 0 h 49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982"/>
                    <a:gd name="T40" fmla="*/ 0 h 491"/>
                    <a:gd name="T41" fmla="*/ 1982 w 1982"/>
                    <a:gd name="T42" fmla="*/ 491 h 491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982" h="491">
                      <a:moveTo>
                        <a:pt x="1982" y="106"/>
                      </a:moveTo>
                      <a:lnTo>
                        <a:pt x="1658" y="52"/>
                      </a:lnTo>
                      <a:lnTo>
                        <a:pt x="1599" y="5"/>
                      </a:lnTo>
                      <a:lnTo>
                        <a:pt x="1511" y="0"/>
                      </a:lnTo>
                      <a:lnTo>
                        <a:pt x="0" y="335"/>
                      </a:lnTo>
                      <a:lnTo>
                        <a:pt x="489" y="491"/>
                      </a:lnTo>
                      <a:lnTo>
                        <a:pt x="1769" y="167"/>
                      </a:lnTo>
                      <a:lnTo>
                        <a:pt x="470" y="419"/>
                      </a:lnTo>
                      <a:lnTo>
                        <a:pt x="337" y="332"/>
                      </a:lnTo>
                      <a:lnTo>
                        <a:pt x="1520" y="47"/>
                      </a:lnTo>
                      <a:lnTo>
                        <a:pt x="1604" y="69"/>
                      </a:lnTo>
                      <a:lnTo>
                        <a:pt x="1982" y="10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41" name="Freeform 50"/>
                <p:cNvSpPr>
                  <a:spLocks/>
                </p:cNvSpPr>
                <p:nvPr/>
              </p:nvSpPr>
              <p:spPr bwMode="auto">
                <a:xfrm>
                  <a:off x="4908" y="1912"/>
                  <a:ext cx="514" cy="208"/>
                </a:xfrm>
                <a:custGeom>
                  <a:avLst/>
                  <a:gdLst>
                    <a:gd name="T0" fmla="*/ 0 w 1026"/>
                    <a:gd name="T1" fmla="*/ 1 h 415"/>
                    <a:gd name="T2" fmla="*/ 1 w 1026"/>
                    <a:gd name="T3" fmla="*/ 1 h 415"/>
                    <a:gd name="T4" fmla="*/ 1 w 1026"/>
                    <a:gd name="T5" fmla="*/ 0 h 415"/>
                    <a:gd name="T6" fmla="*/ 1 w 1026"/>
                    <a:gd name="T7" fmla="*/ 1 h 415"/>
                    <a:gd name="T8" fmla="*/ 0 w 1026"/>
                    <a:gd name="T9" fmla="*/ 1 h 415"/>
                    <a:gd name="T10" fmla="*/ 0 w 1026"/>
                    <a:gd name="T11" fmla="*/ 1 h 41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026"/>
                    <a:gd name="T19" fmla="*/ 0 h 415"/>
                    <a:gd name="T20" fmla="*/ 1026 w 1026"/>
                    <a:gd name="T21" fmla="*/ 415 h 415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026" h="415">
                      <a:moveTo>
                        <a:pt x="0" y="415"/>
                      </a:moveTo>
                      <a:lnTo>
                        <a:pt x="295" y="128"/>
                      </a:lnTo>
                      <a:lnTo>
                        <a:pt x="720" y="0"/>
                      </a:lnTo>
                      <a:lnTo>
                        <a:pt x="1026" y="128"/>
                      </a:lnTo>
                      <a:lnTo>
                        <a:pt x="0" y="415"/>
                      </a:lnTo>
                      <a:close/>
                    </a:path>
                  </a:pathLst>
                </a:custGeom>
                <a:solidFill>
                  <a:srgbClr val="F7A85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42" name="Freeform 51"/>
                <p:cNvSpPr>
                  <a:spLocks/>
                </p:cNvSpPr>
                <p:nvPr/>
              </p:nvSpPr>
              <p:spPr bwMode="auto">
                <a:xfrm>
                  <a:off x="4657" y="1864"/>
                  <a:ext cx="914" cy="637"/>
                </a:xfrm>
                <a:custGeom>
                  <a:avLst/>
                  <a:gdLst>
                    <a:gd name="T0" fmla="*/ 1 w 1827"/>
                    <a:gd name="T1" fmla="*/ 0 h 1274"/>
                    <a:gd name="T2" fmla="*/ 1 w 1827"/>
                    <a:gd name="T3" fmla="*/ 1 h 1274"/>
                    <a:gd name="T4" fmla="*/ 1 w 1827"/>
                    <a:gd name="T5" fmla="*/ 1 h 1274"/>
                    <a:gd name="T6" fmla="*/ 1 w 1827"/>
                    <a:gd name="T7" fmla="*/ 1 h 1274"/>
                    <a:gd name="T8" fmla="*/ 1 w 1827"/>
                    <a:gd name="T9" fmla="*/ 1 h 1274"/>
                    <a:gd name="T10" fmla="*/ 1 w 1827"/>
                    <a:gd name="T11" fmla="*/ 1 h 1274"/>
                    <a:gd name="T12" fmla="*/ 1 w 1827"/>
                    <a:gd name="T13" fmla="*/ 1 h 1274"/>
                    <a:gd name="T14" fmla="*/ 1 w 1827"/>
                    <a:gd name="T15" fmla="*/ 1 h 1274"/>
                    <a:gd name="T16" fmla="*/ 0 w 1827"/>
                    <a:gd name="T17" fmla="*/ 1 h 1274"/>
                    <a:gd name="T18" fmla="*/ 1 w 1827"/>
                    <a:gd name="T19" fmla="*/ 1 h 1274"/>
                    <a:gd name="T20" fmla="*/ 1 w 1827"/>
                    <a:gd name="T21" fmla="*/ 1 h 1274"/>
                    <a:gd name="T22" fmla="*/ 1 w 1827"/>
                    <a:gd name="T23" fmla="*/ 1 h 1274"/>
                    <a:gd name="T24" fmla="*/ 1 w 1827"/>
                    <a:gd name="T25" fmla="*/ 1 h 1274"/>
                    <a:gd name="T26" fmla="*/ 1 w 1827"/>
                    <a:gd name="T27" fmla="*/ 1 h 1274"/>
                    <a:gd name="T28" fmla="*/ 1 w 1827"/>
                    <a:gd name="T29" fmla="*/ 1 h 1274"/>
                    <a:gd name="T30" fmla="*/ 1 w 1827"/>
                    <a:gd name="T31" fmla="*/ 1 h 1274"/>
                    <a:gd name="T32" fmla="*/ 1 w 1827"/>
                    <a:gd name="T33" fmla="*/ 1 h 1274"/>
                    <a:gd name="T34" fmla="*/ 1 w 1827"/>
                    <a:gd name="T35" fmla="*/ 1 h 1274"/>
                    <a:gd name="T36" fmla="*/ 1 w 1827"/>
                    <a:gd name="T37" fmla="*/ 1 h 1274"/>
                    <a:gd name="T38" fmla="*/ 1 w 1827"/>
                    <a:gd name="T39" fmla="*/ 0 h 1274"/>
                    <a:gd name="T40" fmla="*/ 1 w 1827"/>
                    <a:gd name="T41" fmla="*/ 0 h 1274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1827"/>
                    <a:gd name="T64" fmla="*/ 0 h 1274"/>
                    <a:gd name="T65" fmla="*/ 1827 w 1827"/>
                    <a:gd name="T66" fmla="*/ 1274 h 1274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1827" h="1274">
                      <a:moveTo>
                        <a:pt x="1020" y="0"/>
                      </a:moveTo>
                      <a:lnTo>
                        <a:pt x="1790" y="205"/>
                      </a:lnTo>
                      <a:lnTo>
                        <a:pt x="1827" y="325"/>
                      </a:lnTo>
                      <a:lnTo>
                        <a:pt x="1453" y="452"/>
                      </a:lnTo>
                      <a:lnTo>
                        <a:pt x="1405" y="548"/>
                      </a:lnTo>
                      <a:lnTo>
                        <a:pt x="1429" y="657"/>
                      </a:lnTo>
                      <a:lnTo>
                        <a:pt x="1483" y="736"/>
                      </a:lnTo>
                      <a:lnTo>
                        <a:pt x="1591" y="795"/>
                      </a:lnTo>
                      <a:lnTo>
                        <a:pt x="0" y="1274"/>
                      </a:lnTo>
                      <a:lnTo>
                        <a:pt x="1464" y="777"/>
                      </a:lnTo>
                      <a:lnTo>
                        <a:pt x="1368" y="718"/>
                      </a:lnTo>
                      <a:lnTo>
                        <a:pt x="900" y="819"/>
                      </a:lnTo>
                      <a:lnTo>
                        <a:pt x="1344" y="651"/>
                      </a:lnTo>
                      <a:lnTo>
                        <a:pt x="1350" y="513"/>
                      </a:lnTo>
                      <a:lnTo>
                        <a:pt x="399" y="723"/>
                      </a:lnTo>
                      <a:lnTo>
                        <a:pt x="375" y="622"/>
                      </a:lnTo>
                      <a:lnTo>
                        <a:pt x="1783" y="245"/>
                      </a:lnTo>
                      <a:lnTo>
                        <a:pt x="1066" y="74"/>
                      </a:lnTo>
                      <a:lnTo>
                        <a:pt x="515" y="255"/>
                      </a:lnTo>
                      <a:lnTo>
                        <a:pt x="102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43" name="Freeform 52"/>
                <p:cNvSpPr>
                  <a:spLocks/>
                </p:cNvSpPr>
                <p:nvPr/>
              </p:nvSpPr>
              <p:spPr bwMode="auto">
                <a:xfrm>
                  <a:off x="5098" y="2432"/>
                  <a:ext cx="162" cy="77"/>
                </a:xfrm>
                <a:custGeom>
                  <a:avLst/>
                  <a:gdLst>
                    <a:gd name="T0" fmla="*/ 1 w 322"/>
                    <a:gd name="T1" fmla="*/ 0 h 154"/>
                    <a:gd name="T2" fmla="*/ 1 w 322"/>
                    <a:gd name="T3" fmla="*/ 1 h 154"/>
                    <a:gd name="T4" fmla="*/ 0 w 322"/>
                    <a:gd name="T5" fmla="*/ 1 h 154"/>
                    <a:gd name="T6" fmla="*/ 1 w 322"/>
                    <a:gd name="T7" fmla="*/ 1 h 154"/>
                    <a:gd name="T8" fmla="*/ 1 w 322"/>
                    <a:gd name="T9" fmla="*/ 1 h 154"/>
                    <a:gd name="T10" fmla="*/ 1 w 322"/>
                    <a:gd name="T11" fmla="*/ 0 h 154"/>
                    <a:gd name="T12" fmla="*/ 1 w 322"/>
                    <a:gd name="T13" fmla="*/ 0 h 15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322"/>
                    <a:gd name="T22" fmla="*/ 0 h 154"/>
                    <a:gd name="T23" fmla="*/ 322 w 322"/>
                    <a:gd name="T24" fmla="*/ 154 h 15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322" h="154">
                      <a:moveTo>
                        <a:pt x="213" y="0"/>
                      </a:moveTo>
                      <a:lnTo>
                        <a:pt x="322" y="132"/>
                      </a:lnTo>
                      <a:lnTo>
                        <a:pt x="0" y="154"/>
                      </a:lnTo>
                      <a:lnTo>
                        <a:pt x="183" y="96"/>
                      </a:lnTo>
                      <a:lnTo>
                        <a:pt x="140" y="15"/>
                      </a:lnTo>
                      <a:lnTo>
                        <a:pt x="21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pic>
            <p:nvPicPr>
              <p:cNvPr id="16392" name="Picture 53" descr="BS00554_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2112" cy="18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393" name="AutoShape 54"/>
              <p:cNvSpPr>
                <a:spLocks noChangeArrowheads="1"/>
              </p:cNvSpPr>
              <p:nvPr/>
            </p:nvSpPr>
            <p:spPr bwMode="auto">
              <a:xfrm>
                <a:off x="2160" y="912"/>
                <a:ext cx="3120" cy="3264"/>
              </a:xfrm>
              <a:prstGeom prst="curvedLeftArrow">
                <a:avLst>
                  <a:gd name="adj1" fmla="val 20923"/>
                  <a:gd name="adj2" fmla="val 41846"/>
                  <a:gd name="adj3" fmla="val 33333"/>
                </a:avLst>
              </a:prstGeom>
              <a:gradFill rotWithShape="0">
                <a:gsLst>
                  <a:gs pos="0">
                    <a:srgbClr val="99FF99"/>
                  </a:gs>
                  <a:gs pos="50000">
                    <a:srgbClr val="FFCC99"/>
                  </a:gs>
                  <a:gs pos="100000">
                    <a:srgbClr val="99FF99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394" name="AutoShape 55"/>
              <p:cNvSpPr>
                <a:spLocks noChangeArrowheads="1"/>
              </p:cNvSpPr>
              <p:nvPr/>
            </p:nvSpPr>
            <p:spPr bwMode="auto">
              <a:xfrm>
                <a:off x="192" y="1248"/>
                <a:ext cx="1200" cy="3072"/>
              </a:xfrm>
              <a:prstGeom prst="curvedRightArrow">
                <a:avLst>
                  <a:gd name="adj1" fmla="val 51200"/>
                  <a:gd name="adj2" fmla="val 102400"/>
                  <a:gd name="adj3" fmla="val 33333"/>
                </a:avLst>
              </a:prstGeom>
              <a:gradFill rotWithShape="0">
                <a:gsLst>
                  <a:gs pos="0">
                    <a:srgbClr val="55261C"/>
                  </a:gs>
                  <a:gs pos="3000">
                    <a:srgbClr val="EBDAD4"/>
                  </a:gs>
                  <a:gs pos="14500">
                    <a:srgbClr val="C0524E"/>
                  </a:gs>
                  <a:gs pos="21001">
                    <a:srgbClr val="80302D"/>
                  </a:gs>
                  <a:gs pos="22000">
                    <a:srgbClr val="9C6563"/>
                  </a:gs>
                  <a:gs pos="24001">
                    <a:srgbClr val="FFFFFF"/>
                  </a:gs>
                  <a:gs pos="39500">
                    <a:srgbClr val="83A7C3"/>
                  </a:gs>
                  <a:gs pos="43500">
                    <a:srgbClr val="768FB9"/>
                  </a:gs>
                  <a:gs pos="46001">
                    <a:srgbClr val="83A7C3"/>
                  </a:gs>
                  <a:gs pos="50000">
                    <a:srgbClr val="DCEBF5"/>
                  </a:gs>
                  <a:gs pos="53999">
                    <a:srgbClr val="83A7C3"/>
                  </a:gs>
                  <a:gs pos="56500">
                    <a:srgbClr val="768FB9"/>
                  </a:gs>
                  <a:gs pos="60501">
                    <a:srgbClr val="83A7C3"/>
                  </a:gs>
                  <a:gs pos="75999">
                    <a:srgbClr val="FFFFFF"/>
                  </a:gs>
                  <a:gs pos="78000">
                    <a:srgbClr val="9C6563"/>
                  </a:gs>
                  <a:gs pos="78999">
                    <a:srgbClr val="80302D"/>
                  </a:gs>
                  <a:gs pos="85501">
                    <a:srgbClr val="C0524E"/>
                  </a:gs>
                  <a:gs pos="97000">
                    <a:srgbClr val="EBDAD4"/>
                  </a:gs>
                  <a:gs pos="100000">
                    <a:srgbClr val="55261C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395" name="AutoShape 56"/>
              <p:cNvSpPr>
                <a:spLocks noChangeArrowheads="1"/>
              </p:cNvSpPr>
              <p:nvPr/>
            </p:nvSpPr>
            <p:spPr bwMode="auto">
              <a:xfrm>
                <a:off x="4176" y="2400"/>
                <a:ext cx="1392" cy="1728"/>
              </a:xfrm>
              <a:prstGeom prst="irregularSeal2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66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396" name="AutoShape 57"/>
              <p:cNvSpPr>
                <a:spLocks noChangeArrowheads="1"/>
              </p:cNvSpPr>
              <p:nvPr/>
            </p:nvSpPr>
            <p:spPr bwMode="auto">
              <a:xfrm>
                <a:off x="1968" y="384"/>
                <a:ext cx="3408" cy="18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2 h 21600"/>
                  <a:gd name="T26" fmla="*/ 18437 w 21600"/>
                  <a:gd name="T27" fmla="*/ 18438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548" y="10800"/>
                    </a:moveTo>
                    <a:cubicBezTo>
                      <a:pt x="1548" y="15910"/>
                      <a:pt x="5690" y="20052"/>
                      <a:pt x="10800" y="20052"/>
                    </a:cubicBezTo>
                    <a:cubicBezTo>
                      <a:pt x="15910" y="20052"/>
                      <a:pt x="20052" y="15910"/>
                      <a:pt x="20052" y="10800"/>
                    </a:cubicBezTo>
                    <a:cubicBezTo>
                      <a:pt x="20052" y="5690"/>
                      <a:pt x="15910" y="1548"/>
                      <a:pt x="10800" y="1548"/>
                    </a:cubicBezTo>
                    <a:cubicBezTo>
                      <a:pt x="5690" y="1548"/>
                      <a:pt x="1548" y="5690"/>
                      <a:pt x="1548" y="1080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5E9EFF"/>
                  </a:gs>
                  <a:gs pos="20000">
                    <a:srgbClr val="85C2FF"/>
                  </a:gs>
                  <a:gs pos="35001">
                    <a:srgbClr val="C4D6EB"/>
                  </a:gs>
                  <a:gs pos="50000">
                    <a:srgbClr val="FFEBFA"/>
                  </a:gs>
                  <a:gs pos="64999">
                    <a:srgbClr val="C4D6EB"/>
                  </a:gs>
                  <a:gs pos="80000">
                    <a:srgbClr val="85C2FF"/>
                  </a:gs>
                  <a:gs pos="100000">
                    <a:srgbClr val="5E9E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397" name="AutoShape 58"/>
              <p:cNvSpPr>
                <a:spLocks noChangeArrowheads="1"/>
              </p:cNvSpPr>
              <p:nvPr/>
            </p:nvSpPr>
            <p:spPr bwMode="auto">
              <a:xfrm rot="1600984">
                <a:off x="414" y="1790"/>
                <a:ext cx="4656" cy="18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4 w 21600"/>
                  <a:gd name="T25" fmla="*/ 3162 h 21600"/>
                  <a:gd name="T26" fmla="*/ 18436 w 21600"/>
                  <a:gd name="T27" fmla="*/ 18438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548" y="10800"/>
                    </a:moveTo>
                    <a:cubicBezTo>
                      <a:pt x="1548" y="15910"/>
                      <a:pt x="5690" y="20052"/>
                      <a:pt x="10800" y="20052"/>
                    </a:cubicBezTo>
                    <a:cubicBezTo>
                      <a:pt x="15910" y="20052"/>
                      <a:pt x="20052" y="15910"/>
                      <a:pt x="20052" y="10800"/>
                    </a:cubicBezTo>
                    <a:cubicBezTo>
                      <a:pt x="20052" y="5690"/>
                      <a:pt x="15910" y="1548"/>
                      <a:pt x="10800" y="1548"/>
                    </a:cubicBezTo>
                    <a:cubicBezTo>
                      <a:pt x="5690" y="1548"/>
                      <a:pt x="1548" y="5690"/>
                      <a:pt x="1548" y="1080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F7631"/>
                  </a:gs>
                  <a:gs pos="100000">
                    <a:srgbClr val="FFFF99"/>
                  </a:gs>
                </a:gsLst>
                <a:path path="rect">
                  <a:fillToRect l="100000" b="10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12643" name="WordArt 59"/>
          <p:cNvSpPr>
            <a:spLocks noChangeArrowheads="1" noChangeShapeType="1" noTextEdit="1"/>
          </p:cNvSpPr>
          <p:nvPr/>
        </p:nvSpPr>
        <p:spPr bwMode="auto">
          <a:xfrm>
            <a:off x="1331913" y="1052513"/>
            <a:ext cx="6481762" cy="38576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Спасибо </a:t>
            </a:r>
          </a:p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11\Desktop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sp>
        <p:nvSpPr>
          <p:cNvPr id="5" name="Табличка 4"/>
          <p:cNvSpPr/>
          <p:nvPr/>
        </p:nvSpPr>
        <p:spPr>
          <a:xfrm>
            <a:off x="107504" y="260648"/>
            <a:ext cx="8686800" cy="6324600"/>
          </a:xfrm>
          <a:prstGeom prst="plaque">
            <a:avLst>
              <a:gd name="adj" fmla="val 11607"/>
            </a:avLst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900" b="1" u="sng" dirty="0" smtClean="0">
                <a:solidFill>
                  <a:srgbClr val="FF0000"/>
                </a:solidFill>
                <a:latin typeface="Monotype Corsiva" pitchFamily="66" charset="0"/>
              </a:rPr>
              <a:t>Мобильный телефон: друг или враг?</a:t>
            </a:r>
            <a:r>
              <a:rPr lang="ru-RU" sz="6000" b="1" u="sng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6000" b="1" u="sng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900" b="1" u="sng" dirty="0" smtClean="0">
                <a:solidFill>
                  <a:srgbClr val="3333CC"/>
                </a:solidFill>
                <a:latin typeface="Monotype Corsiva" pitchFamily="66" charset="0"/>
              </a:rPr>
              <a:t>План занятия:</a:t>
            </a:r>
            <a:endParaRPr lang="ru-RU" sz="4900" b="1" u="sng" dirty="0">
              <a:solidFill>
                <a:srgbClr val="3333CC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28800"/>
            <a:ext cx="8858280" cy="4786346"/>
          </a:xfrm>
          <a:noFill/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  раунд. Интересные факты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 раунд. Узнаем истину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 раунд. Виды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мобильной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зависимости.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4 раунд.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Кейс-задания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5 раунд. Рекомендации 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грамотного пользователя 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мобильного телефона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Лёха\Pictures\96a58549371185075e02e62db40319a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4509120"/>
            <a:ext cx="2952328" cy="2068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111\Desktop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sp>
        <p:nvSpPr>
          <p:cNvPr id="5" name="Табличка 4"/>
          <p:cNvSpPr/>
          <p:nvPr/>
        </p:nvSpPr>
        <p:spPr>
          <a:xfrm>
            <a:off x="107504" y="260648"/>
            <a:ext cx="8686800" cy="6324600"/>
          </a:xfrm>
          <a:prstGeom prst="plaque">
            <a:avLst>
              <a:gd name="adj" fmla="val 11607"/>
            </a:avLst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14348" y="1285860"/>
            <a:ext cx="771530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rgbClr val="FF0000"/>
                </a:solidFill>
                <a:latin typeface="Monotype Corsiva" pitchFamily="66" charset="0"/>
              </a:rPr>
              <a:t>I</a:t>
            </a:r>
            <a:r>
              <a:rPr lang="ru-RU" sz="6600" b="1" dirty="0" smtClean="0">
                <a:solidFill>
                  <a:srgbClr val="FF0000"/>
                </a:solidFill>
                <a:latin typeface="Monotype Corsiva" pitchFamily="66" charset="0"/>
              </a:rPr>
              <a:t>  раунд</a:t>
            </a:r>
          </a:p>
          <a:p>
            <a:pPr algn="ctr"/>
            <a:r>
              <a:rPr lang="ru-RU" sz="6600" b="1" dirty="0" smtClean="0">
                <a:solidFill>
                  <a:srgbClr val="0000CC"/>
                </a:solidFill>
                <a:latin typeface="Monotype Corsiva" pitchFamily="66" charset="0"/>
              </a:rPr>
              <a:t>Интересные факты</a:t>
            </a:r>
            <a:endParaRPr lang="ru-RU" sz="6600" b="1" dirty="0">
              <a:solidFill>
                <a:srgbClr val="0000CC"/>
              </a:solidFill>
              <a:latin typeface="Monotype Corsiva" pitchFamily="66" charset="0"/>
            </a:endParaRPr>
          </a:p>
        </p:txBody>
      </p:sp>
      <p:pic>
        <p:nvPicPr>
          <p:cNvPr id="21506" name="Picture 2" descr="https://or71.ru/upload/iblock/3d6/3d65d1e4a8556ce68fa10558837c3b3c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356992"/>
            <a:ext cx="3078058" cy="29292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111\Desktop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sp>
        <p:nvSpPr>
          <p:cNvPr id="6" name="Табличка 5"/>
          <p:cNvSpPr/>
          <p:nvPr/>
        </p:nvSpPr>
        <p:spPr>
          <a:xfrm>
            <a:off x="0" y="188640"/>
            <a:ext cx="8686800" cy="6324600"/>
          </a:xfrm>
          <a:prstGeom prst="plaque">
            <a:avLst>
              <a:gd name="adj" fmla="val 11607"/>
            </a:avLst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4048" y="1484784"/>
            <a:ext cx="3744416" cy="492933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Самым первым телефоном в мире, способным передавать человеческую речь и музыку, был телефон Рейса.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1860 году Филипп Рейс (немецкий физик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и изобретатель) сконструировал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первый прототип телефона, способный передавать звук на расстоянии до 100 метров.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Аппарат имел микрофон оригинальной конструкции, источник питания (гальваническую батарею) и динамик.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Телефон Рейса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8" name="Содержимое 3" descr="Early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628800"/>
            <a:ext cx="4968621" cy="4482549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4149080"/>
            <a:ext cx="208823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Johann_Philipp_Reis_telephon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1628800"/>
            <a:ext cx="2852669" cy="2592288"/>
          </a:xfrm>
          <a:prstGeom prst="rect">
            <a:avLst/>
          </a:prstGeom>
          <a:ln w="3175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111\Desktop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sp>
        <p:nvSpPr>
          <p:cNvPr id="6" name="Табличка 5"/>
          <p:cNvSpPr/>
          <p:nvPr/>
        </p:nvSpPr>
        <p:spPr>
          <a:xfrm>
            <a:off x="0" y="188640"/>
            <a:ext cx="8686800" cy="6324600"/>
          </a:xfrm>
          <a:prstGeom prst="plaque">
            <a:avLst>
              <a:gd name="adj" fmla="val 11607"/>
            </a:avLst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284984"/>
            <a:ext cx="8229600" cy="2664296"/>
          </a:xfrm>
        </p:spPr>
        <p:txBody>
          <a:bodyPr>
            <a:normAutofit lnSpcReduction="10000"/>
          </a:bodyPr>
          <a:lstStyle/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Получив в домашнее распоряжение телефон, люди захотели общаться по пути на работу или домой.</a:t>
            </a: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Такая непривязанная к помещению связь была доступна изначально лишь спецслужбам. </a:t>
            </a:r>
          </a:p>
          <a:p>
            <a:endParaRPr lang="ru-RU" dirty="0"/>
          </a:p>
        </p:txBody>
      </p:sp>
      <p:pic>
        <p:nvPicPr>
          <p:cNvPr id="3074" name="Picture 2" descr="сотовые-телефоны-от-больших-к-маленьки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260648"/>
            <a:ext cx="7153275" cy="28867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111\Desktop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sp>
        <p:nvSpPr>
          <p:cNvPr id="6" name="Табличка 5"/>
          <p:cNvSpPr/>
          <p:nvPr/>
        </p:nvSpPr>
        <p:spPr>
          <a:xfrm>
            <a:off x="0" y="188640"/>
            <a:ext cx="8686800" cy="6324600"/>
          </a:xfrm>
          <a:prstGeom prst="plaque">
            <a:avLst>
              <a:gd name="adj" fmla="val 11607"/>
            </a:avLst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endParaRPr lang="ru-RU" dirty="0"/>
          </a:p>
        </p:txBody>
      </p:sp>
      <p:pic>
        <p:nvPicPr>
          <p:cNvPr id="4" name="Содержимое 3" descr="motorola_751x338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755576" y="3284984"/>
            <a:ext cx="7153275" cy="321945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1404392"/>
          </a:xfrm>
        </p:spPr>
        <p:txBody>
          <a:bodyPr>
            <a:noAutofit/>
          </a:bodyPr>
          <a:lstStyle/>
          <a:p>
            <a:pPr algn="l"/>
            <a:r>
              <a:rPr lang="ru-RU" sz="2400" b="1" dirty="0" err="1" smtClean="0">
                <a:solidFill>
                  <a:srgbClr val="FF0000"/>
                </a:solidFill>
                <a:latin typeface="Monotype Corsiva" pitchFamily="66" charset="0"/>
              </a:rPr>
              <a:t>Со́товый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  <a:latin typeface="Monotype Corsiva" pitchFamily="66" charset="0"/>
              </a:rPr>
              <a:t>телефо́н</a:t>
            </a:r>
            <a:r>
              <a:rPr lang="ru-RU" sz="1800" b="1" dirty="0" smtClean="0">
                <a:solidFill>
                  <a:srgbClr val="FF0000"/>
                </a:solidFill>
                <a:latin typeface="Monotype Corsiva" pitchFamily="66" charset="0"/>
              </a:rPr>
              <a:t> 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мобильный телефон, предназначенный для работы в сетях сотовой связи; использует приёмопередатчик радиодиапазона и традиционную телефонную коммутацию для осуществления телефонной связи на территории зоны покрытия сотовой сети.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1957 году 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  <a:hlinkClick r:id="rId5" tooltip="Куприянович, Леонид Иванович"/>
              </a:rPr>
              <a:t>Л. И. 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  <a:hlinkClick r:id="rId5" tooltip="Куприянович, Леонид Иванович"/>
              </a:rPr>
              <a:t>Куприянович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создал в 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  <a:hlinkClick r:id="rId6" tooltip="СССР"/>
              </a:rPr>
              <a:t>СССР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экспериментальный образец мобильного телефона весом 3 кг и базовую станцию к нему. В 1961 году Л. И. 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Куприянович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создал опытный образец карманного мобильного телефона. 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 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  <a:hlinkClick r:id="rId7" tooltip="1973 год"/>
              </a:rPr>
              <a:t>1973 году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был выпущен первый прототип портативного сотового телефона — 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  <a:hlinkClick r:id="rId8" tooltip="Motorola DynaTAC"/>
              </a:rPr>
              <a:t>Motorola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Считается, что первый звонок по этому телефону был сделан его изобретателем,  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  <a:hlinkClick r:id="rId9" tooltip="Купер, Мартин"/>
              </a:rPr>
              <a:t>Мартином Купером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Этот телефон работал без подзарядки не более 20 минут и размером был похож на кирпич, а весил он 1 кг!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Эволюция сотовых телефонов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https://avatars.mds.yandex.net/get-zen_doc/1525719/pub_5e1dab8843863f00b1a68582_5e1f198111691d00b406da34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89365"/>
            <a:ext cx="9036496" cy="56686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111\Desktop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sp>
        <p:nvSpPr>
          <p:cNvPr id="5" name="Табличка 4"/>
          <p:cNvSpPr/>
          <p:nvPr/>
        </p:nvSpPr>
        <p:spPr>
          <a:xfrm>
            <a:off x="107504" y="260648"/>
            <a:ext cx="8686800" cy="6324600"/>
          </a:xfrm>
          <a:prstGeom prst="plaque">
            <a:avLst>
              <a:gd name="adj" fmla="val 11607"/>
            </a:avLst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836712"/>
            <a:ext cx="7429552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>
                <a:solidFill>
                  <a:srgbClr val="FF0000"/>
                </a:solidFill>
                <a:latin typeface="Monotype Corsiva" pitchFamily="66" charset="0"/>
              </a:rPr>
              <a:t>II</a:t>
            </a:r>
            <a:r>
              <a:rPr lang="ru-RU" sz="8000" b="1" dirty="0" smtClean="0">
                <a:solidFill>
                  <a:srgbClr val="FF0000"/>
                </a:solidFill>
                <a:latin typeface="Monotype Corsiva" pitchFamily="66" charset="0"/>
              </a:rPr>
              <a:t> раунд</a:t>
            </a:r>
          </a:p>
          <a:p>
            <a:pPr algn="ctr"/>
            <a:r>
              <a:rPr lang="ru-RU" sz="5400" b="1" dirty="0" smtClean="0">
                <a:solidFill>
                  <a:srgbClr val="0000CC"/>
                </a:solidFill>
                <a:latin typeface="Monotype Corsiva" pitchFamily="66" charset="0"/>
              </a:rPr>
              <a:t>«Узнаем истину»</a:t>
            </a:r>
            <a:endParaRPr lang="ru-RU" sz="5400" b="1" dirty="0">
              <a:solidFill>
                <a:srgbClr val="0000CC"/>
              </a:solidFill>
              <a:latin typeface="Monotype Corsiva" pitchFamily="66" charset="0"/>
            </a:endParaRPr>
          </a:p>
        </p:txBody>
      </p:sp>
      <p:pic>
        <p:nvPicPr>
          <p:cNvPr id="19458" name="Picture 2" descr="http://irkklassb.ucoz.ru/sajtjak-1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3752850"/>
            <a:ext cx="3267075" cy="3105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1339</TotalTime>
  <Words>600</Words>
  <Application>Microsoft Office PowerPoint</Application>
  <PresentationFormat>Экран (4:3)</PresentationFormat>
  <Paragraphs>99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 Интеллектуально-познавательное занятие  </vt:lpstr>
      <vt:lpstr>Тема занятия?</vt:lpstr>
      <vt:lpstr>Мобильный телефон: друг или враг? План занятия:</vt:lpstr>
      <vt:lpstr>Слайд 4</vt:lpstr>
      <vt:lpstr>Телефон Рейса</vt:lpstr>
      <vt:lpstr>Слайд 6</vt:lpstr>
      <vt:lpstr>Со́товый телефо́н  - мобильный телефон, предназначенный для работы в сетях сотовой связи; использует приёмопередатчик радиодиапазона и традиционную телефонную коммутацию для осуществления телефонной связи на территории зоны покрытия сотовой сети.  В 1957 году Л. И. Куприянович создал в СССР экспериментальный образец мобильного телефона весом 3 кг и базовую станцию к нему. В 1961 году Л. И. Куприянович создал опытный образец карманного мобильного телефона.   В 1973 году был выпущен первый прототип портативного сотового телефона — Motorola. Считается, что первый звонок по этому телефону был сделан его изобретателем,  Мартином Купером. Этот телефон работал без подзарядки не более 20 минут и размером был похож на кирпич, а весил он 1 кг!</vt:lpstr>
      <vt:lpstr>Эволюция сотовых телефонов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Диагностика интернет-зависимости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Интеллектуальная игра  «Знатоки права»</dc:title>
  <dc:creator>111</dc:creator>
  <cp:lastModifiedBy>Лёха</cp:lastModifiedBy>
  <cp:revision>76</cp:revision>
  <dcterms:created xsi:type="dcterms:W3CDTF">2016-04-22T18:23:23Z</dcterms:created>
  <dcterms:modified xsi:type="dcterms:W3CDTF">2020-05-06T18:45:37Z</dcterms:modified>
</cp:coreProperties>
</file>