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72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2290" y="9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9B8C5-0ACF-473C-960C-891B6E143B5F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D15E2-531A-4497-B760-4573A2968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386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55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3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9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8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660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38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111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61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55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4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68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42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40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03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820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522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49CD4-E684-4261-8F24-7E9134791CE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B5A62A-4BBB-4108-B86C-6E8435FF6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90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Технология проектов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404537"/>
          </a:xfrm>
        </p:spPr>
        <p:txBody>
          <a:bodyPr>
            <a:normAutofit/>
          </a:bodyPr>
          <a:lstStyle/>
          <a:p>
            <a:r>
              <a:rPr lang="ru-RU" dirty="0" smtClean="0"/>
              <a:t>Классный час 3 класс</a:t>
            </a:r>
          </a:p>
          <a:p>
            <a:r>
              <a:rPr lang="ru-RU" dirty="0" smtClean="0"/>
              <a:t>Учитель начальных классов Бычкова В.С.</a:t>
            </a:r>
          </a:p>
          <a:p>
            <a:r>
              <a:rPr lang="ru-RU" dirty="0" smtClean="0"/>
              <a:t>МАОУ «Школа №118 с углублённым изучением</a:t>
            </a:r>
          </a:p>
          <a:p>
            <a:r>
              <a:rPr lang="ru-RU" dirty="0" smtClean="0"/>
              <a:t> отдельных предметов»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66675" y="3227685"/>
            <a:ext cx="2667000" cy="2460158"/>
          </a:xfrm>
          <a:prstGeom prst="downArrow">
            <a:avLst>
              <a:gd name="adj1" fmla="val 50000"/>
              <a:gd name="adj2" fmla="val 57356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534150" y="0"/>
            <a:ext cx="4210050" cy="6591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274003" y="0"/>
            <a:ext cx="1440392" cy="6619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Colorful pencils PNG image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33" b="6427"/>
          <a:stretch/>
        </p:blipFill>
        <p:spPr>
          <a:xfrm>
            <a:off x="8458200" y="3316873"/>
            <a:ext cx="371713" cy="627046"/>
          </a:xfrm>
          <a:prstGeom prst="donut">
            <a:avLst/>
          </a:prstGeom>
        </p:spPr>
      </p:pic>
      <p:pic>
        <p:nvPicPr>
          <p:cNvPr id="1026" name="Picture 2" descr="https://media.baamboozle.com/uploads/images/74627/1609081239_59008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924" y="0"/>
            <a:ext cx="4430551" cy="2954278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78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моменты технологии проектов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914" y="4360863"/>
            <a:ext cx="6879145" cy="2677676"/>
          </a:xfrm>
        </p:spPr>
        <p:txBody>
          <a:bodyPr/>
          <a:lstStyle/>
          <a:p>
            <a:r>
              <a:rPr lang="ru-RU" dirty="0" smtClean="0"/>
              <a:t>Исследование – новое знание</a:t>
            </a:r>
          </a:p>
          <a:p>
            <a:r>
              <a:rPr lang="ru-RU" dirty="0" smtClean="0"/>
              <a:t>Конструирование – объект</a:t>
            </a:r>
          </a:p>
          <a:p>
            <a:r>
              <a:rPr lang="ru-RU" dirty="0" smtClean="0"/>
              <a:t>Искусство – восприятие</a:t>
            </a:r>
          </a:p>
          <a:p>
            <a:r>
              <a:rPr lang="ru-RU" dirty="0" err="1" smtClean="0"/>
              <a:t>Стейкхолдеры</a:t>
            </a:r>
            <a:r>
              <a:rPr lang="ru-RU" dirty="0" smtClean="0"/>
              <a:t> – заинтересованные лица, которых как-то затрагивает проект или те, которых проект не затрагивает, но они могут на него повлиять (родители, заказчики, организаторы и т.д.)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2332153" y="2160588"/>
            <a:ext cx="2162175" cy="2200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запускает что-то новое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2332149" y="2160587"/>
            <a:ext cx="2162175" cy="2200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Социальная значимость проекта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2332151" y="2160587"/>
            <a:ext cx="2162175" cy="2200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= решение проблемы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191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98854 -0.018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27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67786 -0.016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93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42604 -0.015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2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820" y="268247"/>
            <a:ext cx="8596668" cy="13208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catherineasquithgallery.com/uploads/posts/2021-03/1614856033_77-p-foni-shkolnie-1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86" y="170275"/>
            <a:ext cx="4563987" cy="3128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-5943601" y="928647"/>
            <a:ext cx="5834743" cy="3483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1. Запланированный результат</a:t>
            </a:r>
          </a:p>
          <a:p>
            <a:r>
              <a:rPr lang="ru-RU" dirty="0"/>
              <a:t>2. Незапланированный результат (личные результаты, побочные результаты)</a:t>
            </a:r>
          </a:p>
          <a:p>
            <a:pPr algn="ctr"/>
            <a:endParaRPr lang="ru-RU" dirty="0"/>
          </a:p>
        </p:txBody>
      </p:sp>
      <p:sp>
        <p:nvSpPr>
          <p:cNvPr id="6" name="Стрелка влево 5"/>
          <p:cNvSpPr/>
          <p:nvPr/>
        </p:nvSpPr>
        <p:spPr>
          <a:xfrm>
            <a:off x="12192000" y="2928258"/>
            <a:ext cx="6574972" cy="39297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1. Продуктовый (фактический) результат – новые знания, объекты искусства, изобретение</a:t>
            </a:r>
          </a:p>
          <a:p>
            <a:endParaRPr lang="ru-RU" dirty="0"/>
          </a:p>
          <a:p>
            <a:r>
              <a:rPr lang="ru-RU" dirty="0"/>
              <a:t>2. Образовательный результат – погружение в профессию, новые навыки и компетенции, новые способы работы, ценности и т.д.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92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93528 -0.00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71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0.59974 0.010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87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проектов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489" t="26989" r="41479" b="34588"/>
          <a:stretch/>
        </p:blipFill>
        <p:spPr>
          <a:xfrm>
            <a:off x="427704" y="1474839"/>
            <a:ext cx="5102942" cy="2825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022" t="45484" r="42043" b="16380"/>
          <a:stretch/>
        </p:blipFill>
        <p:spPr>
          <a:xfrm>
            <a:off x="6695735" y="199053"/>
            <a:ext cx="5294702" cy="3075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8038" t="38028" r="40672" b="24839"/>
          <a:stretch/>
        </p:blipFill>
        <p:spPr>
          <a:xfrm>
            <a:off x="3893575" y="4010812"/>
            <a:ext cx="5161935" cy="261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7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Типология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634" t="31290" r="50108" b="16523"/>
          <a:stretch/>
        </p:blipFill>
        <p:spPr>
          <a:xfrm>
            <a:off x="501446" y="1932962"/>
            <a:ext cx="4764862" cy="433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mypresentation.ru/documents_6/047dcc72f7e948327acfa2e99ebeb656/img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308" y="423508"/>
            <a:ext cx="6639908" cy="4979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84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Жизненный цикл проекта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683" t="53942" r="29785" b="34015"/>
          <a:stretch/>
        </p:blipFill>
        <p:spPr>
          <a:xfrm>
            <a:off x="501446" y="1533832"/>
            <a:ext cx="9424219" cy="12388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292" t="25369" r="19375" b="14260"/>
          <a:stretch/>
        </p:blipFill>
        <p:spPr>
          <a:xfrm>
            <a:off x="785322" y="2626144"/>
            <a:ext cx="7208304" cy="386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и инструментарий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393" t="27993" r="27123" b="12365"/>
          <a:stretch/>
        </p:blipFill>
        <p:spPr>
          <a:xfrm>
            <a:off x="7329949" y="1204161"/>
            <a:ext cx="5038844" cy="37165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505" t="29139" r="25753" b="9211"/>
          <a:stretch/>
        </p:blipFill>
        <p:spPr>
          <a:xfrm>
            <a:off x="353961" y="1270000"/>
            <a:ext cx="4026310" cy="29245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" t="15664" r="38575" b="60107"/>
          <a:stretch/>
        </p:blipFill>
        <p:spPr>
          <a:xfrm>
            <a:off x="191729" y="5061394"/>
            <a:ext cx="6902245" cy="15314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1667" t="24122" r="20672" b="16810"/>
          <a:stretch/>
        </p:blipFill>
        <p:spPr>
          <a:xfrm>
            <a:off x="3141407" y="2292265"/>
            <a:ext cx="4696645" cy="3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8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Кейс-метод (ситуативное обучение)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Кейсы и кейс-мероприятия — Инновационные ресурсосберегающие техн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21" y="1270000"/>
            <a:ext cx="2712996" cy="265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183" t="43907" r="22769" b="24409"/>
          <a:stretch/>
        </p:blipFill>
        <p:spPr>
          <a:xfrm>
            <a:off x="677335" y="4432382"/>
            <a:ext cx="6947582" cy="2425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0699" t="32724" r="35914" b="19964"/>
          <a:stretch/>
        </p:blipFill>
        <p:spPr>
          <a:xfrm>
            <a:off x="1332817" y="1260986"/>
            <a:ext cx="5434022" cy="333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361</TotalTime>
  <Words>149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Аспект</vt:lpstr>
      <vt:lpstr>Технология проектов</vt:lpstr>
      <vt:lpstr>Основные моменты технологии проектов</vt:lpstr>
      <vt:lpstr>Результаты проекта</vt:lpstr>
      <vt:lpstr>Типы проектов</vt:lpstr>
      <vt:lpstr>Типология</vt:lpstr>
      <vt:lpstr>Жизненный цикл проекта</vt:lpstr>
      <vt:lpstr>Организация и инструментарий </vt:lpstr>
      <vt:lpstr>Кейс-метод (ситуативное обучение)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проектов</dc:title>
  <dc:creator>sergb</dc:creator>
  <cp:lastModifiedBy>sergb</cp:lastModifiedBy>
  <cp:revision>15</cp:revision>
  <dcterms:created xsi:type="dcterms:W3CDTF">2021-10-24T09:32:28Z</dcterms:created>
  <dcterms:modified xsi:type="dcterms:W3CDTF">2022-03-28T11:00:31Z</dcterms:modified>
</cp:coreProperties>
</file>