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64" autoAdjust="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178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929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03944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348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3394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914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8920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3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283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88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829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4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852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0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96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6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9D636-3AC9-4096-BAA0-F22E1BAFAF54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DAE2308-F83E-41EA-AEBA-981FBEEA0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62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15569" t="5413" r="4778" b="5456"/>
          <a:stretch/>
        </p:blipFill>
        <p:spPr>
          <a:xfrm rot="466230">
            <a:off x="540748" y="269602"/>
            <a:ext cx="4229064" cy="35492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98" y="4448504"/>
            <a:ext cx="4267200" cy="24003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32970">
            <a:off x="7821338" y="3507597"/>
            <a:ext cx="4267200" cy="3200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r="12123" b="17584"/>
          <a:stretch/>
        </p:blipFill>
        <p:spPr>
          <a:xfrm rot="20729710">
            <a:off x="4466744" y="4441716"/>
            <a:ext cx="3749881" cy="19782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73796">
            <a:off x="5253404" y="535975"/>
            <a:ext cx="4267200" cy="24003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rot="20711250">
            <a:off x="439615" y="2453053"/>
            <a:ext cx="10893670" cy="2031433"/>
          </a:xfr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/>
          <a:lstStyle/>
          <a:p>
            <a:r>
              <a:rPr lang="ru-RU" sz="36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ПРОГРАММА ПАТРИОТИЧЕСКОГО ВОСПИТАНИЯ </a:t>
            </a:r>
            <a:r>
              <a:rPr lang="ru-RU" dirty="0"/>
              <a:t/>
            </a:r>
            <a:br>
              <a:rPr lang="ru-RU" dirty="0"/>
            </a:br>
            <a:r>
              <a:rPr lang="ru-RU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Время выбрало нас!</a:t>
            </a:r>
            <a:endParaRPr lang="ru-RU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43100" y="158262"/>
            <a:ext cx="6620608" cy="483576"/>
          </a:xfrm>
        </p:spPr>
        <p:txBody>
          <a:bodyPr/>
          <a:lstStyle/>
          <a:p>
            <a:pPr algn="ctr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МКОУ </a:t>
            </a:r>
            <a:r>
              <a:rPr lang="ru-RU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Тогучинского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района «Ключевская средняя школа»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9495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38" y="287216"/>
            <a:ext cx="3815862" cy="2861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16" y="2917142"/>
            <a:ext cx="3528645" cy="26464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0970" y="135549"/>
            <a:ext cx="3453423" cy="25900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12628" y="2549770"/>
            <a:ext cx="3188677" cy="23915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0277" y="1185863"/>
            <a:ext cx="3543299" cy="26574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0800000" flipV="1">
            <a:off x="729760" y="5563626"/>
            <a:ext cx="6690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 быть серьезными и бесшабашными, решительными, но голодными. Мы можем просидеть с друзьями у костра, не выучить уроки.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36474" y="3757795"/>
            <a:ext cx="3591657" cy="2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3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5993" y="536331"/>
            <a:ext cx="44928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точно знаем, что мы не выбирали время,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выбрало нас!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любим, живем и верим,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последний и первый раз.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смотрим с тобою на время,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время смотрит на нас.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кто-то сгорит до срока.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Умеешь летать - лети…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небо свою дорогу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найти…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263" y="3829050"/>
            <a:ext cx="4267200" cy="2400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469" y="536331"/>
            <a:ext cx="3739662" cy="280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6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785" y="237394"/>
            <a:ext cx="8799217" cy="76493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Воспитание патриотизма и позиции гражданина через краеведческую работу и личное отношение к истории. 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4785" y="1002324"/>
            <a:ext cx="8799217" cy="54863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задачи: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интереса к прошлому и настоящему через изучения истории, культуры, быта, своей страны, знакомство с судьбами людей разных эпох. </a:t>
            </a: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участие ребят в решении общественных проблем.</a:t>
            </a: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реализация комплекса мероприятий, направленных на формирование гражданской позиции: понимание связи с людьми, живущих в обществе; привитие чувства гордости, глубокого уважения к символам государства и истории России. </a:t>
            </a: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школе единого воспитательного пространства, главной ценностью которого является личность каждого ребенка как Гражданина государства.</a:t>
            </a:r>
          </a:p>
          <a:p>
            <a:pPr marL="0" indent="0">
              <a:buNone/>
            </a:pPr>
            <a:r>
              <a:rPr lang="ru-RU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задачи: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учащихся в поисково-исследовательскую, экспедиционную деятельность, развивая познавательную активность и стремление к самостоятельному приобретению знаний.</a:t>
            </a:r>
          </a:p>
          <a:p>
            <a:pPr marL="0" indent="0">
              <a:buNone/>
            </a:pPr>
            <a:r>
              <a:rPr lang="ru-RU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 задачи: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творческих способностей, которые помогают адекватно реагировать на происходящие в обществе изменения, активизировать свой творческий потенциал.</a:t>
            </a: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памяти, внимания, мышления, воображения.</a:t>
            </a:r>
          </a:p>
          <a:p>
            <a:pPr lvl="0"/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Расширения кругозора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78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07731"/>
            <a:ext cx="8596668" cy="152107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 года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озраст участников краеведческого кружка «Поиск»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12-18 лет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43000"/>
            <a:ext cx="8596668" cy="51698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  участников воспитательного процесса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1- 11 классы, педагоги, родители, односельчане. 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и график работы: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36 недель,288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год,8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 в неделю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Еженедельно: 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Понедельник: «информационная волна» (15 минут) – выступление в классах с сообщениями о событиях, произошедших за неделю в стране и мире. </a:t>
            </a:r>
          </a:p>
          <a:p>
            <a:pPr marL="0" lv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Среда: занятия с младшей группой. </a:t>
            </a:r>
          </a:p>
          <a:p>
            <a:pPr marL="0" lv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Пятница: консультация для экспедиционных отрядов. </a:t>
            </a:r>
          </a:p>
          <a:p>
            <a:pPr marL="0" lv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Суббота: общее собрание объединения.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Ежемесячно: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выпуск газеты объединения «Школьный вестник!».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раз в четверть: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массовое мероприятие – выставка, фестиваль, соревнования, игра, театрализованное представление, конференция и т.д. 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6464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4274878"/>
              </p:ext>
            </p:extLst>
          </p:nvPr>
        </p:nvGraphicFramePr>
        <p:xfrm>
          <a:off x="369278" y="342900"/>
          <a:ext cx="9346222" cy="607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3" imgW="9266756" imgH="5972897" progId="Word.Document.12">
                  <p:embed/>
                </p:oleObj>
              </mc:Choice>
              <mc:Fallback>
                <p:oleObj name="Документ" r:id="rId3" imgW="9266756" imgH="59728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9278" y="342900"/>
                        <a:ext cx="9346222" cy="607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344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499" r="6397"/>
          <a:stretch/>
        </p:blipFill>
        <p:spPr>
          <a:xfrm>
            <a:off x="360484" y="276653"/>
            <a:ext cx="3367454" cy="320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0598468">
            <a:off x="3903785" y="474785"/>
            <a:ext cx="29278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мы – 4 состав краеведческой группы «Поиск» и наш бессменный руководитель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Кандыба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Геньевна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3591" y="2639616"/>
            <a:ext cx="4983773" cy="28033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9684115" flipV="1">
            <a:off x="4070568" y="5608557"/>
            <a:ext cx="2951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это наша школьная семья!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70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3" y="3517060"/>
            <a:ext cx="4267200" cy="3200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439982"/>
            <a:ext cx="4768352" cy="31824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11452173" flipV="1">
            <a:off x="5785339" y="562708"/>
            <a:ext cx="26816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всегда вместе: и на решающем штурме «Зарницы»…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4806" r="24519" b="12953"/>
          <a:stretch/>
        </p:blipFill>
        <p:spPr>
          <a:xfrm>
            <a:off x="7633180" y="1305980"/>
            <a:ext cx="4167555" cy="26620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47947" y="1863969"/>
            <a:ext cx="1808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 митинге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 мая…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817209">
            <a:off x="472709" y="4583881"/>
            <a:ext cx="2107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 спортивных состязаниях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 ну-ка, парни»…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10302" t="27197" b="1649"/>
          <a:stretch/>
        </p:blipFill>
        <p:spPr>
          <a:xfrm>
            <a:off x="7272659" y="4187051"/>
            <a:ext cx="3827584" cy="227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2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0431" y="1258088"/>
            <a:ext cx="4267200" cy="2847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341" r="15866"/>
          <a:stretch/>
        </p:blipFill>
        <p:spPr>
          <a:xfrm>
            <a:off x="334108" y="905663"/>
            <a:ext cx="3191606" cy="3200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0207" y="536331"/>
            <a:ext cx="3754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всегда рядом: взрослые и дети…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9066" b="10714"/>
          <a:stretch/>
        </p:blipFill>
        <p:spPr>
          <a:xfrm>
            <a:off x="2964473" y="3912577"/>
            <a:ext cx="4267200" cy="25673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25715" y="1749669"/>
            <a:ext cx="298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«За околицей»,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«На войне, как на войне»,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на «Осенней ярмарке»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95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2077" y="2892669"/>
            <a:ext cx="4267200" cy="32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799" y="194897"/>
            <a:ext cx="4267200" cy="32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831" y="317989"/>
            <a:ext cx="4267200" cy="31813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969" y="3292719"/>
            <a:ext cx="4267200" cy="2400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65432" y="3666392"/>
            <a:ext cx="2497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учимся помнить, потому что человечество живет, пока жива память…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24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3867" y="289413"/>
            <a:ext cx="4267200" cy="320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138" y="379534"/>
            <a:ext cx="4267200" cy="2400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7135" y="750276"/>
            <a:ext cx="42672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5138" y="3015763"/>
            <a:ext cx="3467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знаем, что чужой беды не бывает…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0645" y="3657600"/>
            <a:ext cx="4267200" cy="3200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668" y="3829050"/>
            <a:ext cx="4267200" cy="24003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76446" y="4321418"/>
            <a:ext cx="19255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кому-то рядом нужна твоя помощь или внимание.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9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237</TotalTime>
  <Words>442</Words>
  <Application>Microsoft Office PowerPoint</Application>
  <PresentationFormat>Широкоэкранный</PresentationFormat>
  <Paragraphs>43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Аспект</vt:lpstr>
      <vt:lpstr>Документ Microsoft Word</vt:lpstr>
      <vt:lpstr>ПРОГРАММА ПАТРИОТИЧЕСКОГО ВОСПИТАНИЯ  Время выбрало нас!</vt:lpstr>
      <vt:lpstr>Цель: Воспитание патриотизма и позиции гражданина через краеведческую работу и личное отношение к истории.    </vt:lpstr>
      <vt:lpstr>Срок реализации – 3 года  Возраст участников краеведческого кружка «Поиск» – 12-18 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23</cp:revision>
  <dcterms:created xsi:type="dcterms:W3CDTF">2019-03-19T16:16:34Z</dcterms:created>
  <dcterms:modified xsi:type="dcterms:W3CDTF">2019-03-20T18:15:51Z</dcterms:modified>
</cp:coreProperties>
</file>