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3" r:id="rId8"/>
    <p:sldId id="269" r:id="rId9"/>
    <p:sldId id="264" r:id="rId10"/>
    <p:sldId id="265" r:id="rId11"/>
    <p:sldId id="266" r:id="rId12"/>
    <p:sldId id="267" r:id="rId13"/>
    <p:sldId id="268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65" y="-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96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277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67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35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38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9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24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7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56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16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97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00CA439-4DEF-42E5-81A8-F76A2029B22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04E1F8-0F43-4FF8-AD40-B0F015B646C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wduqff0a21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cmt1zs7516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1" y="1268760"/>
            <a:ext cx="86409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</a:t>
            </a:r>
          </a:p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русского языка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92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9012" y="2636912"/>
            <a:ext cx="5066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/>
              </a:rPr>
              <a:t>Формы глагола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970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9081" y="764704"/>
            <a:ext cx="6139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Изменение глагола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 rot="5400000">
            <a:off x="6666619" y="2306489"/>
            <a:ext cx="1440160" cy="1884982"/>
          </a:xfrm>
          <a:prstGeom prst="curvedDownArrow">
            <a:avLst>
              <a:gd name="adj1" fmla="val 25000"/>
              <a:gd name="adj2" fmla="val 486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12424" y="2409472"/>
            <a:ext cx="3312368" cy="6480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Прошедшее время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311844"/>
            <a:ext cx="3312368" cy="6480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Настоящее время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7520" y="4221088"/>
            <a:ext cx="3312368" cy="6480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Будущее время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6200000">
            <a:off x="1474949" y="3036833"/>
            <a:ext cx="1440160" cy="1884982"/>
          </a:xfrm>
          <a:prstGeom prst="curvedDownArrow">
            <a:avLst>
              <a:gd name="adj1" fmla="val 25000"/>
              <a:gd name="adj2" fmla="val 486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5" y="332656"/>
            <a:ext cx="79805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Самостоятельная работа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578" y="1412776"/>
            <a:ext cx="831499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1 уровень.</a:t>
            </a:r>
            <a:r>
              <a:rPr lang="ru-RU" sz="2800" dirty="0"/>
              <a:t> Измените глагол </a:t>
            </a:r>
            <a:r>
              <a:rPr lang="ru-RU" sz="2800" i="1" u="sng" dirty="0"/>
              <a:t>наступать</a:t>
            </a:r>
            <a:r>
              <a:rPr lang="ru-RU" sz="2800" dirty="0"/>
              <a:t> по временам. Укажи время. Выдели окончания.</a:t>
            </a:r>
          </a:p>
          <a:p>
            <a:pPr algn="just"/>
            <a:r>
              <a:rPr lang="ru-RU" sz="2800" dirty="0"/>
              <a:t> </a:t>
            </a:r>
          </a:p>
          <a:p>
            <a:pPr algn="just"/>
            <a:r>
              <a:rPr lang="ru-RU" sz="2800" b="1" dirty="0"/>
              <a:t>2 уровень:</a:t>
            </a:r>
            <a:r>
              <a:rPr lang="ru-RU" sz="2800" dirty="0"/>
              <a:t> Употребите глагол в предложениях в правильной временной форме. Определи время. Выдели окончания. </a:t>
            </a:r>
          </a:p>
          <a:p>
            <a:pPr algn="just"/>
            <a:r>
              <a:rPr lang="ru-RU" sz="2800" dirty="0"/>
              <a:t> </a:t>
            </a:r>
          </a:p>
          <a:p>
            <a:pPr algn="just"/>
            <a:r>
              <a:rPr lang="ru-RU" sz="2800" dirty="0"/>
              <a:t>Скоро (наступать) долгожданное и жаркое лето. (Наступать) март, но снег еще не растаял. (Наступать) настоящий расцвет пришедшей весны.</a:t>
            </a:r>
          </a:p>
        </p:txBody>
      </p:sp>
    </p:spTree>
    <p:extLst>
      <p:ext uri="{BB962C8B-B14F-4D97-AF65-F5344CB8AC3E}">
        <p14:creationId xmlns:p14="http://schemas.microsoft.com/office/powerpoint/2010/main" val="182517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5" y="332656"/>
            <a:ext cx="79805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Самостоятельная работа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4578" y="1412776"/>
            <a:ext cx="83149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Скоро </a:t>
            </a:r>
            <a:r>
              <a:rPr lang="ru-RU" sz="3600" dirty="0"/>
              <a:t>(наступать) долгожданное и жаркое лето. (Наступать) март, но снег еще не растаял. (Наступать) настоящий расцвет пришедшей весны.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484784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наступит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97898" y="2062882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2636912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864668"/>
              </p:ext>
            </p:extLst>
          </p:nvPr>
        </p:nvGraphicFramePr>
        <p:xfrm>
          <a:off x="1061830" y="4437112"/>
          <a:ext cx="6936432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68216"/>
                <a:gridCol w="34682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Прошедшее время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Настоящее время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Будущее время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919440" y="4509120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19440" y="5085184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19440" y="5661248"/>
            <a:ext cx="2664296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аступит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4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70165" y="332656"/>
            <a:ext cx="4446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Проверь себя</a:t>
            </a:r>
            <a:endParaRPr lang="ru-RU" sz="5400" b="1" cap="none" spc="50" dirty="0" smtClean="0">
              <a:ln w="11430"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5589240"/>
            <a:ext cx="2579296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95856" y="4725144"/>
            <a:ext cx="2579296" cy="86409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95856" y="2142016"/>
            <a:ext cx="2579296" cy="86409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95856" y="3861048"/>
            <a:ext cx="2579296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95856" y="2996952"/>
            <a:ext cx="2579296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www.clipartmax.com/png/full/14-149858_big-image-green-plus-icon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2054698" cy="205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ebforpc.com/wp-content/uploads/2017/09/minus-sign-negative-300x3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312320" cy="252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8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originals/89/e1/99/89e199cada46987b89129f14bd3884c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83264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59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0" name="Picture 6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5" t="29465" r="22175" b="17067"/>
          <a:stretch/>
        </p:blipFill>
        <p:spPr bwMode="auto">
          <a:xfrm>
            <a:off x="307432" y="260648"/>
            <a:ext cx="851304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716016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292080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868144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444208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948264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Д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96336" y="209278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172400" y="209546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732008" y="3192941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В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279488" y="318647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Ч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855552" y="319522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Е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440760" y="319522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Р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020272" y="318001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А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732008" y="425302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З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292080" y="425302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А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868096" y="426080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020272" y="426080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Р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596336" y="425302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67944" y="5221649"/>
            <a:ext cx="4572000" cy="1015663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b="1" u="sng" dirty="0" smtClean="0"/>
              <a:t>Что </a:t>
            </a:r>
            <a:r>
              <a:rPr lang="ru-RU" sz="2000" b="1" u="sng" dirty="0"/>
              <a:t>ты делаешь сегодня? </a:t>
            </a:r>
            <a:endParaRPr lang="ru-RU" sz="2000" b="1" u="sng" dirty="0" smtClean="0"/>
          </a:p>
          <a:p>
            <a:pPr algn="ctr"/>
            <a:r>
              <a:rPr lang="ru-RU" sz="2000" b="1" u="sng" dirty="0" smtClean="0"/>
              <a:t>Что </a:t>
            </a:r>
            <a:r>
              <a:rPr lang="ru-RU" sz="2000" b="1" u="sng" dirty="0"/>
              <a:t>ты делала вчера? </a:t>
            </a:r>
            <a:endParaRPr lang="ru-RU" sz="2000" b="1" u="sng" dirty="0" smtClean="0"/>
          </a:p>
          <a:p>
            <a:pPr algn="ctr"/>
            <a:r>
              <a:rPr lang="ru-RU" sz="2000" b="1" u="sng" dirty="0" smtClean="0"/>
              <a:t>Что </a:t>
            </a:r>
            <a:r>
              <a:rPr lang="ru-RU" sz="2000" b="1" u="sng" dirty="0"/>
              <a:t>будешь делать завтра?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183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1" y="332656"/>
            <a:ext cx="864096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ВРЕМЯ</a:t>
            </a:r>
          </a:p>
          <a:p>
            <a:pPr algn="ctr"/>
            <a:r>
              <a:rPr lang="ru-RU" sz="7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</a:p>
          <a:p>
            <a:pPr algn="ctr"/>
            <a:r>
              <a:rPr lang="ru-RU" sz="7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ГЛАГОЛ</a:t>
            </a:r>
          </a:p>
          <a:p>
            <a:pPr algn="ctr"/>
            <a:r>
              <a:rPr lang="ru-RU" sz="72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endParaRPr lang="ru-RU" sz="7200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s://cdn.mosoah.com/wp-content/uploads/2018/10/28105937/%D9%85%D8%B9%D9%86%D9%89-%D9%83%D9%84%D9%85%D8%A9-%D9%86%D8%B5%D8%A7%D8%B1%D9%8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93096"/>
            <a:ext cx="244827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48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1" y="1268760"/>
            <a:ext cx="86409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«Времена глагола»</a:t>
            </a:r>
          </a:p>
        </p:txBody>
      </p:sp>
      <p:pic>
        <p:nvPicPr>
          <p:cNvPr id="3076" name="Picture 4" descr="https://www.posternazakaz.ru/images/clock/clock_3/clock_a000a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694" y="2492896"/>
            <a:ext cx="4014614" cy="401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66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36912"/>
            <a:ext cx="6604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/>
              </a:rPr>
              <a:t>Три формы времени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047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183" y="332656"/>
            <a:ext cx="8744638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1. Запомни глаголы</a:t>
            </a:r>
          </a:p>
          <a:p>
            <a:pPr algn="ctr"/>
            <a:endParaRPr lang="ru-RU" sz="5400" b="1" spc="50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  <a:p>
            <a:pPr algn="ctr"/>
            <a:r>
              <a:rPr lang="ru-RU" sz="5400" b="1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2. Запиши</a:t>
            </a:r>
          </a:p>
          <a:p>
            <a:pPr algn="ctr"/>
            <a:endParaRPr lang="ru-RU" sz="5400" b="1" spc="50" dirty="0">
              <a:ln w="11430"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  <a:p>
            <a:pPr algn="ctr"/>
            <a:r>
              <a:rPr lang="ru-RU" sz="5400" b="1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3. Определи время глагола</a:t>
            </a:r>
          </a:p>
        </p:txBody>
      </p:sp>
      <p:pic>
        <p:nvPicPr>
          <p:cNvPr id="2050" name="Picture 2" descr="https://image.krasview.ru/video/58b5cd0cfb3a124/_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745" y="4509120"/>
            <a:ext cx="2647719" cy="198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38/3f/4c/383f4c5c121a0caa2c998b75bb6a8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19"/>
            <a:ext cx="2647719" cy="198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19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476672"/>
            <a:ext cx="4248472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Глаголы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1424833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Уплывают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1540" y="2204864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Жди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2996952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Стелется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31540" y="3789040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Упирается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1540" y="4581128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Верится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1540" y="5373216"/>
            <a:ext cx="42484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Катится</a:t>
            </a:r>
            <a:endParaRPr lang="ru-RU" sz="4000" b="1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788024" y="1340768"/>
            <a:ext cx="576064" cy="4896544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444064" y="3127320"/>
            <a:ext cx="331236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Настоящее время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361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4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76672"/>
            <a:ext cx="5702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Настоящее время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07075" y="2721694"/>
            <a:ext cx="5975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Прошедшее время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653136"/>
            <a:ext cx="4911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Будущее время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31658" y="1469396"/>
            <a:ext cx="36636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 cmpd="dbl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9050" cmpd="dbl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уки вверх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8981" y="3645024"/>
            <a:ext cx="3853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dbl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приседания</a:t>
            </a:r>
            <a:endParaRPr lang="ru-RU" sz="5400" b="1" cap="none" spc="0" dirty="0" smtClean="0">
              <a:ln w="19050" cmpd="dbl">
                <a:solidFill>
                  <a:srgbClr val="FFC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45675" y="5567132"/>
            <a:ext cx="2239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dbl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ходьба</a:t>
            </a:r>
            <a:endParaRPr lang="ru-RU" sz="5400" b="1" cap="none" spc="0" dirty="0" smtClean="0">
              <a:ln w="19050" cmpd="dbl">
                <a:solidFill>
                  <a:srgbClr val="FFC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122" name="Picture 2" descr="https://ds05.infourok.ru/uploads/ex/035a/00056e11-da3bff17/2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9" b="67639" l="41250" r="5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24" t="21484" r="40476" b="32395"/>
          <a:stretch/>
        </p:blipFill>
        <p:spPr bwMode="auto">
          <a:xfrm>
            <a:off x="7184957" y="456385"/>
            <a:ext cx="1422643" cy="270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5.infourok.ru/uploads/ex/035a/00056e11-da3bff17/2/img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917" b="88750" l="3854" r="3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9" t="29949" r="66465" b="21869"/>
          <a:stretch/>
        </p:blipFill>
        <p:spPr bwMode="auto">
          <a:xfrm>
            <a:off x="244395" y="2331279"/>
            <a:ext cx="1783994" cy="262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ds05.infourok.ru/uploads/ex/035a/00056e11-da3bff17/2/img1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139" b="80278" l="64792" r="8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772" t="25980" r="10383" b="20138"/>
          <a:stretch/>
        </p:blipFill>
        <p:spPr bwMode="auto">
          <a:xfrm>
            <a:off x="6969889" y="3571818"/>
            <a:ext cx="1804317" cy="293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34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246</TotalTime>
  <Words>148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14</cp:revision>
  <dcterms:created xsi:type="dcterms:W3CDTF">2021-03-14T08:12:04Z</dcterms:created>
  <dcterms:modified xsi:type="dcterms:W3CDTF">2021-03-15T17:07:30Z</dcterms:modified>
</cp:coreProperties>
</file>