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6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Практическое применение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Интеллектуально – познавательного </a:t>
            </a:r>
            <a:r>
              <a:rPr lang="ru-RU" dirty="0" err="1" smtClean="0"/>
              <a:t>квиза</a:t>
            </a:r>
            <a:r>
              <a:rPr lang="ru-RU" dirty="0" smtClean="0"/>
              <a:t> на тему «Профессии: из прошлого в будущее»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C:\Users\User\Desktop\Новая папка (2)\image-13-11-24-05-0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127" y="404664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191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Награждение 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322512"/>
            <a:ext cx="4572000" cy="3429000"/>
          </a:xfrm>
        </p:spPr>
      </p:pic>
    </p:spTree>
    <p:extLst>
      <p:ext uri="{BB962C8B-B14F-4D97-AF65-F5344CB8AC3E}">
        <p14:creationId xmlns:p14="http://schemas.microsoft.com/office/powerpoint/2010/main" val="2073143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Ссылка на мероприятие в ВК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https://vk.com/wall-142331459_3844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3984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Командная </a:t>
            </a:r>
            <a:r>
              <a:rPr lang="ru-RU" dirty="0"/>
              <a:t>игра внесет  разнообразие в проведение уроков и занятий. Может быть использована самостоятельно или как дополнение к урокам.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69514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раунд (Ребусы).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556792"/>
            <a:ext cx="5433392" cy="4194720"/>
          </a:xfrm>
        </p:spPr>
      </p:pic>
    </p:spTree>
    <p:extLst>
      <p:ext uri="{BB962C8B-B14F-4D97-AF65-F5344CB8AC3E}">
        <p14:creationId xmlns:p14="http://schemas.microsoft.com/office/powerpoint/2010/main" val="3670303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Раунд 1.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844824"/>
            <a:ext cx="5433392" cy="4248472"/>
          </a:xfrm>
        </p:spPr>
      </p:pic>
    </p:spTree>
    <p:extLst>
      <p:ext uri="{BB962C8B-B14F-4D97-AF65-F5344CB8AC3E}">
        <p14:creationId xmlns:p14="http://schemas.microsoft.com/office/powerpoint/2010/main" val="700103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Раунд ( Ребусы)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322512"/>
            <a:ext cx="4572000" cy="3429000"/>
          </a:xfrm>
        </p:spPr>
      </p:pic>
    </p:spTree>
    <p:extLst>
      <p:ext uri="{BB962C8B-B14F-4D97-AF65-F5344CB8AC3E}">
        <p14:creationId xmlns:p14="http://schemas.microsoft.com/office/powerpoint/2010/main" val="3673858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Раунд ( Тест к </a:t>
            </a:r>
            <a:r>
              <a:rPr lang="ru-RU" dirty="0" err="1" smtClean="0"/>
              <a:t>квизу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322512"/>
            <a:ext cx="4572000" cy="3429000"/>
          </a:xfrm>
        </p:spPr>
      </p:pic>
    </p:spTree>
    <p:extLst>
      <p:ext uri="{BB962C8B-B14F-4D97-AF65-F5344CB8AC3E}">
        <p14:creationId xmlns:p14="http://schemas.microsoft.com/office/powerpoint/2010/main" val="4089689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Раунд ( Задания на доске)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628800"/>
            <a:ext cx="4968552" cy="3888432"/>
          </a:xfrm>
        </p:spPr>
      </p:pic>
    </p:spTree>
    <p:extLst>
      <p:ext uri="{BB962C8B-B14F-4D97-AF65-F5344CB8AC3E}">
        <p14:creationId xmlns:p14="http://schemas.microsoft.com/office/powerpoint/2010/main" val="2700880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Раунд ( решение кроссворда)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916832"/>
            <a:ext cx="4929336" cy="3834680"/>
          </a:xfrm>
        </p:spPr>
      </p:pic>
    </p:spTree>
    <p:extLst>
      <p:ext uri="{BB962C8B-B14F-4D97-AF65-F5344CB8AC3E}">
        <p14:creationId xmlns:p14="http://schemas.microsoft.com/office/powerpoint/2010/main" val="1733722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Раунд 4.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322512"/>
            <a:ext cx="4755232" cy="3626768"/>
          </a:xfrm>
        </p:spPr>
      </p:pic>
    </p:spTree>
    <p:extLst>
      <p:ext uri="{BB962C8B-B14F-4D97-AF65-F5344CB8AC3E}">
        <p14:creationId xmlns:p14="http://schemas.microsoft.com/office/powerpoint/2010/main" val="14163298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</TotalTime>
  <Words>87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Практическое применение </vt:lpstr>
      <vt:lpstr> </vt:lpstr>
      <vt:lpstr>1 раунд (Ребусы).</vt:lpstr>
      <vt:lpstr>Раунд 1. </vt:lpstr>
      <vt:lpstr>1. Раунд ( Ребусы)</vt:lpstr>
      <vt:lpstr>2 Раунд ( Тест к квизу)</vt:lpstr>
      <vt:lpstr>3. Раунд ( Задания на доске)</vt:lpstr>
      <vt:lpstr>4. Раунд ( решение кроссворда)</vt:lpstr>
      <vt:lpstr>4. Раунд 4.</vt:lpstr>
      <vt:lpstr>Награждение .</vt:lpstr>
      <vt:lpstr>Ссылка на мероприятие в ВК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Практическое применение </dc:title>
  <dc:creator>User</dc:creator>
  <cp:lastModifiedBy>RePack by Diakov</cp:lastModifiedBy>
  <cp:revision>2</cp:revision>
  <dcterms:created xsi:type="dcterms:W3CDTF">2024-11-13T14:29:10Z</dcterms:created>
  <dcterms:modified xsi:type="dcterms:W3CDTF">2024-11-13T14:56:22Z</dcterms:modified>
</cp:coreProperties>
</file>