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71" r:id="rId4"/>
    <p:sldId id="260" r:id="rId5"/>
    <p:sldId id="261" r:id="rId6"/>
    <p:sldId id="262" r:id="rId7"/>
    <p:sldId id="264" r:id="rId8"/>
    <p:sldId id="265" r:id="rId9"/>
    <p:sldId id="263" r:id="rId10"/>
    <p:sldId id="267" r:id="rId11"/>
    <p:sldId id="266" r:id="rId12"/>
    <p:sldId id="270" r:id="rId13"/>
    <p:sldId id="269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microsoft.com/office/2007/relationships/hdphoto" Target="../media/hdphoto8.wdp"/><Relationship Id="rId7" Type="http://schemas.openxmlformats.org/officeDocument/2006/relationships/image" Target="../media/image1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20.jpeg"/><Relationship Id="rId7" Type="http://schemas.openxmlformats.org/officeDocument/2006/relationships/image" Target="../media/image13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24.jpeg"/><Relationship Id="rId7" Type="http://schemas.microsoft.com/office/2007/relationships/hdphoto" Target="../media/hdphoto10.wdp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microsoft.com/office/2007/relationships/hdphoto" Target="../media/hdphoto9.wdp"/><Relationship Id="rId9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5.wdp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microsoft.com/office/2007/relationships/hdphoto" Target="../media/hdphoto6.wdp"/><Relationship Id="rId7" Type="http://schemas.openxmlformats.org/officeDocument/2006/relationships/image" Target="../media/image1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microsoft.com/office/2007/relationships/hdphoto" Target="../media/hdphoto7.wdp"/><Relationship Id="rId7" Type="http://schemas.openxmlformats.org/officeDocument/2006/relationships/image" Target="../media/image13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457" y="1628800"/>
            <a:ext cx="7175351" cy="1793167"/>
          </a:xfrm>
        </p:spPr>
        <p:txBody>
          <a:bodyPr/>
          <a:lstStyle/>
          <a:p>
            <a:pPr marL="182880" indent="0">
              <a:buNone/>
            </a:pPr>
            <a:r>
              <a:rPr lang="ru-RU" dirty="0" smtClean="0"/>
              <a:t>«Необычные памятники города Томска»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42917" y="4581128"/>
            <a:ext cx="4156484" cy="1273696"/>
          </a:xfrm>
        </p:spPr>
        <p:txBody>
          <a:bodyPr>
            <a:normAutofit/>
          </a:bodyPr>
          <a:lstStyle/>
          <a:p>
            <a:r>
              <a:rPr lang="ru-RU" sz="2800" dirty="0"/>
              <a:t>Фатеева Софья</a:t>
            </a:r>
          </a:p>
          <a:p>
            <a:r>
              <a:rPr lang="ru-RU" sz="2800" dirty="0"/>
              <a:t>у</a:t>
            </a:r>
            <a:r>
              <a:rPr lang="ru-RU" sz="2800" dirty="0" smtClean="0"/>
              <a:t>ченица </a:t>
            </a:r>
            <a:r>
              <a:rPr lang="ru-RU" sz="2800" dirty="0" smtClean="0"/>
              <a:t>2 </a:t>
            </a:r>
            <a:r>
              <a:rPr lang="ru-RU" sz="2800" dirty="0" smtClean="0"/>
              <a:t>«з» класса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519" y="908720"/>
            <a:ext cx="1932881" cy="324266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958" r="13741"/>
          <a:stretch/>
        </p:blipFill>
        <p:spPr>
          <a:xfrm>
            <a:off x="218263" y="3486647"/>
            <a:ext cx="4497753" cy="32381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74589" y="188640"/>
            <a:ext cx="85689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FFFFFF"/>
                </a:solidFill>
              </a:rPr>
              <a:t>Муниципальное автономное общеобразовательное учреждение</a:t>
            </a:r>
            <a:br>
              <a:rPr lang="ru-RU" sz="2000" dirty="0">
                <a:solidFill>
                  <a:srgbClr val="FFFFFF"/>
                </a:solidFill>
              </a:rPr>
            </a:br>
            <a:r>
              <a:rPr lang="ru-RU" sz="2000" dirty="0">
                <a:solidFill>
                  <a:srgbClr val="FFFFFF"/>
                </a:solidFill>
              </a:rPr>
              <a:t>средняя общеобразовательная школа</a:t>
            </a:r>
            <a:br>
              <a:rPr lang="ru-RU" sz="2000" dirty="0">
                <a:solidFill>
                  <a:srgbClr val="FFFFFF"/>
                </a:solidFill>
              </a:rPr>
            </a:br>
            <a:r>
              <a:rPr lang="ru-RU" sz="2000" dirty="0">
                <a:solidFill>
                  <a:srgbClr val="FFFFFF"/>
                </a:solidFill>
              </a:rPr>
              <a:t>с углубленным изучением предметов</a:t>
            </a:r>
            <a:br>
              <a:rPr lang="ru-RU" sz="2000" dirty="0">
                <a:solidFill>
                  <a:srgbClr val="FFFFFF"/>
                </a:solidFill>
              </a:rPr>
            </a:br>
            <a:r>
              <a:rPr lang="ru-RU" sz="2000" dirty="0">
                <a:solidFill>
                  <a:srgbClr val="FFFFFF"/>
                </a:solidFill>
              </a:rPr>
              <a:t>художественно-эстетического цикла № 58 </a:t>
            </a:r>
            <a:r>
              <a:rPr lang="ru-RU" sz="2000" dirty="0" err="1">
                <a:solidFill>
                  <a:srgbClr val="FFFFFF"/>
                </a:solidFill>
              </a:rPr>
              <a:t>г.Томска</a:t>
            </a:r>
            <a:endParaRPr lang="ru-RU" sz="2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758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259904" y="260648"/>
            <a:ext cx="8640960" cy="71169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Памятник «Младенец в капусте»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45" r="15482"/>
          <a:stretch/>
        </p:blipFill>
        <p:spPr>
          <a:xfrm>
            <a:off x="3779912" y="1196752"/>
            <a:ext cx="5184576" cy="37871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C:\Users\Дом\Desktop\Проект Необычные памятники г. Томска\значок место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15798"/>
            <a:ext cx="731540" cy="78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Дом\Desktop\Проект Необычные памятники г. Томска\значок открытие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90" y="2202042"/>
            <a:ext cx="830064" cy="586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Дом\Desktop\Проект Необычные памятники г. Томска\Значок кому посвящен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47" t="8497" r="14257" b="27862"/>
          <a:stretch/>
        </p:blipFill>
        <p:spPr bwMode="auto">
          <a:xfrm>
            <a:off x="35496" y="5016967"/>
            <a:ext cx="876029" cy="860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Дом\Desktop\Проект Необычные памятники г. Томска\значок описание памятника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01" t="19467" r="14253" b="25791"/>
          <a:stretch/>
        </p:blipFill>
        <p:spPr bwMode="auto">
          <a:xfrm>
            <a:off x="118790" y="5901495"/>
            <a:ext cx="1019572" cy="836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C:\Users\Дом\Desktop\Проект Необычные памятники г. Томска\значок скульптор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98" t="12229" r="22978" b="35427"/>
          <a:stretch/>
        </p:blipFill>
        <p:spPr bwMode="auto">
          <a:xfrm>
            <a:off x="97227" y="2996952"/>
            <a:ext cx="873189" cy="893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075993" y="3120769"/>
            <a:ext cx="18469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Скульптор </a:t>
            </a:r>
          </a:p>
          <a:p>
            <a:r>
              <a:rPr lang="ru-RU" dirty="0" smtClean="0"/>
              <a:t>Олег </a:t>
            </a:r>
            <a:r>
              <a:rPr lang="ru-RU" dirty="0" err="1"/>
              <a:t>Кислицкий</a:t>
            </a:r>
            <a:r>
              <a:rPr lang="ru-RU" dirty="0"/>
              <a:t>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087570" y="1137518"/>
            <a:ext cx="26923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Проспект Ленина, </a:t>
            </a:r>
            <a:r>
              <a:rPr lang="ru-RU" dirty="0"/>
              <a:t>65, </a:t>
            </a:r>
            <a:endParaRPr lang="ru-RU" dirty="0" smtClean="0"/>
          </a:p>
          <a:p>
            <a:r>
              <a:rPr lang="ru-RU" dirty="0" smtClean="0"/>
              <a:t>у </a:t>
            </a:r>
            <a:r>
              <a:rPr lang="ru-RU" dirty="0"/>
              <a:t>входа в </a:t>
            </a:r>
            <a:r>
              <a:rPr lang="ru-RU" dirty="0" smtClean="0"/>
              <a:t>Родильный дом №1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5123953"/>
            <a:ext cx="79869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Памятник помогает родителям отвечать на вечный вопрос сыновей и дочек – откуда берутся дети. Конечно, их находят в капусте…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159973" y="5996589"/>
            <a:ext cx="78045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Скульптура выполнена </a:t>
            </a:r>
            <a:r>
              <a:rPr lang="ru-RU" dirty="0"/>
              <a:t>из </a:t>
            </a:r>
            <a:r>
              <a:rPr lang="ru-RU" dirty="0" smtClean="0"/>
              <a:t>красного камня</a:t>
            </a:r>
            <a:r>
              <a:rPr lang="ru-RU" dirty="0"/>
              <a:t>, диаметр кочана — 80 сантиметров, вес — </a:t>
            </a:r>
            <a:r>
              <a:rPr lang="ru-RU" dirty="0" smtClean="0"/>
              <a:t>1,5 </a:t>
            </a:r>
            <a:r>
              <a:rPr lang="ru-RU" dirty="0"/>
              <a:t>тонны, рост малыша — около 60 сантиметров.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049954" y="2314902"/>
            <a:ext cx="19111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15 мая 2008 </a:t>
            </a:r>
            <a:r>
              <a:rPr lang="ru-RU" dirty="0"/>
              <a:t>года </a:t>
            </a:r>
          </a:p>
        </p:txBody>
      </p:sp>
    </p:spTree>
    <p:extLst>
      <p:ext uri="{BB962C8B-B14F-4D97-AF65-F5344CB8AC3E}">
        <p14:creationId xmlns:p14="http://schemas.microsoft.com/office/powerpoint/2010/main" val="50856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259904" y="260648"/>
            <a:ext cx="8640960" cy="71169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Памятник лягушке-путешественнице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59524" y="4396545"/>
            <a:ext cx="36087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dirty="0"/>
              <a:t>Самый маленький в мире памятник </a:t>
            </a:r>
            <a:r>
              <a:rPr lang="ru-RU" dirty="0" smtClean="0"/>
              <a:t>– высотой </a:t>
            </a:r>
            <a:r>
              <a:rPr lang="ru-RU" dirty="0"/>
              <a:t>всего 44 миллиметра. Материал - бронза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04" y="880222"/>
            <a:ext cx="3899816" cy="2980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54" y="3928624"/>
            <a:ext cx="3895081" cy="25967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9" name="Группа 8"/>
          <p:cNvGrpSpPr/>
          <p:nvPr/>
        </p:nvGrpSpPr>
        <p:grpSpPr>
          <a:xfrm>
            <a:off x="4139952" y="1359814"/>
            <a:ext cx="1019572" cy="5165530"/>
            <a:chOff x="3635896" y="1434644"/>
            <a:chExt cx="1019572" cy="5165530"/>
          </a:xfrm>
        </p:grpSpPr>
        <p:pic>
          <p:nvPicPr>
            <p:cNvPr id="10" name="Picture 2" descr="C:\Users\Дом\Desktop\Проект Необычные памятники г. Томска\значок место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5896" y="1434644"/>
              <a:ext cx="731540" cy="788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3" descr="C:\Users\Дом\Desktop\Проект Необычные памятники г. Томска\значок открытие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7182" y="2420888"/>
              <a:ext cx="830064" cy="5865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4" descr="C:\Users\Дом\Desktop\Проект Необычные памятники г. Томска\Значок кому посвящен.jp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47" t="8497" r="14257" b="27862"/>
            <a:stretch/>
          </p:blipFill>
          <p:spPr bwMode="auto">
            <a:xfrm>
              <a:off x="3635896" y="3356992"/>
              <a:ext cx="876029" cy="8603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5" descr="C:\Users\Дом\Desktop\Проект Необычные памятники г. Томска\значок описание памятника.jp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401" t="19467" r="14253" b="25791"/>
            <a:stretch/>
          </p:blipFill>
          <p:spPr bwMode="auto">
            <a:xfrm>
              <a:off x="3635896" y="4509120"/>
              <a:ext cx="1019572" cy="8365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6" descr="C:\Users\Дом\Desktop\Проект Необычные памятники г. Томска\значок скульптор.jpg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698" t="12229" r="22978" b="35427"/>
            <a:stretch/>
          </p:blipFill>
          <p:spPr bwMode="auto">
            <a:xfrm>
              <a:off x="3647182" y="5706207"/>
              <a:ext cx="873189" cy="8939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Прямоугольник 1"/>
          <p:cNvSpPr/>
          <p:nvPr/>
        </p:nvSpPr>
        <p:spPr>
          <a:xfrm>
            <a:off x="5159524" y="2454681"/>
            <a:ext cx="24176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27 сентября 2013 года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148064" y="1395778"/>
            <a:ext cx="29965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Проспект </a:t>
            </a:r>
            <a:r>
              <a:rPr lang="ru-RU" dirty="0"/>
              <a:t>Кирова, </a:t>
            </a:r>
            <a:r>
              <a:rPr lang="ru-RU" dirty="0" smtClean="0"/>
              <a:t> </a:t>
            </a:r>
            <a:r>
              <a:rPr lang="ru-RU" dirty="0"/>
              <a:t>65, </a:t>
            </a:r>
            <a:endParaRPr lang="ru-RU" dirty="0" smtClean="0"/>
          </a:p>
          <a:p>
            <a:r>
              <a:rPr lang="ru-RU" dirty="0" smtClean="0"/>
              <a:t>около гостиницы </a:t>
            </a:r>
            <a:r>
              <a:rPr lang="ru-RU" dirty="0"/>
              <a:t>«Томск</a:t>
            </a:r>
            <a:r>
              <a:rPr lang="ru-RU" dirty="0" smtClean="0"/>
              <a:t>» 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182755" y="5893694"/>
            <a:ext cx="31318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Скульптор Олег </a:t>
            </a:r>
            <a:r>
              <a:rPr lang="ru-RU" dirty="0" err="1"/>
              <a:t>Кислицкий</a:t>
            </a:r>
            <a:r>
              <a:rPr lang="ru-RU" dirty="0"/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148064" y="3379314"/>
            <a:ext cx="40295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dirty="0" smtClean="0"/>
              <a:t>Посвящен томским путешественникам и их заслугам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5768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Планы на будущее…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5293" y="1916832"/>
            <a:ext cx="4826787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Aft>
                <a:spcPts val="1200"/>
              </a:spcAft>
            </a:pPr>
            <a:r>
              <a:rPr lang="ru-RU" sz="2400" b="1" dirty="0"/>
              <a:t>Памятник медведям, гуляющим по улицам </a:t>
            </a:r>
            <a:r>
              <a:rPr lang="ru-RU" sz="2400" b="1" dirty="0" smtClean="0"/>
              <a:t>Томска</a:t>
            </a:r>
            <a:endParaRPr lang="ru-RU" sz="2400" dirty="0"/>
          </a:p>
          <a:p>
            <a:pPr fontAlgn="base">
              <a:spcAft>
                <a:spcPts val="1200"/>
              </a:spcAft>
            </a:pPr>
            <a:r>
              <a:rPr lang="ru-RU" sz="2400" b="1" dirty="0" smtClean="0"/>
              <a:t>Памятник жирафу</a:t>
            </a:r>
            <a:endParaRPr lang="ru-RU" sz="2400" dirty="0"/>
          </a:p>
          <a:p>
            <a:pPr fontAlgn="base">
              <a:spcAft>
                <a:spcPts val="1200"/>
              </a:spcAft>
            </a:pPr>
            <a:r>
              <a:rPr lang="ru-RU" sz="2400" b="1" dirty="0"/>
              <a:t>Памятник «Лес любви</a:t>
            </a:r>
            <a:r>
              <a:rPr lang="ru-RU" sz="2400" b="1" dirty="0" smtClean="0"/>
              <a:t>»</a:t>
            </a:r>
            <a:endParaRPr lang="ru-RU" sz="2400" dirty="0"/>
          </a:p>
          <a:p>
            <a:pPr fontAlgn="base">
              <a:spcAft>
                <a:spcPts val="1200"/>
              </a:spcAft>
            </a:pPr>
            <a:r>
              <a:rPr lang="ru-RU" sz="2400" b="1" dirty="0"/>
              <a:t>Памятник почтовой </a:t>
            </a:r>
            <a:r>
              <a:rPr lang="ru-RU" sz="2400" b="1" dirty="0" smtClean="0"/>
              <a:t>тройке</a:t>
            </a:r>
          </a:p>
          <a:p>
            <a:pPr fontAlgn="base">
              <a:spcAft>
                <a:spcPts val="1200"/>
              </a:spcAft>
            </a:pPr>
            <a:r>
              <a:rPr lang="ru-RU" sz="2400" b="1" dirty="0" smtClean="0"/>
              <a:t>Памятник инженеру-изобретателю</a:t>
            </a:r>
            <a:r>
              <a:rPr lang="ru-RU" sz="2400" dirty="0" smtClean="0"/>
              <a:t> </a:t>
            </a:r>
          </a:p>
          <a:p>
            <a:pPr fontAlgn="base">
              <a:spcAft>
                <a:spcPts val="1200"/>
              </a:spcAft>
            </a:pPr>
            <a:r>
              <a:rPr lang="ru-RU" sz="2400" b="1" dirty="0" smtClean="0"/>
              <a:t>Памятник </a:t>
            </a:r>
            <a:r>
              <a:rPr lang="ru-RU" sz="2400" b="1" dirty="0"/>
              <a:t>опаздывающей </a:t>
            </a:r>
            <a:r>
              <a:rPr lang="ru-RU" sz="2400" b="1" dirty="0" smtClean="0"/>
              <a:t>пассажирке</a:t>
            </a:r>
            <a:endParaRPr lang="ru-RU" sz="2400" dirty="0"/>
          </a:p>
          <a:p>
            <a:pPr fontAlgn="base">
              <a:spcAft>
                <a:spcPts val="1200"/>
              </a:spcAft>
            </a:pPr>
            <a:r>
              <a:rPr lang="ru-RU" sz="2400" b="1" dirty="0"/>
              <a:t>Памятник </a:t>
            </a:r>
            <a:r>
              <a:rPr lang="ru-RU" sz="2400" b="1" dirty="0" smtClean="0"/>
              <a:t>любопытству</a:t>
            </a:r>
            <a:endParaRPr lang="ru-RU" sz="2400" dirty="0"/>
          </a:p>
        </p:txBody>
      </p:sp>
      <p:pic>
        <p:nvPicPr>
          <p:cNvPr id="4" name="Picture 2" descr="C:\Users\Дом\Desktop\Проект Необычные памятники г. Томска\Kislitsky_O.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04" t="10015" r="3211"/>
          <a:stretch/>
        </p:blipFill>
        <p:spPr bwMode="auto">
          <a:xfrm>
            <a:off x="5292080" y="1605073"/>
            <a:ext cx="3446319" cy="4919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281775" y="6155379"/>
            <a:ext cx="34566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Скульптор Олег </a:t>
            </a:r>
            <a:r>
              <a:rPr lang="ru-RU" b="1" dirty="0" err="1"/>
              <a:t>Кислицкий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528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548680"/>
            <a:ext cx="7772400" cy="6999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Вывод: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484784"/>
            <a:ext cx="7848872" cy="3528392"/>
          </a:xfrm>
        </p:spPr>
        <p:txBody>
          <a:bodyPr>
            <a:normAutofit lnSpcReduction="10000"/>
          </a:bodyPr>
          <a:lstStyle/>
          <a:p>
            <a:pPr marL="457200" indent="-457200" algn="l">
              <a:spcBef>
                <a:spcPts val="0"/>
              </a:spcBef>
              <a:spcAft>
                <a:spcPts val="1200"/>
              </a:spcAft>
              <a:buFont typeface="Symbol" pitchFamily="18" charset="2"/>
              <a:buAutoNum type="arabicPeriod"/>
            </a:pPr>
            <a:r>
              <a:rPr lang="ru-RU" sz="2400" b="1" dirty="0" smtClean="0"/>
              <a:t>Мы с родителями нашли 6 памятников и сфотографировались с ними </a:t>
            </a:r>
          </a:p>
          <a:p>
            <a:pPr marL="457200" indent="-457200" algn="l">
              <a:spcBef>
                <a:spcPts val="0"/>
              </a:spcBef>
              <a:spcAft>
                <a:spcPts val="1200"/>
              </a:spcAft>
              <a:buFont typeface="Symbol" pitchFamily="18" charset="2"/>
              <a:buAutoNum type="arabicPeriod"/>
            </a:pPr>
            <a:r>
              <a:rPr lang="ru-RU" sz="2400" b="1" dirty="0" smtClean="0"/>
              <a:t>В интернете мы узнали всю информацию про необычные памятники</a:t>
            </a:r>
            <a:endParaRPr lang="ru-RU" sz="2400" b="1" dirty="0"/>
          </a:p>
          <a:p>
            <a:pPr marL="457200" indent="-457200" algn="l">
              <a:spcBef>
                <a:spcPts val="0"/>
              </a:spcBef>
              <a:spcAft>
                <a:spcPts val="1200"/>
              </a:spcAft>
              <a:buFont typeface="Symbol" pitchFamily="18" charset="2"/>
              <a:buAutoNum type="arabicPeriod"/>
            </a:pPr>
            <a:r>
              <a:rPr lang="ru-RU" sz="2400" b="1" dirty="0" smtClean="0"/>
              <a:t>Скульптором  многих необычных памятников Томка является </a:t>
            </a:r>
            <a:r>
              <a:rPr lang="ru-RU" sz="2400" b="1" dirty="0"/>
              <a:t>Олег </a:t>
            </a:r>
            <a:r>
              <a:rPr lang="ru-RU" sz="2400" b="1" dirty="0" err="1" smtClean="0"/>
              <a:t>Кислицкий</a:t>
            </a:r>
            <a:r>
              <a:rPr lang="ru-RU" sz="2400" b="1" dirty="0" smtClean="0"/>
              <a:t>, который скоро планирует создать еще много памятников </a:t>
            </a:r>
          </a:p>
          <a:p>
            <a:pPr marL="457200" indent="-457200" algn="l">
              <a:spcBef>
                <a:spcPts val="0"/>
              </a:spcBef>
              <a:spcAft>
                <a:spcPts val="1200"/>
              </a:spcAft>
              <a:buFont typeface="Symbol" pitchFamily="18" charset="2"/>
              <a:buAutoNum type="arabicPeriod"/>
            </a:pPr>
            <a:r>
              <a:rPr lang="ru-RU" sz="2400" b="1" dirty="0" smtClean="0"/>
              <a:t>В Томске очень много интересных памятников</a:t>
            </a:r>
            <a:endParaRPr lang="ru-RU" dirty="0"/>
          </a:p>
          <a:p>
            <a:pPr marL="457200" indent="-457200" algn="l">
              <a:buAutoNum type="arabicPeriod"/>
            </a:pPr>
            <a:endParaRPr lang="ru-RU" b="1" dirty="0" smtClean="0"/>
          </a:p>
          <a:p>
            <a:pPr marL="457200" indent="-457200" algn="l">
              <a:buAutoNum type="arabicPeriod"/>
            </a:pPr>
            <a:endParaRPr lang="ru-RU" b="1" dirty="0"/>
          </a:p>
          <a:p>
            <a:pPr marL="457200" indent="-457200" algn="l">
              <a:buAutoNum type="arabicPeriod"/>
            </a:pPr>
            <a:endParaRPr lang="ru-RU" b="1" dirty="0" smtClean="0"/>
          </a:p>
          <a:p>
            <a:pPr algn="l"/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280" y="4653136"/>
            <a:ext cx="3779912" cy="21308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73559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404664"/>
            <a:ext cx="7632848" cy="32403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«Томск</a:t>
            </a:r>
            <a:r>
              <a:rPr lang="ru-RU" dirty="0"/>
              <a:t> — город прикольных памятников</a:t>
            </a:r>
            <a:r>
              <a:rPr lang="ru-RU" dirty="0" smtClean="0"/>
              <a:t>…»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СПАСИБО </a:t>
            </a:r>
            <a:br>
              <a:rPr lang="ru-RU" dirty="0" smtClean="0"/>
            </a:br>
            <a:r>
              <a:rPr lang="ru-RU" dirty="0" smtClean="0"/>
              <a:t>ЗА ВНИМАНИЕ!!!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5078">
            <a:off x="5978712" y="4475976"/>
            <a:ext cx="2655960" cy="14972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1406">
            <a:off x="532002" y="4192971"/>
            <a:ext cx="2348040" cy="13236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4959685"/>
            <a:ext cx="2195736" cy="12377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7336">
            <a:off x="4190499" y="4706512"/>
            <a:ext cx="2194726" cy="12372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0295">
            <a:off x="457494" y="2575092"/>
            <a:ext cx="2016224" cy="15411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57" r="16430"/>
          <a:stretch/>
        </p:blipFill>
        <p:spPr>
          <a:xfrm rot="20898221">
            <a:off x="6642321" y="2396893"/>
            <a:ext cx="2076477" cy="192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889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9616" y="332656"/>
            <a:ext cx="7314712" cy="4032448"/>
          </a:xfrm>
        </p:spPr>
        <p:txBody>
          <a:bodyPr>
            <a:noAutofit/>
          </a:bodyPr>
          <a:lstStyle/>
          <a:p>
            <a:r>
              <a:rPr lang="ru-RU" sz="3600" dirty="0"/>
              <a:t>Актуальность</a:t>
            </a:r>
            <a:r>
              <a:rPr lang="ru-RU" sz="3600" dirty="0" smtClean="0"/>
              <a:t>:</a:t>
            </a:r>
            <a:br>
              <a:rPr lang="ru-RU" sz="3600" dirty="0" smtClean="0"/>
            </a:br>
            <a:r>
              <a:rPr lang="ru-RU" sz="3200" dirty="0" smtClean="0"/>
              <a:t>Каждый </a:t>
            </a:r>
            <a:r>
              <a:rPr lang="ru-RU" sz="3200" dirty="0"/>
              <a:t>день </a:t>
            </a:r>
            <a:r>
              <a:rPr lang="ru-RU" sz="3200" dirty="0" smtClean="0"/>
              <a:t>сотни </a:t>
            </a:r>
            <a:r>
              <a:rPr lang="ru-RU" sz="3200" dirty="0"/>
              <a:t>людей нашего города спешат на работу, в школу, в детские сады или просто по своим делам. Конечно же они проходят мимо памятников. Задумывался ли </a:t>
            </a:r>
            <a:r>
              <a:rPr lang="ru-RU" sz="3200" dirty="0" smtClean="0"/>
              <a:t>кто-нибудь о том, кем, когда и зачем  </a:t>
            </a:r>
            <a:r>
              <a:rPr lang="ru-RU" sz="3200" dirty="0"/>
              <a:t>был сделан </a:t>
            </a:r>
            <a:r>
              <a:rPr lang="ru-RU" sz="3200" dirty="0" smtClean="0"/>
              <a:t>каждый необычный памятник?</a:t>
            </a: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16" y="4268462"/>
            <a:ext cx="4290376" cy="24185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36" r="12284"/>
          <a:stretch/>
        </p:blipFill>
        <p:spPr>
          <a:xfrm>
            <a:off x="7308304" y="3277165"/>
            <a:ext cx="1616363" cy="3402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14044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457" y="1628800"/>
            <a:ext cx="7175351" cy="1793167"/>
          </a:xfrm>
        </p:spPr>
        <p:txBody>
          <a:bodyPr/>
          <a:lstStyle/>
          <a:p>
            <a:pPr marL="182880" indent="0">
              <a:buNone/>
            </a:pPr>
            <a:r>
              <a:rPr lang="ru-RU" dirty="0" smtClean="0"/>
              <a:t>«Необычные памятники города Томска»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42917" y="4581128"/>
            <a:ext cx="4156484" cy="1273696"/>
          </a:xfrm>
        </p:spPr>
        <p:txBody>
          <a:bodyPr>
            <a:normAutofit/>
          </a:bodyPr>
          <a:lstStyle/>
          <a:p>
            <a:r>
              <a:rPr lang="ru-RU" sz="2800" dirty="0"/>
              <a:t>Фатеева Софья</a:t>
            </a:r>
          </a:p>
          <a:p>
            <a:r>
              <a:rPr lang="ru-RU" sz="2800" dirty="0"/>
              <a:t>у</a:t>
            </a:r>
            <a:r>
              <a:rPr lang="ru-RU" sz="2800" dirty="0" smtClean="0"/>
              <a:t>ченица 1 «з» класса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519" y="908720"/>
            <a:ext cx="1932881" cy="324266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958" r="13741"/>
          <a:stretch/>
        </p:blipFill>
        <p:spPr>
          <a:xfrm>
            <a:off x="218263" y="3486647"/>
            <a:ext cx="4497753" cy="32381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74589" y="188640"/>
            <a:ext cx="85689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FFFFFF"/>
                </a:solidFill>
              </a:rPr>
              <a:t>Муниципальное автономное общеобразовательное учреждение</a:t>
            </a:r>
            <a:br>
              <a:rPr lang="ru-RU" sz="2000" dirty="0">
                <a:solidFill>
                  <a:srgbClr val="FFFFFF"/>
                </a:solidFill>
              </a:rPr>
            </a:br>
            <a:r>
              <a:rPr lang="ru-RU" sz="2000" dirty="0">
                <a:solidFill>
                  <a:srgbClr val="FFFFFF"/>
                </a:solidFill>
              </a:rPr>
              <a:t>средняя общеобразовательная школа</a:t>
            </a:r>
            <a:br>
              <a:rPr lang="ru-RU" sz="2000" dirty="0">
                <a:solidFill>
                  <a:srgbClr val="FFFFFF"/>
                </a:solidFill>
              </a:rPr>
            </a:br>
            <a:r>
              <a:rPr lang="ru-RU" sz="2000" dirty="0">
                <a:solidFill>
                  <a:srgbClr val="FFFFFF"/>
                </a:solidFill>
              </a:rPr>
              <a:t>с углубленным изучением предметов</a:t>
            </a:r>
            <a:br>
              <a:rPr lang="ru-RU" sz="2000" dirty="0">
                <a:solidFill>
                  <a:srgbClr val="FFFFFF"/>
                </a:solidFill>
              </a:rPr>
            </a:br>
            <a:r>
              <a:rPr lang="ru-RU" sz="2000" dirty="0">
                <a:solidFill>
                  <a:srgbClr val="FFFFFF"/>
                </a:solidFill>
              </a:rPr>
              <a:t>художественно-эстетического цикла № 58 </a:t>
            </a:r>
            <a:r>
              <a:rPr lang="ru-RU" sz="2000" dirty="0" err="1">
                <a:solidFill>
                  <a:srgbClr val="FFFFFF"/>
                </a:solidFill>
              </a:rPr>
              <a:t>г.Томска</a:t>
            </a:r>
            <a:endParaRPr lang="ru-RU" sz="2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283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20688"/>
            <a:ext cx="7772400" cy="1780108"/>
          </a:xfrm>
        </p:spPr>
        <p:txBody>
          <a:bodyPr>
            <a:noAutofit/>
          </a:bodyPr>
          <a:lstStyle/>
          <a:p>
            <a:r>
              <a:rPr lang="ru-RU" sz="3600" u="sng" dirty="0"/>
              <a:t>Цель:</a:t>
            </a:r>
            <a:r>
              <a:rPr lang="ru-RU" sz="3600" dirty="0"/>
              <a:t> </a:t>
            </a:r>
            <a:r>
              <a:rPr lang="ru-RU" sz="3600" dirty="0" smtClean="0"/>
              <a:t>привлечь внимание одноклассников к необычным памятникам города Томска</a:t>
            </a:r>
            <a:endParaRPr lang="ru-RU" sz="3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756" r="15927"/>
          <a:stretch/>
        </p:blipFill>
        <p:spPr>
          <a:xfrm>
            <a:off x="251519" y="2491186"/>
            <a:ext cx="5121915" cy="41061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205" r="23621"/>
          <a:stretch/>
        </p:blipFill>
        <p:spPr>
          <a:xfrm>
            <a:off x="4860032" y="2503948"/>
            <a:ext cx="4006356" cy="40934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41583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60648"/>
            <a:ext cx="7772400" cy="4536504"/>
          </a:xfrm>
        </p:spPr>
        <p:txBody>
          <a:bodyPr>
            <a:noAutofit/>
          </a:bodyPr>
          <a:lstStyle/>
          <a:p>
            <a:pPr algn="l"/>
            <a:r>
              <a:rPr lang="ru-RU" sz="3600" u="sng" dirty="0" smtClean="0"/>
              <a:t>Задачи</a:t>
            </a:r>
            <a:r>
              <a:rPr lang="ru-RU" sz="3600" dirty="0" smtClean="0"/>
              <a:t>: </a:t>
            </a:r>
            <a:br>
              <a:rPr lang="ru-RU" sz="3600" dirty="0" smtClean="0"/>
            </a:br>
            <a:r>
              <a:rPr lang="ru-RU" sz="3600" dirty="0" smtClean="0"/>
              <a:t>1. </a:t>
            </a:r>
            <a:r>
              <a:rPr lang="ru-RU" sz="3200" dirty="0" smtClean="0"/>
              <a:t>Найти необычные памятники </a:t>
            </a:r>
            <a:r>
              <a:rPr lang="ru-RU" sz="3200" dirty="0"/>
              <a:t>города и сделать </a:t>
            </a:r>
            <a:r>
              <a:rPr lang="ru-RU" sz="3200" dirty="0" smtClean="0"/>
              <a:t>их фотографии.</a:t>
            </a:r>
            <a:br>
              <a:rPr lang="ru-RU" sz="3200" dirty="0" smtClean="0"/>
            </a:br>
            <a:r>
              <a:rPr lang="ru-RU" sz="3200" dirty="0" smtClean="0"/>
              <a:t>2. Узнать, кто является скульптором необычных памятников, узнать историю появления каждого необычного памятника в городе Томске</a:t>
            </a:r>
            <a:br>
              <a:rPr lang="ru-RU" sz="3200" dirty="0" smtClean="0"/>
            </a:br>
            <a:r>
              <a:rPr lang="ru-RU" sz="3200" dirty="0" smtClean="0"/>
              <a:t>3. Рассказать о необычных памятниках одноклассникам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1522" y="4310039"/>
            <a:ext cx="4312966" cy="24313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5783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980728"/>
            <a:ext cx="3168352" cy="56203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07504" y="260648"/>
            <a:ext cx="8640960" cy="117399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Памятник счастью</a:t>
            </a:r>
            <a:r>
              <a:rPr lang="ru-RU" sz="3200" dirty="0">
                <a:solidFill>
                  <a:schemeClr val="accent2">
                    <a:lumMod val="75000"/>
                  </a:schemeClr>
                </a:solidFill>
              </a:rPr>
              <a:t> или 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Памятник «</a:t>
            </a:r>
            <a:r>
              <a:rPr lang="ru-RU" sz="3200" b="1" dirty="0" err="1">
                <a:solidFill>
                  <a:schemeClr val="accent2">
                    <a:lumMod val="75000"/>
                  </a:schemeClr>
                </a:solidFill>
              </a:rPr>
              <a:t>Щас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 спою…»</a:t>
            </a:r>
            <a:r>
              <a:rPr lang="ru-RU" sz="3200" dirty="0">
                <a:solidFill>
                  <a:schemeClr val="accent2">
                    <a:lumMod val="75000"/>
                  </a:schemeClr>
                </a:solidFill>
              </a:rPr>
              <a:t> 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932040" y="1644290"/>
            <a:ext cx="1654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Ул. Шевченко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932040" y="2492896"/>
            <a:ext cx="22605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5 октября 2005 года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932038" y="3140968"/>
            <a:ext cx="40631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Посвящен волку </a:t>
            </a:r>
            <a:r>
              <a:rPr lang="ru-RU" dirty="0"/>
              <a:t>из мультфильма «</a:t>
            </a:r>
            <a:r>
              <a:rPr lang="ru-RU" u="sng" dirty="0"/>
              <a:t>Жил-был пёс</a:t>
            </a:r>
            <a:r>
              <a:rPr lang="ru-RU" dirty="0" smtClean="0"/>
              <a:t>», как персонажу, </a:t>
            </a:r>
            <a:r>
              <a:rPr lang="ru-RU" dirty="0"/>
              <a:t>наиболее полно </a:t>
            </a:r>
            <a:r>
              <a:rPr lang="ru-RU" dirty="0" smtClean="0"/>
              <a:t>выражающему </a:t>
            </a:r>
            <a:r>
              <a:rPr lang="ru-RU" dirty="0"/>
              <a:t>состояние счастья.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906596" y="4365104"/>
            <a:ext cx="408863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Памятник из бронзы. Если нажать </a:t>
            </a:r>
            <a:r>
              <a:rPr lang="ru-RU" dirty="0"/>
              <a:t>на </a:t>
            </a:r>
            <a:r>
              <a:rPr lang="ru-RU" dirty="0" smtClean="0"/>
              <a:t>живот, </a:t>
            </a:r>
            <a:r>
              <a:rPr lang="ru-RU" dirty="0"/>
              <a:t>волк произносит одну из восьми фраз из мультфильма («</a:t>
            </a:r>
            <a:r>
              <a:rPr lang="ru-RU" dirty="0" err="1"/>
              <a:t>Щас</a:t>
            </a:r>
            <a:r>
              <a:rPr lang="ru-RU" dirty="0"/>
              <a:t> спою!», «Бог в помощь!», «Ну ты заходи, если что!» </a:t>
            </a:r>
            <a:r>
              <a:rPr lang="ru-RU" dirty="0" smtClean="0"/>
              <a:t>)</a:t>
            </a:r>
            <a:endParaRPr lang="ru-RU" dirty="0"/>
          </a:p>
        </p:txBody>
      </p:sp>
      <p:grpSp>
        <p:nvGrpSpPr>
          <p:cNvPr id="14" name="Группа 13"/>
          <p:cNvGrpSpPr/>
          <p:nvPr/>
        </p:nvGrpSpPr>
        <p:grpSpPr>
          <a:xfrm>
            <a:off x="3635896" y="1434644"/>
            <a:ext cx="1019572" cy="5165530"/>
            <a:chOff x="3635896" y="1434644"/>
            <a:chExt cx="1019572" cy="5165530"/>
          </a:xfrm>
        </p:grpSpPr>
        <p:pic>
          <p:nvPicPr>
            <p:cNvPr id="2050" name="Picture 2" descr="C:\Users\Дом\Desktop\Проект Необычные памятники г. Томска\значок место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5896" y="1434644"/>
              <a:ext cx="731540" cy="788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1" name="Picture 3" descr="C:\Users\Дом\Desktop\Проект Необычные памятники г. Томска\значок открытие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7182" y="2420888"/>
              <a:ext cx="830064" cy="5865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2" name="Picture 4" descr="C:\Users\Дом\Desktop\Проект Необычные памятники г. Томска\Значок кому посвящен.jp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47" t="8497" r="14257" b="27862"/>
            <a:stretch/>
          </p:blipFill>
          <p:spPr bwMode="auto">
            <a:xfrm>
              <a:off x="3635896" y="3356992"/>
              <a:ext cx="876029" cy="8603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3" name="Picture 5" descr="C:\Users\Дом\Desktop\Проект Необычные памятники г. Томска\значок описание памятника.jp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401" t="19467" r="14253" b="25791"/>
            <a:stretch/>
          </p:blipFill>
          <p:spPr bwMode="auto">
            <a:xfrm>
              <a:off x="3635896" y="4509120"/>
              <a:ext cx="1019572" cy="8365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4" name="Picture 6" descr="C:\Users\Дом\Desktop\Проект Необычные памятники г. Томска\значок скульптор.jpg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698" t="12229" r="22978" b="35427"/>
            <a:stretch/>
          </p:blipFill>
          <p:spPr bwMode="auto">
            <a:xfrm>
              <a:off x="3647182" y="5706207"/>
              <a:ext cx="873189" cy="8939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Прямоугольник 12"/>
          <p:cNvSpPr/>
          <p:nvPr/>
        </p:nvSpPr>
        <p:spPr>
          <a:xfrm>
            <a:off x="4906596" y="5805264"/>
            <a:ext cx="299152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Скульптор Юлия Завьялова </a:t>
            </a:r>
          </a:p>
          <a:p>
            <a:r>
              <a:rPr lang="ru-RU" dirty="0" smtClean="0"/>
              <a:t>литейщик </a:t>
            </a:r>
            <a:r>
              <a:rPr lang="ru-RU" dirty="0"/>
              <a:t>Максим Петров </a:t>
            </a:r>
          </a:p>
          <a:p>
            <a:r>
              <a:rPr lang="ru-RU" dirty="0" smtClean="0"/>
              <a:t>художник </a:t>
            </a:r>
            <a:r>
              <a:rPr lang="ru-RU" dirty="0"/>
              <a:t>Леонтий </a:t>
            </a:r>
            <a:r>
              <a:rPr lang="ru-RU" dirty="0" smtClean="0"/>
              <a:t>Усов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6412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07504" y="260648"/>
            <a:ext cx="8640960" cy="117399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</a:rPr>
              <a:t>Памятник «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Учительница 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первая моя</a:t>
            </a:r>
            <a:r>
              <a:rPr lang="ru-RU" sz="3200" dirty="0">
                <a:solidFill>
                  <a:schemeClr val="accent2">
                    <a:lumMod val="75000"/>
                  </a:schemeClr>
                </a:solidFill>
              </a:rPr>
              <a:t>»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006" r="32482"/>
          <a:stretch/>
        </p:blipFill>
        <p:spPr>
          <a:xfrm>
            <a:off x="4518001" y="1170175"/>
            <a:ext cx="4446487" cy="5507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8" name="Группа 7"/>
          <p:cNvGrpSpPr/>
          <p:nvPr/>
        </p:nvGrpSpPr>
        <p:grpSpPr>
          <a:xfrm>
            <a:off x="107504" y="1341230"/>
            <a:ext cx="1019572" cy="5165530"/>
            <a:chOff x="3635896" y="1434644"/>
            <a:chExt cx="1019572" cy="5165530"/>
          </a:xfrm>
        </p:grpSpPr>
        <p:pic>
          <p:nvPicPr>
            <p:cNvPr id="9" name="Picture 2" descr="C:\Users\Дом\Desktop\Проект Необычные памятники г. Томска\значок место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5896" y="1434644"/>
              <a:ext cx="731540" cy="788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3" descr="C:\Users\Дом\Desktop\Проект Необычные памятники г. Томска\значок открытие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7182" y="2420888"/>
              <a:ext cx="830064" cy="5865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C:\Users\Дом\Desktop\Проект Необычные памятники г. Томска\Значок кому посвящен.jp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47" t="8497" r="14257" b="27862"/>
            <a:stretch/>
          </p:blipFill>
          <p:spPr bwMode="auto">
            <a:xfrm>
              <a:off x="3635896" y="3356992"/>
              <a:ext cx="876029" cy="8603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5" descr="C:\Users\Дом\Desktop\Проект Необычные памятники г. Томска\значок описание памятника.jp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401" t="19467" r="14253" b="25791"/>
            <a:stretch/>
          </p:blipFill>
          <p:spPr bwMode="auto">
            <a:xfrm>
              <a:off x="3635896" y="4509120"/>
              <a:ext cx="1019572" cy="8365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6" descr="C:\Users\Дом\Desktop\Проект Необычные памятники г. Томска\значок скульптор.jpg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698" t="12229" r="22978" b="35427"/>
            <a:stretch/>
          </p:blipFill>
          <p:spPr bwMode="auto">
            <a:xfrm>
              <a:off x="3647182" y="5706207"/>
              <a:ext cx="873189" cy="8939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Прямоугольник 13"/>
          <p:cNvSpPr/>
          <p:nvPr/>
        </p:nvSpPr>
        <p:spPr>
          <a:xfrm>
            <a:off x="1127076" y="2436097"/>
            <a:ext cx="21771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5 </a:t>
            </a:r>
            <a:r>
              <a:rPr lang="ru-RU" dirty="0"/>
              <a:t>октября 2010 </a:t>
            </a:r>
            <a:r>
              <a:rPr lang="ru-RU" dirty="0" smtClean="0"/>
              <a:t>года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127076" y="141237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Учительский сквер ТГПУ</a:t>
            </a:r>
          </a:p>
          <a:p>
            <a:r>
              <a:rPr lang="ru-RU" dirty="0"/>
              <a:t>ул. </a:t>
            </a:r>
            <a:r>
              <a:rPr lang="ru-RU" dirty="0" smtClean="0"/>
              <a:t>Герцена</a:t>
            </a:r>
            <a:r>
              <a:rPr lang="ru-RU" dirty="0"/>
              <a:t> / ул. Киевская, 60-А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133725" y="5875110"/>
            <a:ext cx="27558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Скульптор  </a:t>
            </a:r>
            <a:r>
              <a:rPr lang="ru-RU" i="1" dirty="0"/>
              <a:t>Олег Киевский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133724" y="4241288"/>
            <a:ext cx="39423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Скульптурная композиция из бронзы отливалась </a:t>
            </a:r>
            <a:r>
              <a:rPr lang="ru-RU" dirty="0"/>
              <a:t>в городе Смоленске. </a:t>
            </a:r>
            <a:endParaRPr lang="ru-RU" dirty="0" smtClean="0"/>
          </a:p>
          <a:p>
            <a:r>
              <a:rPr lang="ru-RU" dirty="0" smtClean="0"/>
              <a:t>Томичи собрали более 1 млн. рублей пожертвований на его изготовление. 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133725" y="3509064"/>
            <a:ext cx="34034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2010 год - Год </a:t>
            </a:r>
            <a:r>
              <a:rPr lang="ru-RU" dirty="0"/>
              <a:t>Учителя в </a:t>
            </a:r>
            <a:r>
              <a:rPr lang="ru-RU" dirty="0" smtClean="0"/>
              <a:t>России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526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07504" y="260648"/>
            <a:ext cx="8640960" cy="117399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</a:rPr>
              <a:t>Памятник 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р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ублю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03" r="17250"/>
          <a:stretch/>
        </p:blipFill>
        <p:spPr>
          <a:xfrm>
            <a:off x="4499992" y="2204864"/>
            <a:ext cx="4431183" cy="4032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8" name="Группа 7"/>
          <p:cNvGrpSpPr/>
          <p:nvPr/>
        </p:nvGrpSpPr>
        <p:grpSpPr>
          <a:xfrm>
            <a:off x="107504" y="1124744"/>
            <a:ext cx="1019572" cy="5165530"/>
            <a:chOff x="3635896" y="1434644"/>
            <a:chExt cx="1019572" cy="5165530"/>
          </a:xfrm>
        </p:grpSpPr>
        <p:pic>
          <p:nvPicPr>
            <p:cNvPr id="9" name="Picture 2" descr="C:\Users\Дом\Desktop\Проект Необычные памятники г. Томска\значок место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5896" y="1434644"/>
              <a:ext cx="731540" cy="788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3" descr="C:\Users\Дом\Desktop\Проект Необычные памятники г. Томска\значок открытие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7182" y="2420888"/>
              <a:ext cx="830064" cy="5865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C:\Users\Дом\Desktop\Проект Необычные памятники г. Томска\Значок кому посвящен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47" t="8497" r="14257" b="27862"/>
            <a:stretch/>
          </p:blipFill>
          <p:spPr bwMode="auto">
            <a:xfrm>
              <a:off x="3635896" y="3356992"/>
              <a:ext cx="876029" cy="8603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5" descr="C:\Users\Дом\Desktop\Проект Необычные памятники г. Томска\значок описание памятника.jp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401" t="19467" r="14253" b="25791"/>
            <a:stretch/>
          </p:blipFill>
          <p:spPr bwMode="auto">
            <a:xfrm>
              <a:off x="3635896" y="4509120"/>
              <a:ext cx="1019572" cy="8365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6" descr="C:\Users\Дом\Desktop\Проект Необычные памятники г. Томска\значок скульптор.jp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698" t="12229" r="22978" b="35427"/>
            <a:stretch/>
          </p:blipFill>
          <p:spPr bwMode="auto">
            <a:xfrm>
              <a:off x="3647182" y="5706207"/>
              <a:ext cx="873189" cy="8939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Прямоугольник 3"/>
          <p:cNvSpPr/>
          <p:nvPr/>
        </p:nvSpPr>
        <p:spPr>
          <a:xfrm>
            <a:off x="1115616" y="4100879"/>
            <a:ext cx="34896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Деревянная (сосна) скульптура рубля </a:t>
            </a:r>
            <a:r>
              <a:rPr lang="ru-RU" dirty="0"/>
              <a:t>образца 1997 года </a:t>
            </a:r>
            <a:r>
              <a:rPr lang="ru-RU" dirty="0" smtClean="0"/>
              <a:t>массой </a:t>
            </a:r>
            <a:r>
              <a:rPr lang="ru-RU" dirty="0"/>
              <a:t>250 килограммов и высотой 2,1 </a:t>
            </a:r>
            <a:r>
              <a:rPr lang="ru-RU" dirty="0" smtClean="0"/>
              <a:t>метра в </a:t>
            </a:r>
            <a:r>
              <a:rPr lang="ru-RU" dirty="0"/>
              <a:t>масштабе </a:t>
            </a:r>
            <a:r>
              <a:rPr lang="ru-RU" dirty="0" smtClean="0"/>
              <a:t>100 : 1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077310" y="1949823"/>
            <a:ext cx="248657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10 июня 2008 </a:t>
            </a:r>
            <a:r>
              <a:rPr lang="ru-RU" dirty="0" smtClean="0"/>
              <a:t>года</a:t>
            </a:r>
          </a:p>
          <a:p>
            <a:r>
              <a:rPr lang="ru-RU" dirty="0"/>
              <a:t>Установлен в рамках </a:t>
            </a:r>
            <a:endParaRPr lang="ru-RU" dirty="0" smtClean="0"/>
          </a:p>
          <a:p>
            <a:r>
              <a:rPr lang="ru-RU" dirty="0" smtClean="0"/>
              <a:t>IV </a:t>
            </a:r>
            <a:r>
              <a:rPr lang="ru-RU" dirty="0"/>
              <a:t>Томского </a:t>
            </a:r>
            <a:r>
              <a:rPr lang="ru-RU" dirty="0" smtClean="0"/>
              <a:t>карнавала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115616" y="1196752"/>
            <a:ext cx="77748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Новособорная площадь </a:t>
            </a:r>
          </a:p>
          <a:p>
            <a:r>
              <a:rPr lang="ru-RU" dirty="0" smtClean="0"/>
              <a:t>Сейчас в томской </a:t>
            </a:r>
            <a:r>
              <a:rPr lang="ru-RU" dirty="0"/>
              <a:t>крепости у музея истории Томска на Воскресенской горе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115615" y="2877079"/>
            <a:ext cx="348969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Томск </a:t>
            </a:r>
            <a:r>
              <a:rPr lang="ru-RU" dirty="0"/>
              <a:t>для жителей и гостей города ассоциируется с деревянной архитектурой и лесным богатством края.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115616" y="5301208"/>
            <a:ext cx="348969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Памятник </a:t>
            </a:r>
            <a:r>
              <a:rPr lang="ru-RU" dirty="0"/>
              <a:t>был зарегистрирован </a:t>
            </a:r>
            <a:r>
              <a:rPr lang="ru-RU" dirty="0" smtClean="0"/>
              <a:t>в Книге </a:t>
            </a:r>
            <a:r>
              <a:rPr lang="ru-RU" dirty="0"/>
              <a:t>рекордов </a:t>
            </a:r>
            <a:r>
              <a:rPr lang="ru-RU" dirty="0" smtClean="0"/>
              <a:t>России как</a:t>
            </a:r>
            <a:r>
              <a:rPr lang="ru-RU" dirty="0"/>
              <a:t> самая большая копия монеты из дерева в стране.</a:t>
            </a:r>
          </a:p>
        </p:txBody>
      </p:sp>
    </p:spTree>
    <p:extLst>
      <p:ext uri="{BB962C8B-B14F-4D97-AF65-F5344CB8AC3E}">
        <p14:creationId xmlns:p14="http://schemas.microsoft.com/office/powerpoint/2010/main" val="3309776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467542" y="260648"/>
            <a:ext cx="8280921" cy="72008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Памятник 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Домашним тапочкам</a:t>
            </a:r>
            <a:endParaRPr lang="ru-RU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63" r="30348" b="3633"/>
          <a:stretch/>
        </p:blipFill>
        <p:spPr>
          <a:xfrm>
            <a:off x="220730" y="1252624"/>
            <a:ext cx="4387272" cy="53095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5" name="Группа 4"/>
          <p:cNvGrpSpPr/>
          <p:nvPr/>
        </p:nvGrpSpPr>
        <p:grpSpPr>
          <a:xfrm>
            <a:off x="4367262" y="1340768"/>
            <a:ext cx="1019572" cy="5165530"/>
            <a:chOff x="3635896" y="1434644"/>
            <a:chExt cx="1019572" cy="5165530"/>
          </a:xfrm>
        </p:grpSpPr>
        <p:pic>
          <p:nvPicPr>
            <p:cNvPr id="7" name="Picture 2" descr="C:\Users\Дом\Desktop\Проект Необычные памятники г. Томска\значок место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5896" y="1434644"/>
              <a:ext cx="731540" cy="788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3" descr="C:\Users\Дом\Desktop\Проект Необычные памятники г. Томска\значок открытие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7182" y="2420888"/>
              <a:ext cx="830064" cy="5865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4" descr="C:\Users\Дом\Desktop\Проект Необычные памятники г. Томска\Значок кому посвящен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47" t="8497" r="14257" b="27862"/>
            <a:stretch/>
          </p:blipFill>
          <p:spPr bwMode="auto">
            <a:xfrm>
              <a:off x="3635896" y="3356992"/>
              <a:ext cx="876029" cy="8603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5" descr="C:\Users\Дом\Desktop\Проект Необычные памятники г. Томска\значок описание памятника.jp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401" t="19467" r="14253" b="25791"/>
            <a:stretch/>
          </p:blipFill>
          <p:spPr bwMode="auto">
            <a:xfrm>
              <a:off x="3635896" y="4509120"/>
              <a:ext cx="1019572" cy="8365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6" descr="C:\Users\Дом\Desktop\Проект Необычные памятники г. Томска\значок скульптор.jp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698" t="12229" r="22978" b="35427"/>
            <a:stretch/>
          </p:blipFill>
          <p:spPr bwMode="auto">
            <a:xfrm>
              <a:off x="3647182" y="5706207"/>
              <a:ext cx="873189" cy="8939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Прямоугольник 3"/>
          <p:cNvSpPr/>
          <p:nvPr/>
        </p:nvSpPr>
        <p:spPr>
          <a:xfrm>
            <a:off x="5247876" y="1395778"/>
            <a:ext cx="38100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Проспект </a:t>
            </a:r>
            <a:r>
              <a:rPr lang="ru-RU" dirty="0"/>
              <a:t>Кирова, </a:t>
            </a:r>
            <a:r>
              <a:rPr lang="ru-RU" dirty="0" smtClean="0"/>
              <a:t> </a:t>
            </a:r>
            <a:r>
              <a:rPr lang="ru-RU" dirty="0"/>
              <a:t>65, </a:t>
            </a:r>
            <a:endParaRPr lang="ru-RU" dirty="0" smtClean="0"/>
          </a:p>
          <a:p>
            <a:r>
              <a:rPr lang="ru-RU" dirty="0" smtClean="0"/>
              <a:t>у </a:t>
            </a:r>
            <a:r>
              <a:rPr lang="ru-RU" dirty="0"/>
              <a:t>входа в гостиницу «Томск</a:t>
            </a:r>
            <a:r>
              <a:rPr lang="ru-RU" dirty="0" smtClean="0"/>
              <a:t>»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292080" y="3353966"/>
            <a:ext cx="36724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Памятник </a:t>
            </a:r>
            <a:r>
              <a:rPr lang="ru-RU" dirty="0"/>
              <a:t>символизирует уют и </a:t>
            </a:r>
            <a:r>
              <a:rPr lang="ru-RU" dirty="0" smtClean="0"/>
              <a:t>гостеприимство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269334" y="4494201"/>
            <a:ext cx="37671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Бронзовые домашние тапочки </a:t>
            </a:r>
            <a:r>
              <a:rPr lang="ru-RU" dirty="0"/>
              <a:t>длиной 32 </a:t>
            </a:r>
            <a:r>
              <a:rPr lang="ru-RU" dirty="0" smtClean="0"/>
              <a:t>сантиметра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375548" y="2419499"/>
            <a:ext cx="11176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2006 </a:t>
            </a:r>
            <a:r>
              <a:rPr lang="ru-RU" dirty="0" smtClean="0"/>
              <a:t>год 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375548" y="5858512"/>
            <a:ext cx="2917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Скульптор </a:t>
            </a:r>
            <a:r>
              <a:rPr lang="ru-RU" dirty="0"/>
              <a:t>Олег </a:t>
            </a:r>
            <a:r>
              <a:rPr lang="ru-RU" dirty="0" err="1"/>
              <a:t>Кислицкий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94523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302</TotalTime>
  <Words>414</Words>
  <Application>Microsoft Office PowerPoint</Application>
  <PresentationFormat>Экран (4:3)</PresentationFormat>
  <Paragraphs>76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Candara</vt:lpstr>
      <vt:lpstr>Symbol</vt:lpstr>
      <vt:lpstr>Волна</vt:lpstr>
      <vt:lpstr>«Необычные памятники города Томска»</vt:lpstr>
      <vt:lpstr>Актуальность: Каждый день сотни людей нашего города спешат на работу, в школу, в детские сады или просто по своим делам. Конечно же они проходят мимо памятников. Задумывался ли кто-нибудь о том, кем, когда и зачем  был сделан каждый необычный памятник?</vt:lpstr>
      <vt:lpstr>«Необычные памятники города Томска»</vt:lpstr>
      <vt:lpstr>Цель: привлечь внимание одноклассников к необычным памятникам города Томска</vt:lpstr>
      <vt:lpstr>Задачи:  1. Найти необычные памятники города и сделать их фотографии. 2. Узнать, кто является скульптором необычных памятников, узнать историю появления каждого необычного памятника в городе Томске 3. Рассказать о необычных памятниках одноклассникам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Планы на будущее…</vt:lpstr>
      <vt:lpstr>Вывод:</vt:lpstr>
      <vt:lpstr>«Томск — город прикольных памятников…»  СПАСИБО  ЗА ВНИМАНИЕ!!!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«Необычные памятники города Томска»</dc:title>
  <dc:creator>Дом</dc:creator>
  <cp:lastModifiedBy>user</cp:lastModifiedBy>
  <cp:revision>44</cp:revision>
  <dcterms:created xsi:type="dcterms:W3CDTF">2019-02-17T11:10:09Z</dcterms:created>
  <dcterms:modified xsi:type="dcterms:W3CDTF">2022-02-23T11:18:11Z</dcterms:modified>
</cp:coreProperties>
</file>