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59" r:id="rId6"/>
    <p:sldId id="269" r:id="rId7"/>
    <p:sldId id="262" r:id="rId8"/>
    <p:sldId id="275" r:id="rId9"/>
    <p:sldId id="278" r:id="rId10"/>
    <p:sldId id="279" r:id="rId11"/>
    <p:sldId id="263" r:id="rId12"/>
    <p:sldId id="264" r:id="rId13"/>
    <p:sldId id="265" r:id="rId14"/>
    <p:sldId id="260" r:id="rId15"/>
    <p:sldId id="271" r:id="rId16"/>
    <p:sldId id="272" r:id="rId17"/>
    <p:sldId id="270" r:id="rId18"/>
    <p:sldId id="266" r:id="rId19"/>
    <p:sldId id="267" r:id="rId20"/>
    <p:sldId id="268" r:id="rId21"/>
    <p:sldId id="261" r:id="rId22"/>
    <p:sldId id="273" r:id="rId23"/>
    <p:sldId id="274" r:id="rId24"/>
    <p:sldId id="27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ень леса\slide_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31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ень леса\188545_428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57465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День леса\0-l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8729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День леса\2965x1928_895218_[www.ArtFile.ru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630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 descr="C:\Users\User\Desktop\День леса\malina-kust-iagod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463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ень леса\756-23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3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День леса\732536t1h7a0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8123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День леса\0_5e9b4_c8243cbf_-1-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5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День леса\P-NU6Z8hFH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675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День леса\los-les-prirod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652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User\Desktop\День леса\wr-9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71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ень леса\13528258_images_183402712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0140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5538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День леса\xdy2u4394c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478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День леса\doroga-les-zima-124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38" y="0"/>
            <a:ext cx="909516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120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День леса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40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День леса\13238830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755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День леса\24e11de5ac9b7b9684768e5ee0c8246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38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День леса\2019-04-4ae22d014a03fcc62f03eecb3ba8d4f8__rsu-1024-8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753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ень леса\DSCN040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356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День леса\24bebafb634893d9d5e2ff9b3bb5bc0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7632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День леса\scale_12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942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День леса\2048x1367_726321_[www.ArtFile.ru]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918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User\Desktop\День леса\lisa-lisenok-vet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118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День леса\diatel-sanitar-lesa-ptitsa-derevo-berioza-vetka-bok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538174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Экран (4:3)</PresentationFormat>
  <Paragraphs>0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6</cp:revision>
  <dcterms:created xsi:type="dcterms:W3CDTF">2021-03-16T17:53:36Z</dcterms:created>
  <dcterms:modified xsi:type="dcterms:W3CDTF">2021-03-16T19:05:17Z</dcterms:modified>
</cp:coreProperties>
</file>