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1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microsoft.com/office/2007/relationships/hdphoto" Target="../media/hdphoto4.wdp"/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4.wdp"/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E2A2B4-01CF-49C2-9CBA-6A0F71FA4EEE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2" csCatId="mainScheme" phldr="1"/>
      <dgm:spPr/>
    </dgm:pt>
    <dgm:pt modelId="{633A6EF2-A365-4569-B66F-B7D061D398E4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r"/>
          <a:r>
            <a:rPr lang="ru-RU" sz="2000" dirty="0" smtClean="0">
              <a:latin typeface="Monotype Corsiva" pitchFamily="66" charset="0"/>
            </a:rPr>
            <a:t> </a:t>
          </a:r>
          <a:r>
            <a:rPr lang="ru-RU" sz="2000" b="1" dirty="0" smtClean="0">
              <a:latin typeface="Monotype Corsiva" pitchFamily="66" charset="0"/>
            </a:rPr>
            <a:t>Республика Мордовия </a:t>
          </a:r>
          <a:r>
            <a:rPr lang="ru-RU" sz="2000" b="1" dirty="0" err="1" smtClean="0">
              <a:latin typeface="Monotype Corsiva" pitchFamily="66" charset="0"/>
            </a:rPr>
            <a:t>Темниковский</a:t>
          </a:r>
          <a:r>
            <a:rPr lang="ru-RU" sz="2000" b="1" dirty="0" smtClean="0">
              <a:latin typeface="Monotype Corsiva" pitchFamily="66" charset="0"/>
            </a:rPr>
            <a:t> район</a:t>
          </a:r>
          <a:endParaRPr lang="ru-RU" sz="2000" b="1" dirty="0">
            <a:latin typeface="Monotype Corsiva" pitchFamily="66" charset="0"/>
          </a:endParaRPr>
        </a:p>
      </dgm:t>
    </dgm:pt>
    <dgm:pt modelId="{DEDFE750-46A5-43C0-8A72-782B362F81D0}" type="parTrans" cxnId="{22D256E7-907B-4932-85E9-07BC0477C279}">
      <dgm:prSet/>
      <dgm:spPr/>
      <dgm:t>
        <a:bodyPr/>
        <a:lstStyle/>
        <a:p>
          <a:endParaRPr lang="ru-RU"/>
        </a:p>
      </dgm:t>
    </dgm:pt>
    <dgm:pt modelId="{960BBD2E-F6B5-4B16-AC39-7BC901FE84FA}" type="sibTrans" cxnId="{22D256E7-907B-4932-85E9-07BC0477C279}">
      <dgm:prSet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  <dgm:t>
        <a:bodyPr/>
        <a:lstStyle/>
        <a:p>
          <a:endParaRPr lang="ru-RU"/>
        </a:p>
      </dgm:t>
    </dgm:pt>
    <dgm:pt modelId="{AF1C3261-B572-41C5-9DC1-12D0CDF2FDD5}" type="pres">
      <dgm:prSet presAssocID="{91E2A2B4-01CF-49C2-9CBA-6A0F71FA4EEE}" presName="Name0" presStyleCnt="0">
        <dgm:presLayoutVars>
          <dgm:chMax val="7"/>
          <dgm:chPref val="7"/>
          <dgm:dir/>
        </dgm:presLayoutVars>
      </dgm:prSet>
      <dgm:spPr/>
    </dgm:pt>
    <dgm:pt modelId="{DD082656-6815-42A4-979A-E92086720976}" type="pres">
      <dgm:prSet presAssocID="{633A6EF2-A365-4569-B66F-B7D061D398E4}" presName="parTx1" presStyleLbl="node1" presStyleIdx="0" presStyleCnt="1" custScaleX="51304" custScaleY="127588" custLinFactNeighborX="21549" custLinFactNeighborY="69627"/>
      <dgm:spPr/>
      <dgm:t>
        <a:bodyPr/>
        <a:lstStyle/>
        <a:p>
          <a:endParaRPr lang="ru-RU"/>
        </a:p>
      </dgm:t>
    </dgm:pt>
    <dgm:pt modelId="{6B2024F0-03B9-4FAF-BC5A-7D7A12C4EB6B}" type="pres">
      <dgm:prSet presAssocID="{960BBD2E-F6B5-4B16-AC39-7BC901FE84FA}" presName="picture1" presStyleCnt="0"/>
      <dgm:spPr/>
    </dgm:pt>
    <dgm:pt modelId="{230A2516-5F93-43A0-BD79-EFD11E97080E}" type="pres">
      <dgm:prSet presAssocID="{960BBD2E-F6B5-4B16-AC39-7BC901FE84FA}" presName="imageRepeatNode" presStyleLbl="fgImgPlace1" presStyleIdx="0" presStyleCnt="1" custScaleX="124456" custScaleY="122096" custLinFactNeighborX="86811" custLinFactNeighborY="38319"/>
      <dgm:spPr/>
      <dgm:t>
        <a:bodyPr/>
        <a:lstStyle/>
        <a:p>
          <a:endParaRPr lang="ru-RU"/>
        </a:p>
      </dgm:t>
    </dgm:pt>
  </dgm:ptLst>
  <dgm:cxnLst>
    <dgm:cxn modelId="{22D256E7-907B-4932-85E9-07BC0477C279}" srcId="{91E2A2B4-01CF-49C2-9CBA-6A0F71FA4EEE}" destId="{633A6EF2-A365-4569-B66F-B7D061D398E4}" srcOrd="0" destOrd="0" parTransId="{DEDFE750-46A5-43C0-8A72-782B362F81D0}" sibTransId="{960BBD2E-F6B5-4B16-AC39-7BC901FE84FA}"/>
    <dgm:cxn modelId="{BB0BB49C-5818-4644-9574-714F7DE3983D}" type="presOf" srcId="{91E2A2B4-01CF-49C2-9CBA-6A0F71FA4EEE}" destId="{AF1C3261-B572-41C5-9DC1-12D0CDF2FDD5}" srcOrd="0" destOrd="0" presId="urn:microsoft.com/office/officeart/2008/layout/AscendingPictureAccentProcess"/>
    <dgm:cxn modelId="{2B1DA819-AD09-4171-919A-A3C66FDC6D46}" type="presOf" srcId="{960BBD2E-F6B5-4B16-AC39-7BC901FE84FA}" destId="{230A2516-5F93-43A0-BD79-EFD11E97080E}" srcOrd="0" destOrd="0" presId="urn:microsoft.com/office/officeart/2008/layout/AscendingPictureAccentProcess"/>
    <dgm:cxn modelId="{72CAD55B-B32D-4EAA-8792-08C8353F58EF}" type="presOf" srcId="{633A6EF2-A365-4569-B66F-B7D061D398E4}" destId="{DD082656-6815-42A4-979A-E92086720976}" srcOrd="0" destOrd="0" presId="urn:microsoft.com/office/officeart/2008/layout/AscendingPictureAccentProcess"/>
    <dgm:cxn modelId="{B173E9E2-3279-4F1D-99D5-FB42B8F00288}" type="presParOf" srcId="{AF1C3261-B572-41C5-9DC1-12D0CDF2FDD5}" destId="{DD082656-6815-42A4-979A-E92086720976}" srcOrd="0" destOrd="0" presId="urn:microsoft.com/office/officeart/2008/layout/AscendingPictureAccentProcess"/>
    <dgm:cxn modelId="{1DC584E4-D0E3-4D4C-A861-F0B67C487A7C}" type="presParOf" srcId="{AF1C3261-B572-41C5-9DC1-12D0CDF2FDD5}" destId="{6B2024F0-03B9-4FAF-BC5A-7D7A12C4EB6B}" srcOrd="1" destOrd="0" presId="urn:microsoft.com/office/officeart/2008/layout/AscendingPictureAccentProcess"/>
    <dgm:cxn modelId="{4F7C8698-C91B-4BFB-A66A-0E2395E82B43}" type="presParOf" srcId="{6B2024F0-03B9-4FAF-BC5A-7D7A12C4EB6B}" destId="{230A2516-5F93-43A0-BD79-EFD11E97080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306995-3891-4447-9AE2-E9C5A6E6874B}" type="doc">
      <dgm:prSet loTypeId="urn:microsoft.com/office/officeart/2005/8/layout/radial6" loCatId="relationship" qsTypeId="urn:microsoft.com/office/officeart/2005/8/quickstyle/3d3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7D416F32-1E0B-4FA7-BD6D-D182C227E5C2}">
      <dgm:prSet phldrT="[Текст]" custT="1"/>
      <dgm:spPr/>
      <dgm:t>
        <a:bodyPr/>
        <a:lstStyle/>
        <a:p>
          <a:r>
            <a:rPr lang="ru-RU" sz="2400" dirty="0">
              <a:latin typeface="Monotype Corsiva" pitchFamily="66" charset="0"/>
            </a:rPr>
            <a:t>Щедрость</a:t>
          </a:r>
          <a:endParaRPr lang="ru-RU" sz="900" dirty="0">
            <a:latin typeface="Monotype Corsiva" pitchFamily="66" charset="0"/>
          </a:endParaRPr>
        </a:p>
      </dgm:t>
    </dgm:pt>
    <dgm:pt modelId="{78C8FE49-FD13-425B-A169-C6CA084E17A7}" type="parTrans" cxnId="{6D892947-D54A-4809-91AB-8D2034941D65}">
      <dgm:prSet/>
      <dgm:spPr/>
      <dgm:t>
        <a:bodyPr/>
        <a:lstStyle/>
        <a:p>
          <a:endParaRPr lang="ru-RU"/>
        </a:p>
      </dgm:t>
    </dgm:pt>
    <dgm:pt modelId="{6F020904-741A-4ABA-A8CD-230657D86083}" type="sibTrans" cxnId="{6D892947-D54A-4809-91AB-8D2034941D65}">
      <dgm:prSet/>
      <dgm:spPr/>
      <dgm:t>
        <a:bodyPr/>
        <a:lstStyle/>
        <a:p>
          <a:endParaRPr lang="ru-RU"/>
        </a:p>
      </dgm:t>
    </dgm:pt>
    <dgm:pt modelId="{1EF6CD9D-186F-4E48-89EB-0FA154964A98}">
      <dgm:prSet phldrT="[Текст]" custT="1"/>
      <dgm:spPr/>
      <dgm:t>
        <a:bodyPr/>
        <a:lstStyle/>
        <a:p>
          <a:r>
            <a:rPr lang="ru-RU" sz="2400" dirty="0">
              <a:latin typeface="Monotype Corsiva" pitchFamily="66" charset="0"/>
            </a:rPr>
            <a:t>Милосердие</a:t>
          </a:r>
        </a:p>
      </dgm:t>
    </dgm:pt>
    <dgm:pt modelId="{6C117316-F510-4CB2-8F5C-A9C37B458437}" type="parTrans" cxnId="{B191A1EE-EF49-4774-A4BD-FE5D8F2A3126}">
      <dgm:prSet/>
      <dgm:spPr/>
      <dgm:t>
        <a:bodyPr/>
        <a:lstStyle/>
        <a:p>
          <a:endParaRPr lang="ru-RU"/>
        </a:p>
      </dgm:t>
    </dgm:pt>
    <dgm:pt modelId="{E673FDA6-104E-482C-9F03-79D7D0DCDAC7}" type="sibTrans" cxnId="{B191A1EE-EF49-4774-A4BD-FE5D8F2A3126}">
      <dgm:prSet/>
      <dgm:spPr/>
      <dgm:t>
        <a:bodyPr/>
        <a:lstStyle/>
        <a:p>
          <a:endParaRPr lang="ru-RU"/>
        </a:p>
      </dgm:t>
    </dgm:pt>
    <dgm:pt modelId="{0B4A3D8C-2CB8-4356-BFFB-D4E62A651C3E}">
      <dgm:prSet phldrT="[Текст]" custT="1"/>
      <dgm:spPr/>
      <dgm:t>
        <a:bodyPr/>
        <a:lstStyle/>
        <a:p>
          <a:r>
            <a:rPr lang="ru-RU" sz="2400" dirty="0">
              <a:latin typeface="Monotype Corsiva" pitchFamily="66" charset="0"/>
            </a:rPr>
            <a:t>Служение</a:t>
          </a:r>
        </a:p>
      </dgm:t>
    </dgm:pt>
    <dgm:pt modelId="{9E9E2C03-1FD0-425B-BD32-A2E1430FEC2E}" type="parTrans" cxnId="{C804D6A7-65DA-4B3B-91DB-4798D1376C6D}">
      <dgm:prSet/>
      <dgm:spPr/>
      <dgm:t>
        <a:bodyPr/>
        <a:lstStyle/>
        <a:p>
          <a:endParaRPr lang="ru-RU"/>
        </a:p>
      </dgm:t>
    </dgm:pt>
    <dgm:pt modelId="{FDC9C2D3-2D74-4703-94DA-399CF472E7B5}" type="sibTrans" cxnId="{C804D6A7-65DA-4B3B-91DB-4798D1376C6D}">
      <dgm:prSet/>
      <dgm:spPr/>
      <dgm:t>
        <a:bodyPr/>
        <a:lstStyle/>
        <a:p>
          <a:endParaRPr lang="ru-RU"/>
        </a:p>
      </dgm:t>
    </dgm:pt>
    <dgm:pt modelId="{4F9C9E35-37F9-4F63-B783-400C34B8E8AC}">
      <dgm:prSet phldrT="[Текст]" custT="1"/>
      <dgm:spPr/>
      <dgm:t>
        <a:bodyPr/>
        <a:lstStyle/>
        <a:p>
          <a:r>
            <a:rPr lang="ru-RU" sz="2000" dirty="0">
              <a:latin typeface="Monotype Corsiva" pitchFamily="66" charset="0"/>
            </a:rPr>
            <a:t>Великодушие</a:t>
          </a:r>
          <a:endParaRPr lang="ru-RU" sz="600" dirty="0">
            <a:latin typeface="Monotype Corsiva" pitchFamily="66" charset="0"/>
          </a:endParaRPr>
        </a:p>
      </dgm:t>
    </dgm:pt>
    <dgm:pt modelId="{4043DC16-2638-46C5-815D-96516A8F23F8}" type="parTrans" cxnId="{CFEE61A9-EE8E-4DAD-854E-968705CD8761}">
      <dgm:prSet/>
      <dgm:spPr/>
      <dgm:t>
        <a:bodyPr/>
        <a:lstStyle/>
        <a:p>
          <a:endParaRPr lang="ru-RU"/>
        </a:p>
      </dgm:t>
    </dgm:pt>
    <dgm:pt modelId="{FB5352A7-B701-40E5-A8CD-A73C59E36C21}" type="sibTrans" cxnId="{CFEE61A9-EE8E-4DAD-854E-968705CD8761}">
      <dgm:prSet/>
      <dgm:spPr/>
      <dgm:t>
        <a:bodyPr/>
        <a:lstStyle/>
        <a:p>
          <a:endParaRPr lang="ru-RU"/>
        </a:p>
      </dgm:t>
    </dgm:pt>
    <dgm:pt modelId="{B0032D30-22C7-4696-9EC5-DDD18A6269A6}">
      <dgm:prSet phldrT="[Текст]" custT="1"/>
      <dgm:spPr/>
      <dgm:t>
        <a:bodyPr/>
        <a:lstStyle/>
        <a:p>
          <a:r>
            <a:rPr lang="ru-RU" sz="2000" dirty="0">
              <a:latin typeface="Monotype Corsiva" pitchFamily="66" charset="0"/>
            </a:rPr>
            <a:t>Сострадание</a:t>
          </a:r>
        </a:p>
      </dgm:t>
    </dgm:pt>
    <dgm:pt modelId="{5C5FD949-0253-47AA-A917-5718E90B8F9C}" type="parTrans" cxnId="{A4F34104-5618-409D-9653-E8CF9B2E0229}">
      <dgm:prSet/>
      <dgm:spPr/>
      <dgm:t>
        <a:bodyPr/>
        <a:lstStyle/>
        <a:p>
          <a:endParaRPr lang="ru-RU"/>
        </a:p>
      </dgm:t>
    </dgm:pt>
    <dgm:pt modelId="{BEA3E5B8-53E9-464C-B33E-6404FA649146}" type="sibTrans" cxnId="{A4F34104-5618-409D-9653-E8CF9B2E0229}">
      <dgm:prSet/>
      <dgm:spPr/>
      <dgm:t>
        <a:bodyPr/>
        <a:lstStyle/>
        <a:p>
          <a:endParaRPr lang="ru-RU"/>
        </a:p>
      </dgm:t>
    </dgm:pt>
    <dgm:pt modelId="{5830634D-71F1-4060-92F9-A23FF89DA02D}">
      <dgm:prSet phldrT="[Текст]" custT="1"/>
      <dgm:spPr/>
      <dgm:t>
        <a:bodyPr/>
        <a:lstStyle/>
        <a:p>
          <a:r>
            <a:rPr lang="ru-RU" sz="2000" dirty="0">
              <a:latin typeface="Monotype Corsiva" pitchFamily="66" charset="0"/>
            </a:rPr>
            <a:t>Человеколюбие</a:t>
          </a:r>
          <a:endParaRPr lang="ru-RU" sz="900" dirty="0">
            <a:latin typeface="Monotype Corsiva" pitchFamily="66" charset="0"/>
          </a:endParaRPr>
        </a:p>
      </dgm:t>
    </dgm:pt>
    <dgm:pt modelId="{56170E9C-9856-46E4-B1F6-4AC168E84412}" type="parTrans" cxnId="{E9F0A941-5E89-4D2C-9B88-9E82C1CAC198}">
      <dgm:prSet/>
      <dgm:spPr/>
      <dgm:t>
        <a:bodyPr/>
        <a:lstStyle/>
        <a:p>
          <a:endParaRPr lang="ru-RU"/>
        </a:p>
      </dgm:t>
    </dgm:pt>
    <dgm:pt modelId="{F923E695-90E2-4823-959E-12C2342D6A77}" type="sibTrans" cxnId="{E9F0A941-5E89-4D2C-9B88-9E82C1CAC198}">
      <dgm:prSet/>
      <dgm:spPr/>
      <dgm:t>
        <a:bodyPr/>
        <a:lstStyle/>
        <a:p>
          <a:endParaRPr lang="ru-RU"/>
        </a:p>
      </dgm:t>
    </dgm:pt>
    <dgm:pt modelId="{0C03F149-F0D1-4B98-BF23-5779ACDDD0D9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2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r>
            <a:rPr lang="ru-RU" sz="1400" b="1" dirty="0" smtClean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Фёдор Ушаков</a:t>
          </a:r>
          <a:endParaRPr lang="ru-RU" sz="1400" b="1" dirty="0"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FD2D363F-28C1-4981-8FEB-77F70A7FCE53}" type="sibTrans" cxnId="{69B456FE-C909-4CF2-9453-A45C7D46CEB1}">
      <dgm:prSet/>
      <dgm:spPr/>
      <dgm:t>
        <a:bodyPr/>
        <a:lstStyle/>
        <a:p>
          <a:endParaRPr lang="ru-RU"/>
        </a:p>
      </dgm:t>
    </dgm:pt>
    <dgm:pt modelId="{3B215456-F57C-4067-9B7C-A27BCB426FBD}" type="parTrans" cxnId="{69B456FE-C909-4CF2-9453-A45C7D46CEB1}">
      <dgm:prSet/>
      <dgm:spPr/>
      <dgm:t>
        <a:bodyPr/>
        <a:lstStyle/>
        <a:p>
          <a:endParaRPr lang="ru-RU"/>
        </a:p>
      </dgm:t>
    </dgm:pt>
    <dgm:pt modelId="{FA82DB7C-186A-44D9-AD86-B247243141D8}" type="pres">
      <dgm:prSet presAssocID="{05306995-3891-4447-9AE2-E9C5A6E6874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66A6DA-8CDB-4D7A-99A6-0E9BF1B7194E}" type="pres">
      <dgm:prSet presAssocID="{0C03F149-F0D1-4B98-BF23-5779ACDDD0D9}" presName="centerShape" presStyleLbl="node0" presStyleIdx="0" presStyleCnt="1" custScaleX="107647" custScaleY="138256"/>
      <dgm:spPr/>
      <dgm:t>
        <a:bodyPr/>
        <a:lstStyle/>
        <a:p>
          <a:endParaRPr lang="ru-RU"/>
        </a:p>
      </dgm:t>
    </dgm:pt>
    <dgm:pt modelId="{8555DD4B-55A7-4D67-AEB0-913B144EA71C}" type="pres">
      <dgm:prSet presAssocID="{7D416F32-1E0B-4FA7-BD6D-D182C227E5C2}" presName="node" presStyleLbl="node1" presStyleIdx="0" presStyleCnt="6" custScaleX="126181" custScaleY="102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56428-C126-4202-92D4-1FB8EDFFA441}" type="pres">
      <dgm:prSet presAssocID="{7D416F32-1E0B-4FA7-BD6D-D182C227E5C2}" presName="dummy" presStyleCnt="0"/>
      <dgm:spPr/>
      <dgm:t>
        <a:bodyPr/>
        <a:lstStyle/>
        <a:p>
          <a:endParaRPr lang="ru-RU"/>
        </a:p>
      </dgm:t>
    </dgm:pt>
    <dgm:pt modelId="{468424B7-402B-40E9-B71B-C4F71F068367}" type="pres">
      <dgm:prSet presAssocID="{6F020904-741A-4ABA-A8CD-230657D86083}" presName="sibTrans" presStyleLbl="sibTrans2D1" presStyleIdx="0" presStyleCnt="6"/>
      <dgm:spPr/>
      <dgm:t>
        <a:bodyPr/>
        <a:lstStyle/>
        <a:p>
          <a:endParaRPr lang="ru-RU"/>
        </a:p>
      </dgm:t>
    </dgm:pt>
    <dgm:pt modelId="{F386A6B1-BE7F-4B30-83CC-371DCAECD34D}" type="pres">
      <dgm:prSet presAssocID="{1EF6CD9D-186F-4E48-89EB-0FA154964A98}" presName="node" presStyleLbl="node1" presStyleIdx="1" presStyleCnt="6" custScaleX="139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810A2-B868-4F39-BD33-2BCB772A72D5}" type="pres">
      <dgm:prSet presAssocID="{1EF6CD9D-186F-4E48-89EB-0FA154964A98}" presName="dummy" presStyleCnt="0"/>
      <dgm:spPr/>
      <dgm:t>
        <a:bodyPr/>
        <a:lstStyle/>
        <a:p>
          <a:endParaRPr lang="ru-RU"/>
        </a:p>
      </dgm:t>
    </dgm:pt>
    <dgm:pt modelId="{E6C04181-82FC-4F31-B4AB-30D01E6E555B}" type="pres">
      <dgm:prSet presAssocID="{E673FDA6-104E-482C-9F03-79D7D0DCDAC7}" presName="sibTrans" presStyleLbl="sibTrans2D1" presStyleIdx="1" presStyleCnt="6"/>
      <dgm:spPr/>
      <dgm:t>
        <a:bodyPr/>
        <a:lstStyle/>
        <a:p>
          <a:endParaRPr lang="ru-RU"/>
        </a:p>
      </dgm:t>
    </dgm:pt>
    <dgm:pt modelId="{5731E948-6718-4B38-9504-F6C196C8B889}" type="pres">
      <dgm:prSet presAssocID="{0B4A3D8C-2CB8-4356-BFFB-D4E62A651C3E}" presName="node" presStyleLbl="node1" presStyleIdx="2" presStyleCnt="6" custScaleX="127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82E16-28B0-45A8-86F0-BC14A37F964F}" type="pres">
      <dgm:prSet presAssocID="{0B4A3D8C-2CB8-4356-BFFB-D4E62A651C3E}" presName="dummy" presStyleCnt="0"/>
      <dgm:spPr/>
      <dgm:t>
        <a:bodyPr/>
        <a:lstStyle/>
        <a:p>
          <a:endParaRPr lang="ru-RU"/>
        </a:p>
      </dgm:t>
    </dgm:pt>
    <dgm:pt modelId="{E1778110-31FB-4A5C-9390-B73405FCFF52}" type="pres">
      <dgm:prSet presAssocID="{FDC9C2D3-2D74-4703-94DA-399CF472E7B5}" presName="sibTrans" presStyleLbl="sibTrans2D1" presStyleIdx="2" presStyleCnt="6"/>
      <dgm:spPr/>
      <dgm:t>
        <a:bodyPr/>
        <a:lstStyle/>
        <a:p>
          <a:endParaRPr lang="ru-RU"/>
        </a:p>
      </dgm:t>
    </dgm:pt>
    <dgm:pt modelId="{0AD03CE6-2F4F-4657-8391-352841E28196}" type="pres">
      <dgm:prSet presAssocID="{4F9C9E35-37F9-4F63-B783-400C34B8E8AC}" presName="node" presStyleLbl="node1" presStyleIdx="3" presStyleCnt="6" custScaleX="120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5BA8D-A10E-40E5-AAED-1600B2BB12C4}" type="pres">
      <dgm:prSet presAssocID="{4F9C9E35-37F9-4F63-B783-400C34B8E8AC}" presName="dummy" presStyleCnt="0"/>
      <dgm:spPr/>
      <dgm:t>
        <a:bodyPr/>
        <a:lstStyle/>
        <a:p>
          <a:endParaRPr lang="ru-RU"/>
        </a:p>
      </dgm:t>
    </dgm:pt>
    <dgm:pt modelId="{E8F38E0B-94DE-4F38-B770-B549C7177FF4}" type="pres">
      <dgm:prSet presAssocID="{FB5352A7-B701-40E5-A8CD-A73C59E36C21}" presName="sibTrans" presStyleLbl="sibTrans2D1" presStyleIdx="3" presStyleCnt="6"/>
      <dgm:spPr/>
      <dgm:t>
        <a:bodyPr/>
        <a:lstStyle/>
        <a:p>
          <a:endParaRPr lang="ru-RU"/>
        </a:p>
      </dgm:t>
    </dgm:pt>
    <dgm:pt modelId="{EC7F1C10-FC4B-451B-8FF3-B355C3299C0B}" type="pres">
      <dgm:prSet presAssocID="{B0032D30-22C7-4696-9EC5-DDD18A6269A6}" presName="node" presStyleLbl="node1" presStyleIdx="4" presStyleCnt="6" custScaleX="119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FB875-C0FE-481D-ACAD-80FC18554923}" type="pres">
      <dgm:prSet presAssocID="{B0032D30-22C7-4696-9EC5-DDD18A6269A6}" presName="dummy" presStyleCnt="0"/>
      <dgm:spPr/>
      <dgm:t>
        <a:bodyPr/>
        <a:lstStyle/>
        <a:p>
          <a:endParaRPr lang="ru-RU"/>
        </a:p>
      </dgm:t>
    </dgm:pt>
    <dgm:pt modelId="{470BBD68-51C4-4CA9-95DD-719FE79FF6EA}" type="pres">
      <dgm:prSet presAssocID="{BEA3E5B8-53E9-464C-B33E-6404FA649146}" presName="sibTrans" presStyleLbl="sibTrans2D1" presStyleIdx="4" presStyleCnt="6"/>
      <dgm:spPr/>
      <dgm:t>
        <a:bodyPr/>
        <a:lstStyle/>
        <a:p>
          <a:endParaRPr lang="ru-RU"/>
        </a:p>
      </dgm:t>
    </dgm:pt>
    <dgm:pt modelId="{34BA01E6-5522-41AA-A51C-CC784DF05901}" type="pres">
      <dgm:prSet presAssocID="{5830634D-71F1-4060-92F9-A23FF89DA02D}" presName="node" presStyleLbl="node1" presStyleIdx="5" presStyleCnt="6" custScaleX="138761" custScaleY="103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65E24B-B19C-4E05-8D8E-285FD2715ACA}" type="pres">
      <dgm:prSet presAssocID="{5830634D-71F1-4060-92F9-A23FF89DA02D}" presName="dummy" presStyleCnt="0"/>
      <dgm:spPr/>
      <dgm:t>
        <a:bodyPr/>
        <a:lstStyle/>
        <a:p>
          <a:endParaRPr lang="ru-RU"/>
        </a:p>
      </dgm:t>
    </dgm:pt>
    <dgm:pt modelId="{802F4084-D05C-445A-A77A-D92B3F9B6929}" type="pres">
      <dgm:prSet presAssocID="{F923E695-90E2-4823-959E-12C2342D6A77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81C125A3-DD0E-4592-B8FA-AFD1299717B5}" type="presOf" srcId="{F923E695-90E2-4823-959E-12C2342D6A77}" destId="{802F4084-D05C-445A-A77A-D92B3F9B6929}" srcOrd="0" destOrd="0" presId="urn:microsoft.com/office/officeart/2005/8/layout/radial6"/>
    <dgm:cxn modelId="{CFEE61A9-EE8E-4DAD-854E-968705CD8761}" srcId="{0C03F149-F0D1-4B98-BF23-5779ACDDD0D9}" destId="{4F9C9E35-37F9-4F63-B783-400C34B8E8AC}" srcOrd="3" destOrd="0" parTransId="{4043DC16-2638-46C5-815D-96516A8F23F8}" sibTransId="{FB5352A7-B701-40E5-A8CD-A73C59E36C21}"/>
    <dgm:cxn modelId="{2898E989-9C22-44AE-9F66-EA97BCEE82CF}" type="presOf" srcId="{0B4A3D8C-2CB8-4356-BFFB-D4E62A651C3E}" destId="{5731E948-6718-4B38-9504-F6C196C8B889}" srcOrd="0" destOrd="0" presId="urn:microsoft.com/office/officeart/2005/8/layout/radial6"/>
    <dgm:cxn modelId="{A2141C9D-4DFA-4DC7-963E-85CAE8F8445E}" type="presOf" srcId="{6F020904-741A-4ABA-A8CD-230657D86083}" destId="{468424B7-402B-40E9-B71B-C4F71F068367}" srcOrd="0" destOrd="0" presId="urn:microsoft.com/office/officeart/2005/8/layout/radial6"/>
    <dgm:cxn modelId="{C804D6A7-65DA-4B3B-91DB-4798D1376C6D}" srcId="{0C03F149-F0D1-4B98-BF23-5779ACDDD0D9}" destId="{0B4A3D8C-2CB8-4356-BFFB-D4E62A651C3E}" srcOrd="2" destOrd="0" parTransId="{9E9E2C03-1FD0-425B-BD32-A2E1430FEC2E}" sibTransId="{FDC9C2D3-2D74-4703-94DA-399CF472E7B5}"/>
    <dgm:cxn modelId="{69B456FE-C909-4CF2-9453-A45C7D46CEB1}" srcId="{05306995-3891-4447-9AE2-E9C5A6E6874B}" destId="{0C03F149-F0D1-4B98-BF23-5779ACDDD0D9}" srcOrd="0" destOrd="0" parTransId="{3B215456-F57C-4067-9B7C-A27BCB426FBD}" sibTransId="{FD2D363F-28C1-4981-8FEB-77F70A7FCE53}"/>
    <dgm:cxn modelId="{A4F34104-5618-409D-9653-E8CF9B2E0229}" srcId="{0C03F149-F0D1-4B98-BF23-5779ACDDD0D9}" destId="{B0032D30-22C7-4696-9EC5-DDD18A6269A6}" srcOrd="4" destOrd="0" parTransId="{5C5FD949-0253-47AA-A917-5718E90B8F9C}" sibTransId="{BEA3E5B8-53E9-464C-B33E-6404FA649146}"/>
    <dgm:cxn modelId="{6D892947-D54A-4809-91AB-8D2034941D65}" srcId="{0C03F149-F0D1-4B98-BF23-5779ACDDD0D9}" destId="{7D416F32-1E0B-4FA7-BD6D-D182C227E5C2}" srcOrd="0" destOrd="0" parTransId="{78C8FE49-FD13-425B-A169-C6CA084E17A7}" sibTransId="{6F020904-741A-4ABA-A8CD-230657D86083}"/>
    <dgm:cxn modelId="{761F22A7-94AC-474B-8777-118C0129FB91}" type="presOf" srcId="{7D416F32-1E0B-4FA7-BD6D-D182C227E5C2}" destId="{8555DD4B-55A7-4D67-AEB0-913B144EA71C}" srcOrd="0" destOrd="0" presId="urn:microsoft.com/office/officeart/2005/8/layout/radial6"/>
    <dgm:cxn modelId="{0C948B5E-2704-401B-B82F-F137D50A11AB}" type="presOf" srcId="{0C03F149-F0D1-4B98-BF23-5779ACDDD0D9}" destId="{DE66A6DA-8CDB-4D7A-99A6-0E9BF1B7194E}" srcOrd="0" destOrd="0" presId="urn:microsoft.com/office/officeart/2005/8/layout/radial6"/>
    <dgm:cxn modelId="{53CBC429-7845-47AB-908B-19A8928581EA}" type="presOf" srcId="{4F9C9E35-37F9-4F63-B783-400C34B8E8AC}" destId="{0AD03CE6-2F4F-4657-8391-352841E28196}" srcOrd="0" destOrd="0" presId="urn:microsoft.com/office/officeart/2005/8/layout/radial6"/>
    <dgm:cxn modelId="{889BF74E-39E3-4826-92A8-6B78F08072C0}" type="presOf" srcId="{5830634D-71F1-4060-92F9-A23FF89DA02D}" destId="{34BA01E6-5522-41AA-A51C-CC784DF05901}" srcOrd="0" destOrd="0" presId="urn:microsoft.com/office/officeart/2005/8/layout/radial6"/>
    <dgm:cxn modelId="{71552032-F0B9-4449-9720-A8EDDF14BFB4}" type="presOf" srcId="{E673FDA6-104E-482C-9F03-79D7D0DCDAC7}" destId="{E6C04181-82FC-4F31-B4AB-30D01E6E555B}" srcOrd="0" destOrd="0" presId="urn:microsoft.com/office/officeart/2005/8/layout/radial6"/>
    <dgm:cxn modelId="{21F2418A-3B11-4411-8F7B-A068D920B488}" type="presOf" srcId="{FB5352A7-B701-40E5-A8CD-A73C59E36C21}" destId="{E8F38E0B-94DE-4F38-B770-B549C7177FF4}" srcOrd="0" destOrd="0" presId="urn:microsoft.com/office/officeart/2005/8/layout/radial6"/>
    <dgm:cxn modelId="{B191A1EE-EF49-4774-A4BD-FE5D8F2A3126}" srcId="{0C03F149-F0D1-4B98-BF23-5779ACDDD0D9}" destId="{1EF6CD9D-186F-4E48-89EB-0FA154964A98}" srcOrd="1" destOrd="0" parTransId="{6C117316-F510-4CB2-8F5C-A9C37B458437}" sibTransId="{E673FDA6-104E-482C-9F03-79D7D0DCDAC7}"/>
    <dgm:cxn modelId="{8FF137E6-7136-483A-B766-010A766AD873}" type="presOf" srcId="{1EF6CD9D-186F-4E48-89EB-0FA154964A98}" destId="{F386A6B1-BE7F-4B30-83CC-371DCAECD34D}" srcOrd="0" destOrd="0" presId="urn:microsoft.com/office/officeart/2005/8/layout/radial6"/>
    <dgm:cxn modelId="{E9F0A941-5E89-4D2C-9B88-9E82C1CAC198}" srcId="{0C03F149-F0D1-4B98-BF23-5779ACDDD0D9}" destId="{5830634D-71F1-4060-92F9-A23FF89DA02D}" srcOrd="5" destOrd="0" parTransId="{56170E9C-9856-46E4-B1F6-4AC168E84412}" sibTransId="{F923E695-90E2-4823-959E-12C2342D6A77}"/>
    <dgm:cxn modelId="{A347C6EF-0124-48DC-915A-EEE5976F8AAA}" type="presOf" srcId="{BEA3E5B8-53E9-464C-B33E-6404FA649146}" destId="{470BBD68-51C4-4CA9-95DD-719FE79FF6EA}" srcOrd="0" destOrd="0" presId="urn:microsoft.com/office/officeart/2005/8/layout/radial6"/>
    <dgm:cxn modelId="{C2BB13E2-F630-4A03-8000-35F40EE755DF}" type="presOf" srcId="{B0032D30-22C7-4696-9EC5-DDD18A6269A6}" destId="{EC7F1C10-FC4B-451B-8FF3-B355C3299C0B}" srcOrd="0" destOrd="0" presId="urn:microsoft.com/office/officeart/2005/8/layout/radial6"/>
    <dgm:cxn modelId="{198B5A73-48BD-46C7-96AE-24718530240E}" type="presOf" srcId="{FDC9C2D3-2D74-4703-94DA-399CF472E7B5}" destId="{E1778110-31FB-4A5C-9390-B73405FCFF52}" srcOrd="0" destOrd="0" presId="urn:microsoft.com/office/officeart/2005/8/layout/radial6"/>
    <dgm:cxn modelId="{9A88DB82-4198-436B-BD83-7065B70AD242}" type="presOf" srcId="{05306995-3891-4447-9AE2-E9C5A6E6874B}" destId="{FA82DB7C-186A-44D9-AD86-B247243141D8}" srcOrd="0" destOrd="0" presId="urn:microsoft.com/office/officeart/2005/8/layout/radial6"/>
    <dgm:cxn modelId="{76565B42-F0E0-472C-B10C-1B70548AA310}" type="presParOf" srcId="{FA82DB7C-186A-44D9-AD86-B247243141D8}" destId="{DE66A6DA-8CDB-4D7A-99A6-0E9BF1B7194E}" srcOrd="0" destOrd="0" presId="urn:microsoft.com/office/officeart/2005/8/layout/radial6"/>
    <dgm:cxn modelId="{2F610C28-45AC-4E3A-8FC8-3891F1049681}" type="presParOf" srcId="{FA82DB7C-186A-44D9-AD86-B247243141D8}" destId="{8555DD4B-55A7-4D67-AEB0-913B144EA71C}" srcOrd="1" destOrd="0" presId="urn:microsoft.com/office/officeart/2005/8/layout/radial6"/>
    <dgm:cxn modelId="{820FDE93-844B-4576-BED7-60868ABECE5B}" type="presParOf" srcId="{FA82DB7C-186A-44D9-AD86-B247243141D8}" destId="{47156428-C126-4202-92D4-1FB8EDFFA441}" srcOrd="2" destOrd="0" presId="urn:microsoft.com/office/officeart/2005/8/layout/radial6"/>
    <dgm:cxn modelId="{0C125B7A-57DE-4BEF-8B7E-6E1EEA950591}" type="presParOf" srcId="{FA82DB7C-186A-44D9-AD86-B247243141D8}" destId="{468424B7-402B-40E9-B71B-C4F71F068367}" srcOrd="3" destOrd="0" presId="urn:microsoft.com/office/officeart/2005/8/layout/radial6"/>
    <dgm:cxn modelId="{A21AA661-BD56-492B-8991-7D118BDC63C3}" type="presParOf" srcId="{FA82DB7C-186A-44D9-AD86-B247243141D8}" destId="{F386A6B1-BE7F-4B30-83CC-371DCAECD34D}" srcOrd="4" destOrd="0" presId="urn:microsoft.com/office/officeart/2005/8/layout/radial6"/>
    <dgm:cxn modelId="{A79C973E-1D04-4358-8062-C3F7F6144CEF}" type="presParOf" srcId="{FA82DB7C-186A-44D9-AD86-B247243141D8}" destId="{9F6810A2-B868-4F39-BD33-2BCB772A72D5}" srcOrd="5" destOrd="0" presId="urn:microsoft.com/office/officeart/2005/8/layout/radial6"/>
    <dgm:cxn modelId="{F6830DF6-6532-4BC6-9955-234855C28957}" type="presParOf" srcId="{FA82DB7C-186A-44D9-AD86-B247243141D8}" destId="{E6C04181-82FC-4F31-B4AB-30D01E6E555B}" srcOrd="6" destOrd="0" presId="urn:microsoft.com/office/officeart/2005/8/layout/radial6"/>
    <dgm:cxn modelId="{02ED95CD-9DC3-4009-A4E0-5DA6489DF5E1}" type="presParOf" srcId="{FA82DB7C-186A-44D9-AD86-B247243141D8}" destId="{5731E948-6718-4B38-9504-F6C196C8B889}" srcOrd="7" destOrd="0" presId="urn:microsoft.com/office/officeart/2005/8/layout/radial6"/>
    <dgm:cxn modelId="{C24C60D5-78B0-46C8-A070-32D323A13843}" type="presParOf" srcId="{FA82DB7C-186A-44D9-AD86-B247243141D8}" destId="{E8082E16-28B0-45A8-86F0-BC14A37F964F}" srcOrd="8" destOrd="0" presId="urn:microsoft.com/office/officeart/2005/8/layout/radial6"/>
    <dgm:cxn modelId="{8086E422-CBDE-4E46-AAE0-7594E187B254}" type="presParOf" srcId="{FA82DB7C-186A-44D9-AD86-B247243141D8}" destId="{E1778110-31FB-4A5C-9390-B73405FCFF52}" srcOrd="9" destOrd="0" presId="urn:microsoft.com/office/officeart/2005/8/layout/radial6"/>
    <dgm:cxn modelId="{04775E9C-A129-4144-938E-5118DEB91549}" type="presParOf" srcId="{FA82DB7C-186A-44D9-AD86-B247243141D8}" destId="{0AD03CE6-2F4F-4657-8391-352841E28196}" srcOrd="10" destOrd="0" presId="urn:microsoft.com/office/officeart/2005/8/layout/radial6"/>
    <dgm:cxn modelId="{6710C0E2-B50D-4DA1-84E9-AA5DCA2C1306}" type="presParOf" srcId="{FA82DB7C-186A-44D9-AD86-B247243141D8}" destId="{8635BA8D-A10E-40E5-AAED-1600B2BB12C4}" srcOrd="11" destOrd="0" presId="urn:microsoft.com/office/officeart/2005/8/layout/radial6"/>
    <dgm:cxn modelId="{E87B0C2E-E3BB-4F6E-AC86-2798E65D6E08}" type="presParOf" srcId="{FA82DB7C-186A-44D9-AD86-B247243141D8}" destId="{E8F38E0B-94DE-4F38-B770-B549C7177FF4}" srcOrd="12" destOrd="0" presId="urn:microsoft.com/office/officeart/2005/8/layout/radial6"/>
    <dgm:cxn modelId="{0160A3F2-E6FE-469D-B7D6-2584B36B0EC4}" type="presParOf" srcId="{FA82DB7C-186A-44D9-AD86-B247243141D8}" destId="{EC7F1C10-FC4B-451B-8FF3-B355C3299C0B}" srcOrd="13" destOrd="0" presId="urn:microsoft.com/office/officeart/2005/8/layout/radial6"/>
    <dgm:cxn modelId="{7AC3FBAB-72F2-466B-86E6-3EB719CE86D8}" type="presParOf" srcId="{FA82DB7C-186A-44D9-AD86-B247243141D8}" destId="{17BFB875-C0FE-481D-ACAD-80FC18554923}" srcOrd="14" destOrd="0" presId="urn:microsoft.com/office/officeart/2005/8/layout/radial6"/>
    <dgm:cxn modelId="{FBE77119-E8C4-44CA-A117-F7A207B77894}" type="presParOf" srcId="{FA82DB7C-186A-44D9-AD86-B247243141D8}" destId="{470BBD68-51C4-4CA9-95DD-719FE79FF6EA}" srcOrd="15" destOrd="0" presId="urn:microsoft.com/office/officeart/2005/8/layout/radial6"/>
    <dgm:cxn modelId="{C04FD7B7-EB17-4618-8CA6-FDE7D6B64E21}" type="presParOf" srcId="{FA82DB7C-186A-44D9-AD86-B247243141D8}" destId="{34BA01E6-5522-41AA-A51C-CC784DF05901}" srcOrd="16" destOrd="0" presId="urn:microsoft.com/office/officeart/2005/8/layout/radial6"/>
    <dgm:cxn modelId="{A24ADFFB-9643-47ED-9D73-C17962F57074}" type="presParOf" srcId="{FA82DB7C-186A-44D9-AD86-B247243141D8}" destId="{1A65E24B-B19C-4E05-8D8E-285FD2715ACA}" srcOrd="17" destOrd="0" presId="urn:microsoft.com/office/officeart/2005/8/layout/radial6"/>
    <dgm:cxn modelId="{4522268F-77BC-446C-9783-574341EAB83D}" type="presParOf" srcId="{FA82DB7C-186A-44D9-AD86-B247243141D8}" destId="{802F4084-D05C-445A-A77A-D92B3F9B6929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82656-6815-42A4-979A-E92086720976}">
      <dsp:nvSpPr>
        <dsp:cNvPr id="0" name=""/>
        <dsp:cNvSpPr/>
      </dsp:nvSpPr>
      <dsp:spPr>
        <a:xfrm>
          <a:off x="5032702" y="2982757"/>
          <a:ext cx="2940835" cy="1961407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3311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Monotype Corsiva" pitchFamily="66" charset="0"/>
            </a:rPr>
            <a:t> </a:t>
          </a:r>
          <a:r>
            <a:rPr lang="ru-RU" sz="2000" b="1" kern="1200" dirty="0" smtClean="0">
              <a:latin typeface="Monotype Corsiva" pitchFamily="66" charset="0"/>
            </a:rPr>
            <a:t>Республика Мордовия </a:t>
          </a:r>
          <a:r>
            <a:rPr lang="ru-RU" sz="2000" b="1" kern="1200" dirty="0" err="1" smtClean="0">
              <a:latin typeface="Monotype Corsiva" pitchFamily="66" charset="0"/>
            </a:rPr>
            <a:t>Темниковский</a:t>
          </a:r>
          <a:r>
            <a:rPr lang="ru-RU" sz="2000" b="1" kern="1200" dirty="0" smtClean="0">
              <a:latin typeface="Monotype Corsiva" pitchFamily="66" charset="0"/>
            </a:rPr>
            <a:t> район</a:t>
          </a:r>
          <a:endParaRPr lang="ru-RU" sz="2000" b="1" kern="1200" dirty="0">
            <a:latin typeface="Monotype Corsiva" pitchFamily="66" charset="0"/>
          </a:endParaRPr>
        </a:p>
      </dsp:txBody>
      <dsp:txXfrm>
        <a:off x="5128450" y="3078505"/>
        <a:ext cx="2749339" cy="1769911"/>
      </dsp:txXfrm>
    </dsp:sp>
    <dsp:sp modelId="{230A2516-5F93-43A0-BD79-EFD11E97080E}">
      <dsp:nvSpPr>
        <dsp:cNvPr id="0" name=""/>
        <dsp:cNvSpPr/>
      </dsp:nvSpPr>
      <dsp:spPr>
        <a:xfrm>
          <a:off x="3168341" y="1698879"/>
          <a:ext cx="3307518" cy="324528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F4084-D05C-445A-A77A-D92B3F9B6929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12600000"/>
            <a:gd name="adj2" fmla="val 16200000"/>
            <a:gd name="adj3" fmla="val 4522"/>
          </a:avLst>
        </a:prstGeom>
        <a:solidFill>
          <a:schemeClr val="accent5">
            <a:shade val="90000"/>
            <a:hueOff val="205290"/>
            <a:satOff val="-3828"/>
            <a:lumOff val="2287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BBD68-51C4-4CA9-95DD-719FE79FF6EA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9000000"/>
            <a:gd name="adj2" fmla="val 12600000"/>
            <a:gd name="adj3" fmla="val 4522"/>
          </a:avLst>
        </a:prstGeom>
        <a:solidFill>
          <a:schemeClr val="accent5">
            <a:shade val="90000"/>
            <a:hueOff val="164232"/>
            <a:satOff val="-3062"/>
            <a:lumOff val="1829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38E0B-94DE-4F38-B770-B549C7177FF4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5400000"/>
            <a:gd name="adj2" fmla="val 9000000"/>
            <a:gd name="adj3" fmla="val 4522"/>
          </a:avLst>
        </a:prstGeom>
        <a:solidFill>
          <a:schemeClr val="accent5">
            <a:shade val="90000"/>
            <a:hueOff val="123174"/>
            <a:satOff val="-2297"/>
            <a:lumOff val="137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778110-31FB-4A5C-9390-B73405FCFF52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1800000"/>
            <a:gd name="adj2" fmla="val 5400000"/>
            <a:gd name="adj3" fmla="val 4522"/>
          </a:avLst>
        </a:prstGeom>
        <a:solidFill>
          <a:schemeClr val="accent5">
            <a:shade val="90000"/>
            <a:hueOff val="82116"/>
            <a:satOff val="-1531"/>
            <a:lumOff val="915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C04181-82FC-4F31-B4AB-30D01E6E555B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19800000"/>
            <a:gd name="adj2" fmla="val 1800000"/>
            <a:gd name="adj3" fmla="val 4522"/>
          </a:avLst>
        </a:prstGeom>
        <a:solidFill>
          <a:schemeClr val="accent5">
            <a:shade val="90000"/>
            <a:hueOff val="41058"/>
            <a:satOff val="-766"/>
            <a:lumOff val="457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8424B7-402B-40E9-B71B-C4F71F068367}">
      <dsp:nvSpPr>
        <dsp:cNvPr id="0" name=""/>
        <dsp:cNvSpPr/>
      </dsp:nvSpPr>
      <dsp:spPr>
        <a:xfrm>
          <a:off x="1324117" y="724760"/>
          <a:ext cx="4904926" cy="4904926"/>
        </a:xfrm>
        <a:prstGeom prst="blockArc">
          <a:avLst>
            <a:gd name="adj1" fmla="val 16200000"/>
            <a:gd name="adj2" fmla="val 19800000"/>
            <a:gd name="adj3" fmla="val 4522"/>
          </a:avLst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66A6DA-8CDB-4D7A-99A6-0E9BF1B7194E}">
      <dsp:nvSpPr>
        <dsp:cNvPr id="0" name=""/>
        <dsp:cNvSpPr/>
      </dsp:nvSpPr>
      <dsp:spPr>
        <a:xfrm>
          <a:off x="2592290" y="1656184"/>
          <a:ext cx="2368581" cy="30420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Фёдор Ушаков</a:t>
          </a:r>
          <a:endParaRPr lang="ru-RU" sz="1400" b="1" kern="1200" dirty="0"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sp:txBody>
      <dsp:txXfrm>
        <a:off x="2939161" y="2101686"/>
        <a:ext cx="1674839" cy="2151073"/>
      </dsp:txXfrm>
    </dsp:sp>
    <dsp:sp modelId="{8555DD4B-55A7-4D67-AEB0-913B144EA71C}">
      <dsp:nvSpPr>
        <dsp:cNvPr id="0" name=""/>
        <dsp:cNvSpPr/>
      </dsp:nvSpPr>
      <dsp:spPr>
        <a:xfrm>
          <a:off x="2804844" y="-7647"/>
          <a:ext cx="1943472" cy="1575712"/>
        </a:xfrm>
        <a:prstGeom prst="ellipse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Monotype Corsiva" pitchFamily="66" charset="0"/>
            </a:rPr>
            <a:t>Щедрость</a:t>
          </a:r>
          <a:endParaRPr lang="ru-RU" sz="900" kern="1200" dirty="0">
            <a:latin typeface="Monotype Corsiva" pitchFamily="66" charset="0"/>
          </a:endParaRPr>
        </a:p>
      </dsp:txBody>
      <dsp:txXfrm>
        <a:off x="3089459" y="223111"/>
        <a:ext cx="1374242" cy="1114196"/>
      </dsp:txXfrm>
    </dsp:sp>
    <dsp:sp modelId="{F386A6B1-BE7F-4B30-83CC-371DCAECD34D}">
      <dsp:nvSpPr>
        <dsp:cNvPr id="0" name=""/>
        <dsp:cNvSpPr/>
      </dsp:nvSpPr>
      <dsp:spPr>
        <a:xfrm>
          <a:off x="4776162" y="1208603"/>
          <a:ext cx="2152588" cy="1540225"/>
        </a:xfrm>
        <a:prstGeom prst="ellipse">
          <a:avLst/>
        </a:prstGeom>
        <a:solidFill>
          <a:schemeClr val="accent5">
            <a:shade val="80000"/>
            <a:hueOff val="41045"/>
            <a:satOff val="-448"/>
            <a:lumOff val="511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Monotype Corsiva" pitchFamily="66" charset="0"/>
            </a:rPr>
            <a:t>Милосердие</a:t>
          </a:r>
        </a:p>
      </dsp:txBody>
      <dsp:txXfrm>
        <a:off x="5091401" y="1434164"/>
        <a:ext cx="1522110" cy="1089103"/>
      </dsp:txXfrm>
    </dsp:sp>
    <dsp:sp modelId="{5731E948-6718-4B38-9504-F6C196C8B889}">
      <dsp:nvSpPr>
        <dsp:cNvPr id="0" name=""/>
        <dsp:cNvSpPr/>
      </dsp:nvSpPr>
      <dsp:spPr>
        <a:xfrm>
          <a:off x="4872911" y="3605618"/>
          <a:ext cx="1959090" cy="1540225"/>
        </a:xfrm>
        <a:prstGeom prst="ellipse">
          <a:avLst/>
        </a:prstGeom>
        <a:solidFill>
          <a:schemeClr val="accent5">
            <a:shade val="80000"/>
            <a:hueOff val="82089"/>
            <a:satOff val="-895"/>
            <a:lumOff val="1023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Monotype Corsiva" pitchFamily="66" charset="0"/>
            </a:rPr>
            <a:t>Служение</a:t>
          </a:r>
        </a:p>
      </dsp:txBody>
      <dsp:txXfrm>
        <a:off x="5159813" y="3831179"/>
        <a:ext cx="1385286" cy="1089103"/>
      </dsp:txXfrm>
    </dsp:sp>
    <dsp:sp modelId="{0AD03CE6-2F4F-4657-8391-352841E28196}">
      <dsp:nvSpPr>
        <dsp:cNvPr id="0" name=""/>
        <dsp:cNvSpPr/>
      </dsp:nvSpPr>
      <dsp:spPr>
        <a:xfrm>
          <a:off x="2852414" y="4804125"/>
          <a:ext cx="1848332" cy="1540225"/>
        </a:xfrm>
        <a:prstGeom prst="ellipse">
          <a:avLst/>
        </a:prstGeom>
        <a:solidFill>
          <a:schemeClr val="accent5">
            <a:shade val="80000"/>
            <a:hueOff val="123134"/>
            <a:satOff val="-1343"/>
            <a:lumOff val="1534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Monotype Corsiva" pitchFamily="66" charset="0"/>
            </a:rPr>
            <a:t>Великодушие</a:t>
          </a:r>
          <a:endParaRPr lang="ru-RU" sz="600" kern="1200" dirty="0">
            <a:latin typeface="Monotype Corsiva" pitchFamily="66" charset="0"/>
          </a:endParaRPr>
        </a:p>
      </dsp:txBody>
      <dsp:txXfrm>
        <a:off x="3123096" y="5029686"/>
        <a:ext cx="1306968" cy="1089103"/>
      </dsp:txXfrm>
    </dsp:sp>
    <dsp:sp modelId="{EC7F1C10-FC4B-451B-8FF3-B355C3299C0B}">
      <dsp:nvSpPr>
        <dsp:cNvPr id="0" name=""/>
        <dsp:cNvSpPr/>
      </dsp:nvSpPr>
      <dsp:spPr>
        <a:xfrm>
          <a:off x="778949" y="3605618"/>
          <a:ext cx="1843511" cy="1540225"/>
        </a:xfrm>
        <a:prstGeom prst="ellipse">
          <a:avLst/>
        </a:prstGeom>
        <a:solidFill>
          <a:schemeClr val="accent5">
            <a:shade val="80000"/>
            <a:hueOff val="164179"/>
            <a:satOff val="-1790"/>
            <a:lumOff val="204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Monotype Corsiva" pitchFamily="66" charset="0"/>
            </a:rPr>
            <a:t>Сострадание</a:t>
          </a:r>
        </a:p>
      </dsp:txBody>
      <dsp:txXfrm>
        <a:off x="1048925" y="3831179"/>
        <a:ext cx="1303559" cy="1089103"/>
      </dsp:txXfrm>
    </dsp:sp>
    <dsp:sp modelId="{34BA01E6-5522-41AA-A51C-CC784DF05901}">
      <dsp:nvSpPr>
        <dsp:cNvPr id="0" name=""/>
        <dsp:cNvSpPr/>
      </dsp:nvSpPr>
      <dsp:spPr>
        <a:xfrm>
          <a:off x="632088" y="1179154"/>
          <a:ext cx="2137232" cy="1599124"/>
        </a:xfrm>
        <a:prstGeom prst="ellipse">
          <a:avLst/>
        </a:prstGeom>
        <a:solidFill>
          <a:schemeClr val="accent5">
            <a:shade val="80000"/>
            <a:hueOff val="205224"/>
            <a:satOff val="-2238"/>
            <a:lumOff val="2557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Monotype Corsiva" pitchFamily="66" charset="0"/>
            </a:rPr>
            <a:t>Человеколюбие</a:t>
          </a:r>
          <a:endParaRPr lang="ru-RU" sz="900" kern="1200" dirty="0">
            <a:latin typeface="Monotype Corsiva" pitchFamily="66" charset="0"/>
          </a:endParaRPr>
        </a:p>
      </dsp:txBody>
      <dsp:txXfrm>
        <a:off x="945078" y="1413340"/>
        <a:ext cx="1511252" cy="11307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8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0000"/>
                    </a14:imgEffect>
                    <a14:imgEffect>
                      <a14:colorTemperature colorTemp="5000"/>
                    </a14:imgEffect>
                    <a14:imgEffect>
                      <a14:saturation sat="97000"/>
                    </a14:imgEffect>
                    <a14:imgEffect>
                      <a14:brightnessContrast bright="-19000" contrast="-1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72808" cy="144016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«Жизнь родине, душа богу…»</a:t>
            </a:r>
            <a:endParaRPr lang="ru-RU" b="1" dirty="0">
              <a:ln w="50800">
                <a:solidFill>
                  <a:schemeClr val="tx2">
                    <a:lumMod val="50000"/>
                  </a:schemeClr>
                </a:solidFill>
              </a:ln>
              <a:solidFill>
                <a:schemeClr val="bg1">
                  <a:shade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ideoplayback (online-video-cutter.com)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83768" y="1628800"/>
            <a:ext cx="5856651" cy="43924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046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700808"/>
            <a:ext cx="8712968" cy="194421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Тема урока: </a:t>
            </a:r>
            <a:b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«Русский флотоводец </a:t>
            </a:r>
            <a:b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Федор Ушаков»</a:t>
            </a:r>
            <a:endParaRPr lang="ru-RU" sz="8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4599237" cy="648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3097" y="5767031"/>
            <a:ext cx="2960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Адмирал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Ф.Ф.Ушаков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Художник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П.Бажанов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4046"/>
            <a:ext cx="4587827" cy="661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1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88640"/>
            <a:ext cx="672074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9544" y="551723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Кафедральный собор святого праведного воина Феодора Ушакова </a:t>
            </a:r>
            <a:r>
              <a:rPr lang="ru-RU" dirty="0"/>
              <a:t>—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крупнейший православный храм Саранска. Расположен на Соборной площади. Кафедральный собор Саранской епархии.</a:t>
            </a:r>
          </a:p>
        </p:txBody>
      </p:sp>
    </p:spTree>
    <p:extLst>
      <p:ext uri="{BB962C8B-B14F-4D97-AF65-F5344CB8AC3E}">
        <p14:creationId xmlns:p14="http://schemas.microsoft.com/office/powerpoint/2010/main" val="2175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495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5445224"/>
            <a:ext cx="55801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Св. Феодор Ушаков громит турецкий флот.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Художник: Наталья Климова</a:t>
            </a:r>
          </a:p>
        </p:txBody>
      </p:sp>
    </p:spTree>
    <p:extLst>
      <p:ext uri="{BB962C8B-B14F-4D97-AF65-F5344CB8AC3E}">
        <p14:creationId xmlns:p14="http://schemas.microsoft.com/office/powerpoint/2010/main" val="37052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915" y="188639"/>
            <a:ext cx="5242183" cy="602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6840" y="6243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Святые Преподобный Феодор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Санаксарский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и Праведный Воин Феодор Ушаков</a:t>
            </a:r>
          </a:p>
        </p:txBody>
      </p:sp>
    </p:spTree>
    <p:extLst>
      <p:ext uri="{BB962C8B-B14F-4D97-AF65-F5344CB8AC3E}">
        <p14:creationId xmlns:p14="http://schemas.microsoft.com/office/powerpoint/2010/main" val="314988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10" y="180403"/>
            <a:ext cx="7427979" cy="557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6312905"/>
            <a:ext cx="8226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Рождество-Богородичный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Санакса́рский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монастырь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— православный мужской монастырь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528050970"/>
              </p:ext>
            </p:extLst>
          </p:nvPr>
        </p:nvGraphicFramePr>
        <p:xfrm>
          <a:off x="1043608" y="1351941"/>
          <a:ext cx="7973538" cy="4944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7793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90111091"/>
              </p:ext>
            </p:extLst>
          </p:nvPr>
        </p:nvGraphicFramePr>
        <p:xfrm>
          <a:off x="827584" y="260648"/>
          <a:ext cx="7560840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595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4536504" cy="659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79</Words>
  <Application>Microsoft Office PowerPoint</Application>
  <PresentationFormat>Экран (4:3)</PresentationFormat>
  <Paragraphs>26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«Жизнь родине, душа богу…»</vt:lpstr>
      <vt:lpstr>Тема урока:   «Русский флотоводец  Федор Ушаков»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Рузманова</dc:creator>
  <cp:lastModifiedBy>Анастасия Рузманова</cp:lastModifiedBy>
  <cp:revision>14</cp:revision>
  <dcterms:created xsi:type="dcterms:W3CDTF">2021-03-15T16:10:14Z</dcterms:created>
  <dcterms:modified xsi:type="dcterms:W3CDTF">2021-03-21T12:29:43Z</dcterms:modified>
</cp:coreProperties>
</file>