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0" r:id="rId2"/>
    <p:sldId id="264" r:id="rId3"/>
    <p:sldId id="258" r:id="rId4"/>
    <p:sldId id="273" r:id="rId5"/>
    <p:sldId id="261" r:id="rId6"/>
    <p:sldId id="296" r:id="rId7"/>
    <p:sldId id="266" r:id="rId8"/>
    <p:sldId id="260" r:id="rId9"/>
    <p:sldId id="268" r:id="rId10"/>
    <p:sldId id="293" r:id="rId11"/>
    <p:sldId id="271" r:id="rId12"/>
    <p:sldId id="276" r:id="rId13"/>
    <p:sldId id="275" r:id="rId14"/>
    <p:sldId id="281" r:id="rId15"/>
    <p:sldId id="294" r:id="rId16"/>
    <p:sldId id="282" r:id="rId17"/>
    <p:sldId id="283" r:id="rId18"/>
    <p:sldId id="257" r:id="rId19"/>
    <p:sldId id="284" r:id="rId20"/>
    <p:sldId id="290" r:id="rId21"/>
    <p:sldId id="269" r:id="rId22"/>
    <p:sldId id="272" r:id="rId23"/>
    <p:sldId id="286" r:id="rId24"/>
    <p:sldId id="285" r:id="rId25"/>
    <p:sldId id="287" r:id="rId26"/>
    <p:sldId id="291" r:id="rId27"/>
    <p:sldId id="289" r:id="rId28"/>
    <p:sldId id="288" r:id="rId29"/>
    <p:sldId id="292" r:id="rId30"/>
    <p:sldId id="297" r:id="rId31"/>
    <p:sldId id="295" r:id="rId32"/>
    <p:sldId id="298" r:id="rId33"/>
    <p:sldId id="299" r:id="rId34"/>
    <p:sldId id="274" r:id="rId35"/>
    <p:sldId id="301" r:id="rId36"/>
    <p:sldId id="302" r:id="rId37"/>
    <p:sldId id="303" r:id="rId38"/>
    <p:sldId id="304" r:id="rId39"/>
    <p:sldId id="307" r:id="rId40"/>
    <p:sldId id="308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>
      <p:cViewPr>
        <p:scale>
          <a:sx n="60" d="100"/>
          <a:sy n="60" d="100"/>
        </p:scale>
        <p:origin x="-220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AECA95D-F094-48C5-BB6B-F36247A71DC8}" type="datetimeFigureOut">
              <a:rPr lang="nl-NL"/>
              <a:pPr>
                <a:defRPr/>
              </a:pPr>
              <a:t>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853BBD-9FFC-4EF6-BECF-EB17AD97E7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584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F68FCF-0722-49A2-9D8E-DC0EB41572C0}" type="slidenum">
              <a:rPr lang="nl-NL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506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5E1AA9-5816-4A89-81F2-0E1A421CF1F5}" type="slidenum">
              <a:rPr lang="nl-NL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60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35E638-8CCB-44AA-924A-4F3889025169}" type="slidenum">
              <a:rPr lang="nl-NL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710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99B4F6-D59E-4305-B1A1-4AAAD64E479E}" type="slidenum">
              <a:rPr lang="nl-NL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813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0D514-FF36-46D2-BEF2-EBE90696EF79}" type="slidenum">
              <a:rPr lang="nl-NL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944634-7AFC-45C1-BC3B-EF1C41D30F11}" type="slidenum">
              <a:rPr lang="nl-NL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01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39294A-4B14-48E2-A49C-C78AC375C370}" type="slidenum">
              <a:rPr lang="nl-NL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12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E6369C-31A4-438E-A167-C3DE67EEAE38}" type="slidenum">
              <a:rPr lang="nl-NL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22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3DD901-16DB-44B0-8E25-9541C9648498}" type="slidenum">
              <a:rPr lang="nl-NL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325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6BA011-8739-4496-9EB0-BB2A416C528A}" type="slidenum">
              <a:rPr lang="nl-NL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427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14FD00-51C9-46C3-BF37-999BEE47E7F1}" type="slidenum">
              <a:rPr lang="nl-NL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686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41E7CA-5346-4D34-AF8A-0B86F7CC0A19}" type="slidenum">
              <a:rPr lang="nl-NL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53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AFB1C6-90EE-4405-8990-5315947069C2}" type="slidenum">
              <a:rPr lang="nl-NL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63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41DA90-8783-42CB-80A6-FB39648DC209}" type="slidenum">
              <a:rPr lang="nl-NL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734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08655D-D0C9-4394-8F3E-760071101307}" type="slidenum">
              <a:rPr lang="nl-NL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837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992FE4-B615-4FC3-9CAA-43381F7FA270}" type="slidenum">
              <a:rPr lang="nl-NL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5939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F0C1B4-F3A5-433B-ABF7-498932952A37}" type="slidenum">
              <a:rPr lang="nl-NL"/>
              <a:pPr/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04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B3895E-01B8-45AA-AB2F-9108B592ED20}" type="slidenum">
              <a:rPr lang="nl-NL"/>
              <a:pPr/>
              <a:t>25</a:t>
            </a:fld>
            <a:endParaRPr lang="nl-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144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5C43BD-9774-4097-B3CB-16709038B2DB}" type="slidenum">
              <a:rPr lang="nl-NL"/>
              <a:pPr/>
              <a:t>26</a:t>
            </a:fld>
            <a:endParaRPr lang="nl-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246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1ED917-9C10-43C9-9914-C0B1F19D7D7F}" type="slidenum">
              <a:rPr lang="nl-NL"/>
              <a:pPr/>
              <a:t>27</a:t>
            </a:fld>
            <a:endParaRPr lang="nl-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34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ABF4DD-CDF2-4863-AD4E-CCAE6974ABDF}" type="slidenum">
              <a:rPr lang="nl-NL"/>
              <a:pPr/>
              <a:t>28</a:t>
            </a:fld>
            <a:endParaRPr lang="nl-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45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771682-911D-4900-ADBB-58B0E6FD9AA6}" type="slidenum">
              <a:rPr lang="nl-NL"/>
              <a:pPr/>
              <a:t>29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78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BAAE67-4275-4858-BA54-A6E508455402}" type="slidenum">
              <a:rPr lang="nl-NL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554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A238F5-6A21-4C8F-92E0-E7225A13D605}" type="slidenum">
              <a:rPr lang="nl-NL"/>
              <a:pPr/>
              <a:t>30</a:t>
            </a:fld>
            <a:endParaRPr lang="nl-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656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4E7B6C-C326-4106-872D-56D0A57CA0F8}" type="slidenum">
              <a:rPr lang="nl-NL"/>
              <a:pPr/>
              <a:t>31</a:t>
            </a:fld>
            <a:endParaRPr lang="nl-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758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6625CB-4FFC-4945-9EC1-45ED7BDEC963}" type="slidenum">
              <a:rPr lang="nl-NL"/>
              <a:pPr/>
              <a:t>32</a:t>
            </a:fld>
            <a:endParaRPr lang="nl-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86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119B8C-29EA-46EC-8345-74EFB278B246}" type="slidenum">
              <a:rPr lang="nl-NL"/>
              <a:pPr/>
              <a:t>33</a:t>
            </a:fld>
            <a:endParaRPr lang="nl-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6963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011622-04D9-429A-8217-3FFC0E57BB92}" type="slidenum">
              <a:rPr lang="nl-NL"/>
              <a:pPr/>
              <a:t>34</a:t>
            </a:fld>
            <a:endParaRPr lang="nl-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066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0AFFAF-EC63-4593-980A-B15FFE13C7DF}" type="slidenum">
              <a:rPr lang="nl-NL"/>
              <a:pPr/>
              <a:t>35</a:t>
            </a:fld>
            <a:endParaRPr lang="nl-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16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E04B59-8299-465D-8845-0779460F6CB8}" type="slidenum">
              <a:rPr lang="nl-NL"/>
              <a:pPr/>
              <a:t>36</a:t>
            </a:fld>
            <a:endParaRPr lang="nl-N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270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6AB1D-31B1-4983-B8F2-070B4DEDA791}" type="slidenum">
              <a:rPr lang="nl-NL"/>
              <a:pPr/>
              <a:t>37</a:t>
            </a:fld>
            <a:endParaRPr lang="nl-N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373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C8A422-247D-4AA2-98DD-A6C2BD0B8F24}" type="slidenum">
              <a:rPr lang="nl-NL"/>
              <a:pPr/>
              <a:t>38</a:t>
            </a:fld>
            <a:endParaRPr lang="nl-N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47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AF9741-C645-4ECE-B445-BB65333C2717}" type="slidenum">
              <a:rPr lang="nl-NL"/>
              <a:pPr/>
              <a:t>39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89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58BE3-184D-4F03-8DCA-F8D2D48BC149}" type="slidenum">
              <a:rPr lang="nl-NL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757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0E27FF-817D-41FC-9362-6CEFCCF0E113}" type="slidenum">
              <a:rPr lang="nl-NL"/>
              <a:pPr/>
              <a:t>40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994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850394-1FC2-40DD-A4DC-683F12C71BCE}" type="slidenum">
              <a:rPr lang="nl-NL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096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E22AE5-B37C-4BBD-92AD-D9BD2ECF3766}" type="slidenum">
              <a:rPr lang="nl-NL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198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F3F5E6-08A6-4757-A95F-DFD15DA119DB}" type="slidenum">
              <a:rPr lang="nl-NL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30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2BA821-349E-46D1-BC4C-E7F97C6530E4}" type="slidenum">
              <a:rPr lang="nl-NL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403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36486C-44B4-4851-BC1C-1FF7032C8BE1}" type="slidenum">
              <a:rPr lang="nl-NL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3C3B5-C273-4065-A2C5-54BB06911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FFCD8-DC08-472D-B097-081C1F00A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577B8-D87C-4870-A1C8-FEAD051F9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972C1-BD4A-43A6-A131-05B1FDC07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8E972-F645-46BE-91BC-B94B57A39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86E42-A2B2-4C74-99F9-FFD64BA2F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E4161-13CB-4CFE-90FA-68D4A16E3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DC1FB-6F14-46DC-8BF4-325464D0D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9718C-ABEE-49BA-8E22-EE71C2DEE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13055-9EF6-42FB-8EC7-D8BDB2BCC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AB699-B88D-429F-8EE1-BCFC5C522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 loop="1">
        <p:snd r:embed="rId1" name="sound002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0ECFA1-BFB5-4582-A527-ADB232E5C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 loop="1">
        <p:snd r:embed="rId13" name="sound002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Aquatic_Symphony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eart French New Caledo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12291" name="Rectangle 3" descr="Avesome_Spectecle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Nile Valley Egy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highw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6875"/>
            <a:ext cx="9144000" cy="606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as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26" descr="toma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-26988"/>
            <a:ext cx="6911975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kolej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0"/>
            <a:ext cx="7239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19459" name="Rectangle 3" descr="Moon_Rise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20483" name="Rectangle 3" descr="Calm_Water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ran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feltow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lond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ro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Stonehe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io de Janeir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o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"/>
            <a:ext cx="9144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z ld cany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amutgy 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Nouakchott Maurita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Karava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32771" name="Rectangle 3" descr="Aquatic_Symphony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sp>
        <p:nvSpPr>
          <p:cNvPr id="5123" name="Rectangle 3" descr="A_new_beginning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Afbeelding 6" descr="gouden golve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ndertitel 2"/>
          <p:cNvSpPr txBox="1">
            <a:spLocks/>
          </p:cNvSpPr>
          <p:nvPr/>
        </p:nvSpPr>
        <p:spPr>
          <a:xfrm>
            <a:off x="285750" y="4643438"/>
            <a:ext cx="3786188" cy="6429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nl-NL" sz="3200" kern="0" dirty="0">
                <a:solidFill>
                  <a:srgbClr val="FFC000"/>
                </a:solidFill>
                <a:latin typeface="Comic Sans MS" pitchFamily="66" charset="0"/>
              </a:rPr>
              <a:t>Einde</a:t>
            </a:r>
          </a:p>
        </p:txBody>
      </p:sp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26" descr="ratzush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nk Flamingos Kenya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pic>
        <p:nvPicPr>
          <p:cNvPr id="8195" name="Picture 3" descr="S09519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26" descr="popanda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smtClean="0"/>
          </a:p>
        </p:txBody>
      </p:sp>
      <p:pic>
        <p:nvPicPr>
          <p:cNvPr id="10243" name="Picture 3" descr="Untitled-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23813"/>
            <a:ext cx="9144000" cy="6881813"/>
          </a:xfrm>
        </p:spPr>
      </p:pic>
    </p:spTree>
  </p:cSld>
  <p:clrMapOvr>
    <a:masterClrMapping/>
  </p:clrMapOvr>
  <p:transition spd="slow">
    <p:sndAc>
      <p:stSnd loop="1"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otoshow_with_musi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Photoshow_with_music</Template>
  <TotalTime>13</TotalTime>
  <Words>41</Words>
  <Application>Microsoft Office PowerPoint</Application>
  <PresentationFormat>Экран (4:3)</PresentationFormat>
  <Paragraphs>41</Paragraphs>
  <Slides>40</Slides>
  <Notes>40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Photoshow_with_music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5</cp:revision>
  <dcterms:created xsi:type="dcterms:W3CDTF">2018-01-28T08:04:39Z</dcterms:created>
  <dcterms:modified xsi:type="dcterms:W3CDTF">2020-11-02T14:54:08Z</dcterms:modified>
</cp:coreProperties>
</file>