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21"/>
  </p:notesMasterIdLst>
  <p:sldIdLst>
    <p:sldId id="257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65" r:id="rId13"/>
    <p:sldId id="262" r:id="rId14"/>
    <p:sldId id="256" r:id="rId15"/>
    <p:sldId id="259" r:id="rId16"/>
    <p:sldId id="260" r:id="rId17"/>
    <p:sldId id="261" r:id="rId18"/>
    <p:sldId id="264" r:id="rId19"/>
    <p:sldId id="263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19449DEF-35AB-4935-8B98-F48DC2A5B3B7}" type="datetimeFigureOut">
              <a:rPr lang="ru-RU"/>
              <a:pPr>
                <a:defRPr/>
              </a:pPr>
              <a:t>25.11.2013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5DC472D8-158A-40E5-A693-EA538B6B44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5147F16-86C6-4F09-B132-D784DBBEBCCC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651C55-855D-44A5-81D2-BEA78462AD31}" type="datetimeFigureOut">
              <a:rPr lang="ru-RU"/>
              <a:pPr>
                <a:defRPr/>
              </a:pPr>
              <a:t>25.11.2013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191D5A-E400-4AA4-AB2F-15A2977DC4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FC67B2-7234-4A37-9F8B-2F44723752E8}" type="datetimeFigureOut">
              <a:rPr lang="ru-RU"/>
              <a:pPr>
                <a:defRPr/>
              </a:pPr>
              <a:t>25.11.2013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3C5B48-75A4-49FC-A1CC-0A621D013E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F64569-DEA1-4FA9-9BE4-4A1351665CF5}" type="datetimeFigureOut">
              <a:rPr lang="ru-RU"/>
              <a:pPr>
                <a:defRPr/>
              </a:pPr>
              <a:t>25.11.2013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0DED67-2DC9-4FB6-B60E-F9E309D9AA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71DEA-7119-43CF-AA03-B241F91C4DA4}" type="datetimeFigureOut">
              <a:rPr lang="ru-RU"/>
              <a:pPr>
                <a:defRPr/>
              </a:pPr>
              <a:t>25.11.2013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33E135-96FA-468B-A4DB-D92D4F0F5D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95F0B-A7CE-4984-B814-C2CB70A6E8B2}" type="datetimeFigureOut">
              <a:rPr lang="ru-RU"/>
              <a:pPr>
                <a:defRPr/>
              </a:pPr>
              <a:t>25.11.2013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E823C0-90A3-4E97-9DE8-DDE2BBC45D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E3454-17F7-4DD7-A80E-2D882E39A027}" type="datetimeFigureOut">
              <a:rPr lang="ru-RU"/>
              <a:pPr>
                <a:defRPr/>
              </a:pPr>
              <a:t>25.11.2013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8A891B-F8E0-406F-AD65-6621F91B5B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029FC-9D97-475B-B294-AC23A886EAC8}" type="datetimeFigureOut">
              <a:rPr lang="ru-RU"/>
              <a:pPr>
                <a:defRPr/>
              </a:pPr>
              <a:t>25.11.2013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4BA6D8-B158-4AF0-841A-4D277998D0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221994-FA2F-4AE6-AA52-640D7E465B40}" type="datetimeFigureOut">
              <a:rPr lang="ru-RU"/>
              <a:pPr>
                <a:defRPr/>
              </a:pPr>
              <a:t>25.11.2013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AEC56-5C1E-43DA-BF54-A44994E1EC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42646-3D69-4239-BEE3-041390D12EC5}" type="datetimeFigureOut">
              <a:rPr lang="ru-RU"/>
              <a:pPr>
                <a:defRPr/>
              </a:pPr>
              <a:t>25.11.2013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FD7929-AC2D-4B76-81D8-C879C7D2E8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31F4B6-3F1C-4739-8B86-2FE7491E6E4D}" type="datetimeFigureOut">
              <a:rPr lang="ru-RU"/>
              <a:pPr>
                <a:defRPr/>
              </a:pPr>
              <a:t>25.11.2013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84505-BFF9-4D5C-B781-A8143B6398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2859E-C0DB-4BFF-8062-D50FF79C4CFC}" type="datetimeFigureOut">
              <a:rPr lang="ru-RU"/>
              <a:pPr>
                <a:defRPr/>
              </a:pPr>
              <a:t>25.11.2013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0FD0AC-DBD4-4CD6-B338-CECA6B7FD2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274C1B4-0FF6-46F6-BC70-C37F4983DEAE}" type="datetimeFigureOut">
              <a:rPr lang="ru-RU"/>
              <a:pPr>
                <a:defRPr/>
              </a:pPr>
              <a:t>25.11.2013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8184E0B-1E74-454C-A7DA-C48F34DF32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6" r:id="rId2"/>
    <p:sldLayoutId id="2147483825" r:id="rId3"/>
    <p:sldLayoutId id="2147483824" r:id="rId4"/>
    <p:sldLayoutId id="2147483823" r:id="rId5"/>
    <p:sldLayoutId id="2147483822" r:id="rId6"/>
    <p:sldLayoutId id="2147483821" r:id="rId7"/>
    <p:sldLayoutId id="2147483820" r:id="rId8"/>
    <p:sldLayoutId id="2147483819" r:id="rId9"/>
    <p:sldLayoutId id="2147483818" r:id="rId10"/>
    <p:sldLayoutId id="214748381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fontAlgn="base">
        <a:spcBef>
          <a:spcPct val="20000"/>
        </a:spcBef>
        <a:spcAft>
          <a:spcPct val="0"/>
        </a:spcAft>
        <a:buClr>
          <a:srgbClr val="000000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736"/>
            <a:ext cx="8229600" cy="11430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000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no Pro Smbd" pitchFamily="18" charset="0"/>
              </a:rPr>
              <a:t/>
            </a:r>
            <a:br>
              <a:rPr lang="ru-RU" sz="6000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no Pro Smbd" pitchFamily="18" charset="0"/>
              </a:rPr>
            </a:br>
            <a:r>
              <a:rPr lang="ru-RU" sz="6000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no Pro Smbd" pitchFamily="18" charset="0"/>
              </a:rPr>
              <a:t/>
            </a:r>
            <a:br>
              <a:rPr lang="ru-RU" sz="6000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no Pro Smbd" pitchFamily="18" charset="0"/>
              </a:rPr>
            </a:br>
            <a:r>
              <a:rPr lang="ru-RU" sz="6000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no Pro Smbd" pitchFamily="18" charset="0"/>
              </a:rPr>
              <a:t> </a:t>
            </a:r>
            <a:br>
              <a:rPr lang="ru-RU" sz="6000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no Pro Smbd" pitchFamily="18" charset="0"/>
              </a:rPr>
            </a:br>
            <a:endParaRPr lang="ru-RU" sz="6000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no Pro Smbd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89269" y="288911"/>
            <a:ext cx="5286412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000" b="1" spc="300" dirty="0">
                <a:ln w="11430" cmpd="sng">
                  <a:solidFill>
                    <a:srgbClr val="0F6FC6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F6FC6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0F6FC6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0F6FC6">
                      <a:satMod val="220000"/>
                      <a:alpha val="35000"/>
                    </a:srgbClr>
                  </a:glow>
                </a:effectLst>
                <a:latin typeface="Annabelle" pitchFamily="66" charset="0"/>
                <a:ea typeface="+mj-ea"/>
                <a:cs typeface="+mj-cs"/>
              </a:rPr>
              <a:t>Обряд</a:t>
            </a:r>
            <a:br>
              <a:rPr lang="ru-RU" sz="6000" b="1" spc="300" dirty="0">
                <a:ln w="11430" cmpd="sng">
                  <a:solidFill>
                    <a:srgbClr val="0F6FC6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F6FC6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0F6FC6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0F6FC6">
                      <a:satMod val="220000"/>
                      <a:alpha val="35000"/>
                    </a:srgbClr>
                  </a:glow>
                </a:effectLst>
                <a:latin typeface="Annabelle" pitchFamily="66" charset="0"/>
                <a:ea typeface="+mj-ea"/>
                <a:cs typeface="+mj-cs"/>
              </a:rPr>
            </a:br>
            <a:r>
              <a:rPr lang="ru-RU" sz="6000" b="1" spc="300" dirty="0">
                <a:ln w="11430" cmpd="sng">
                  <a:solidFill>
                    <a:srgbClr val="0F6FC6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F6FC6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0F6FC6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0F6FC6">
                      <a:satMod val="220000"/>
                      <a:alpha val="35000"/>
                    </a:srgbClr>
                  </a:glow>
                </a:effectLst>
                <a:latin typeface="Annabelle" pitchFamily="66" charset="0"/>
                <a:ea typeface="+mj-ea"/>
                <a:cs typeface="+mj-cs"/>
              </a:rPr>
              <a:t>  почитания</a:t>
            </a:r>
            <a:br>
              <a:rPr lang="ru-RU" sz="6000" b="1" spc="300" dirty="0">
                <a:ln w="11430" cmpd="sng">
                  <a:solidFill>
                    <a:srgbClr val="0F6FC6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F6FC6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0F6FC6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0F6FC6">
                      <a:satMod val="220000"/>
                      <a:alpha val="35000"/>
                    </a:srgbClr>
                  </a:glow>
                </a:effectLst>
                <a:latin typeface="Annabelle" pitchFamily="66" charset="0"/>
                <a:ea typeface="+mj-ea"/>
                <a:cs typeface="+mj-cs"/>
              </a:rPr>
            </a:br>
            <a:r>
              <a:rPr lang="ru-RU" sz="6000" b="1" spc="300" dirty="0">
                <a:ln w="11430" cmpd="sng">
                  <a:solidFill>
                    <a:srgbClr val="0F6FC6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F6FC6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0F6FC6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0F6FC6">
                      <a:satMod val="220000"/>
                      <a:alpha val="35000"/>
                    </a:srgbClr>
                  </a:glow>
                </a:effectLst>
                <a:latin typeface="Annabelle" pitchFamily="66" charset="0"/>
                <a:ea typeface="+mj-ea"/>
                <a:cs typeface="+mj-cs"/>
              </a:rPr>
              <a:t>          духа</a:t>
            </a:r>
            <a:br>
              <a:rPr lang="ru-RU" sz="6000" b="1" spc="300" dirty="0">
                <a:ln w="11430" cmpd="sng">
                  <a:solidFill>
                    <a:srgbClr val="0F6FC6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F6FC6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0F6FC6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0F6FC6">
                      <a:satMod val="220000"/>
                      <a:alpha val="35000"/>
                    </a:srgbClr>
                  </a:glow>
                </a:effectLst>
                <a:latin typeface="Annabelle" pitchFamily="66" charset="0"/>
                <a:ea typeface="+mj-ea"/>
                <a:cs typeface="+mj-cs"/>
              </a:rPr>
            </a:br>
            <a:r>
              <a:rPr lang="ru-RU" sz="6000" b="1" spc="300" dirty="0">
                <a:ln w="11430" cmpd="sng">
                  <a:solidFill>
                    <a:srgbClr val="0F6FC6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F6FC6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0F6FC6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0F6FC6">
                      <a:satMod val="220000"/>
                      <a:alpha val="35000"/>
                    </a:srgbClr>
                  </a:glow>
                </a:effectLst>
                <a:latin typeface="Annabelle" pitchFamily="66" charset="0"/>
                <a:ea typeface="+mj-ea"/>
                <a:cs typeface="+mj-cs"/>
              </a:rPr>
              <a:t>            гор</a:t>
            </a:r>
          </a:p>
        </p:txBody>
      </p:sp>
      <p:pic>
        <p:nvPicPr>
          <p:cNvPr id="14339" name="Picture 2" descr="G:\перенос\архив1\Горы\Восточная Белуха\DSC_15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071810"/>
            <a:ext cx="5500694" cy="3786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071546"/>
            <a:ext cx="7929618" cy="5495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571480"/>
            <a:ext cx="8001056" cy="5576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DSCN037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88"/>
            <a:ext cx="9144000" cy="68595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1" name="Picture 7" descr="2092_or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3"/>
            <a:ext cx="9144000" cy="68532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2" name="Picture 8" descr="80854935_leto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0"/>
            <a:ext cx="7451725" cy="5457825"/>
          </a:xfrm>
          <a:prstGeom prst="rect">
            <a:avLst/>
          </a:prstGeom>
          <a:noFill/>
        </p:spPr>
      </p:pic>
      <p:pic>
        <p:nvPicPr>
          <p:cNvPr id="16393" name="Picture 9" descr="Laerche-Foto-Antony-Sorrento-e13274248112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1371451">
            <a:off x="395288" y="2276475"/>
            <a:ext cx="3276600" cy="4365625"/>
          </a:xfrm>
          <a:prstGeom prst="rect">
            <a:avLst/>
          </a:prstGeom>
          <a:noFill/>
        </p:spPr>
      </p:pic>
      <p:pic>
        <p:nvPicPr>
          <p:cNvPr id="16395" name="Picture 11" descr="c668240a61e1efaf6acad69562596c660b38667f_67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331348">
            <a:off x="4140200" y="2708275"/>
            <a:ext cx="5329238" cy="3937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9" name="Picture 7" descr="b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1" name="Picture 5" descr="2168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-12700"/>
            <a:ext cx="8569325" cy="6883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7" name="Picture 7" descr="P620013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0"/>
            <a:ext cx="51435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0_25515_162a196f_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68825" cy="6858000"/>
          </a:xfrm>
          <a:prstGeom prst="rect">
            <a:avLst/>
          </a:prstGeom>
          <a:noFill/>
        </p:spPr>
      </p:pic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4643438" y="620713"/>
            <a:ext cx="4500562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/>
              <a:t>Алтай мой с Луной,</a:t>
            </a:r>
          </a:p>
          <a:p>
            <a:r>
              <a:rPr lang="ru-RU" sz="2400"/>
              <a:t>Солнцем и Небом,</a:t>
            </a:r>
          </a:p>
          <a:p>
            <a:r>
              <a:rPr lang="ru-RU" sz="2400"/>
              <a:t>С лесом и тайгою.</a:t>
            </a:r>
          </a:p>
          <a:p>
            <a:r>
              <a:rPr lang="ru-RU" sz="2400"/>
              <a:t>Греющее жарко, яркое Солнце.</a:t>
            </a:r>
          </a:p>
          <a:p>
            <a:r>
              <a:rPr lang="ru-RU" sz="2400"/>
              <a:t>Восходящая, полная, яркая Луна.</a:t>
            </a:r>
          </a:p>
          <a:p>
            <a:r>
              <a:rPr lang="ru-RU" sz="2400"/>
              <a:t>Прошу у вас благословенья,</a:t>
            </a:r>
          </a:p>
          <a:p>
            <a:r>
              <a:rPr lang="ru-RU" sz="2400"/>
              <a:t>Уберите с моей дороги несчастье.</a:t>
            </a:r>
          </a:p>
          <a:p>
            <a:r>
              <a:rPr lang="ru-RU" sz="2400"/>
              <a:t>Пусть народ мой будет похвален,</a:t>
            </a:r>
          </a:p>
          <a:p>
            <a:r>
              <a:rPr lang="ru-RU" sz="2400"/>
              <a:t>Благодарю тебя, мой Алтай.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3" descr="G:\Новая папка\SAM_00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476250"/>
            <a:ext cx="5429250" cy="592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333" t="2427" b="41436"/>
          <a:stretch>
            <a:fillRect/>
          </a:stretch>
        </p:blipFill>
        <p:spPr bwMode="auto">
          <a:xfrm>
            <a:off x="1214414" y="1571612"/>
            <a:ext cx="6801223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5333" t="2427" b="41436"/>
          <a:stretch>
            <a:fillRect/>
          </a:stretch>
        </p:blipFill>
        <p:spPr bwMode="auto">
          <a:xfrm>
            <a:off x="1366814" y="1724012"/>
            <a:ext cx="6801223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755" t="2427" r="-4035" b="33850"/>
          <a:stretch>
            <a:fillRect/>
          </a:stretch>
        </p:blipFill>
        <p:spPr bwMode="auto">
          <a:xfrm>
            <a:off x="1785918" y="1500174"/>
            <a:ext cx="5886832" cy="4665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010" t="1417"/>
          <a:stretch>
            <a:fillRect/>
          </a:stretch>
        </p:blipFill>
        <p:spPr bwMode="auto">
          <a:xfrm>
            <a:off x="714348" y="1357298"/>
            <a:ext cx="7572427" cy="4971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010" t="1504" b="2271"/>
          <a:stretch>
            <a:fillRect/>
          </a:stretch>
        </p:blipFill>
        <p:spPr bwMode="auto">
          <a:xfrm>
            <a:off x="1142976" y="1643050"/>
            <a:ext cx="7000924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31868" r="7088"/>
          <a:stretch>
            <a:fillRect/>
          </a:stretch>
        </p:blipFill>
        <p:spPr bwMode="auto">
          <a:xfrm>
            <a:off x="1000100" y="1643050"/>
            <a:ext cx="7337283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34289" r="6132"/>
          <a:stretch>
            <a:fillRect/>
          </a:stretch>
        </p:blipFill>
        <p:spPr bwMode="auto">
          <a:xfrm>
            <a:off x="857224" y="1214422"/>
            <a:ext cx="7518416" cy="490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807" t="34588" r="8835"/>
          <a:stretch>
            <a:fillRect/>
          </a:stretch>
        </p:blipFill>
        <p:spPr bwMode="auto">
          <a:xfrm>
            <a:off x="714348" y="1214422"/>
            <a:ext cx="8001056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34289" r="6660"/>
          <a:stretch>
            <a:fillRect/>
          </a:stretch>
        </p:blipFill>
        <p:spPr bwMode="auto">
          <a:xfrm>
            <a:off x="642910" y="1214422"/>
            <a:ext cx="7962996" cy="5165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154</TotalTime>
  <Words>52</Words>
  <Application>Microsoft Office PowerPoint</Application>
  <PresentationFormat>Экран (4:3)</PresentationFormat>
  <Paragraphs>12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Апекс</vt:lpstr>
      <vt:lpstr>  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>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Обряд почитания духа гор</dc:title>
  <dc:creator>щкола1</dc:creator>
  <cp:lastModifiedBy>Анна</cp:lastModifiedBy>
  <cp:revision>12</cp:revision>
  <dcterms:created xsi:type="dcterms:W3CDTF">2013-04-03T07:34:37Z</dcterms:created>
  <dcterms:modified xsi:type="dcterms:W3CDTF">2013-11-25T05:59:45Z</dcterms:modified>
</cp:coreProperties>
</file>