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1" r:id="rId5"/>
    <p:sldId id="267" r:id="rId6"/>
    <p:sldId id="260" r:id="rId7"/>
    <p:sldId id="266" r:id="rId8"/>
    <p:sldId id="269" r:id="rId9"/>
    <p:sldId id="271" r:id="rId10"/>
    <p:sldId id="273" r:id="rId11"/>
    <p:sldId id="272" r:id="rId1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  <a:srgbClr val="CC0000"/>
    <a:srgbClr val="FFFF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86" d="100"/>
          <a:sy n="86" d="100"/>
        </p:scale>
        <p:origin x="96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0E7BF-8EC3-4A1E-A6C7-81D273123AAC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1FC2FB-B787-433F-BD0F-08543A3EEB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0248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ADC97-A12C-4C51-A989-54594BDDD876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F1B22B-1420-4D75-BA68-FA5F951B87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392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C5B47C-A631-462F-B1AA-5436CEDF0E9D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395D20-6D63-425F-893E-751707CE9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6889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834F5-BC74-4015-8D65-677A00B4019B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CA803-29EC-4947-B8D4-AB2EEB5AE3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00391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42BBE-2DDC-4655-B09B-33DD913F79C5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FFB64-44C4-4C95-B57C-8E4F0B9A1D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2528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42DE0-98C5-445A-9957-8B86153912E4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C7DD1-D66D-4979-84D2-5378A979B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43727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20EF2-2ABE-4D4E-80C3-6D9F6845550C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F2A5B-D8AA-4290-BE11-EBD40F8871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55621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9C593-0379-439E-8704-8BD6DB39215C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C15FF-8E15-44E8-AF70-4087D78337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3350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E7C73-100B-48E5-8430-7516602C12D9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49878-ACF9-4B1A-AA94-D9DB2AFFF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3804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96F92E-58DC-4F61-9BF3-06FF1FBFB5A5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5E47C-8B10-43DC-A025-4B6487A362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8980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23F4E-B1B5-4A3B-9981-9C18694F4BA3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9917B-8B56-4AD2-AAEC-5F632FCD29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6890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071E7F1-F583-45A5-B6B7-BF584C8431A3}" type="datetimeFigureOut">
              <a:rPr lang="ru-RU"/>
              <a:pPr>
                <a:defRPr/>
              </a:pPr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BAEDFE2-E2DA-42E3-B33C-96C6F5D4F1D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712"/>
          <a:stretch/>
        </p:blipFill>
        <p:spPr>
          <a:xfrm>
            <a:off x="1763687" y="692696"/>
            <a:ext cx="5774825" cy="4824536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76363" y="1844824"/>
            <a:ext cx="2202125" cy="4031873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Если ходишь в детский сад,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То еще ты маловат!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И кататься по дороге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Тебе вряд ли разрешат!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 </a:t>
            </a:r>
            <a:r>
              <a:rPr lang="ru-RU" sz="1600" dirty="0">
                <a:solidFill>
                  <a:srgbClr val="CC0000"/>
                </a:solidFill>
              </a:rPr>
              <a:t>Можешь ты кататься смело</a:t>
            </a:r>
          </a:p>
          <a:p>
            <a:pPr algn="ctr"/>
            <a:r>
              <a:rPr lang="ru-RU" sz="1600" dirty="0">
                <a:solidFill>
                  <a:srgbClr val="CC0000"/>
                </a:solidFill>
              </a:rPr>
              <a:t>По дорожкам во дворе!</a:t>
            </a:r>
          </a:p>
          <a:p>
            <a:pPr algn="ctr"/>
            <a:r>
              <a:rPr lang="ru-RU" sz="1600" dirty="0">
                <a:solidFill>
                  <a:srgbClr val="CC0000"/>
                </a:solidFill>
              </a:rPr>
              <a:t>На дороге же не дело</a:t>
            </a:r>
          </a:p>
          <a:p>
            <a:pPr algn="ctr"/>
            <a:r>
              <a:rPr lang="ru-RU" sz="1600" dirty="0">
                <a:solidFill>
                  <a:srgbClr val="CC0000"/>
                </a:solidFill>
              </a:rPr>
              <a:t>Появляться детворе!</a:t>
            </a:r>
          </a:p>
          <a:p>
            <a:endParaRPr lang="ru-RU" sz="1600" b="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0513" r="23677"/>
          <a:stretch/>
        </p:blipFill>
        <p:spPr>
          <a:xfrm>
            <a:off x="179510" y="332656"/>
            <a:ext cx="6796853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11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274080" y="2060848"/>
            <a:ext cx="1869920" cy="3293209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Если ты на остановке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Ждешь автобусной парковки,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Наш совет для детворы - </a:t>
            </a:r>
          </a:p>
          <a:p>
            <a:pPr algn="ctr"/>
            <a:r>
              <a:rPr lang="ru-RU" sz="1600" dirty="0">
                <a:solidFill>
                  <a:srgbClr val="CC0000"/>
                </a:solidFill>
              </a:rPr>
              <a:t>З</a:t>
            </a:r>
            <a:r>
              <a:rPr lang="ru-RU" sz="1600" dirty="0" smtClean="0">
                <a:solidFill>
                  <a:srgbClr val="CC0000"/>
                </a:solidFill>
              </a:rPr>
              <a:t>десь не место для игры.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На скамейке посиди,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И автобус подожди.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0" r="28157"/>
          <a:stretch/>
        </p:blipFill>
        <p:spPr>
          <a:xfrm>
            <a:off x="179513" y="188640"/>
            <a:ext cx="7184740" cy="6408712"/>
          </a:xfrm>
          <a:prstGeom prst="rect">
            <a:avLst/>
          </a:prstGeom>
          <a:ln>
            <a:noFill/>
          </a:ln>
          <a:effectLst>
            <a:outerShdw sx="1000" sy="1000" algn="tl" rotWithShape="0">
              <a:schemeClr val="bg1"/>
            </a:outerShdw>
          </a:effectLst>
        </p:spPr>
      </p:pic>
    </p:spTree>
    <p:extLst>
      <p:ext uri="{BB962C8B-B14F-4D97-AF65-F5344CB8AC3E}">
        <p14:creationId xmlns:p14="http://schemas.microsoft.com/office/powerpoint/2010/main" val="15016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/>
        </p:nvSpPr>
        <p:spPr bwMode="auto">
          <a:xfrm>
            <a:off x="7164288" y="1988840"/>
            <a:ext cx="1979712" cy="3123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трассам, улицам, проулкам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Машины едут взад-вперед.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А ты выходишь на прогулку,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Теперь, мой друг, ты пешеход!</a:t>
            </a:r>
          </a:p>
        </p:txBody>
      </p:sp>
      <p:pic>
        <p:nvPicPr>
          <p:cNvPr id="4" name="Picture 9" descr="d541467aec6b"/>
          <p:cNvPicPr>
            <a:picLocks noChangeAspect="1" noChangeArrowheads="1"/>
          </p:cNvPicPr>
          <p:nvPr/>
        </p:nvPicPr>
        <p:blipFill rotWithShape="1">
          <a:blip r:embed="rId2"/>
          <a:srcRect r="5477"/>
          <a:stretch/>
        </p:blipFill>
        <p:spPr>
          <a:xfrm>
            <a:off x="175528" y="260648"/>
            <a:ext cx="7005796" cy="6264696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 txBox="1">
            <a:spLocks noChangeArrowheads="1"/>
          </p:cNvSpPr>
          <p:nvPr/>
        </p:nvSpPr>
        <p:spPr>
          <a:xfrm>
            <a:off x="7092280" y="2132856"/>
            <a:ext cx="2051720" cy="2736304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Ходить по улице малыш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должен в одиночку,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Идешь, бежишь или стоишь –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Всегда ты за руку держись!</a:t>
            </a:r>
            <a:endParaRPr lang="ru-RU" sz="1600" b="1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007" r="6676"/>
          <a:stretch/>
        </p:blipFill>
        <p:spPr>
          <a:xfrm>
            <a:off x="179512" y="260648"/>
            <a:ext cx="7027637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003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92080" y="1282518"/>
            <a:ext cx="3557738" cy="1673150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 перекрёстку мы подходим,</a:t>
            </a:r>
            <a:b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Со светофора глаз не сводим. </a:t>
            </a:r>
            <a:endParaRPr lang="ru-RU" sz="1600" b="1" dirty="0" smtClean="0">
              <a:solidFill>
                <a:srgbClr val="CC00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команды отдаёт</a:t>
            </a:r>
            <a:b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Кому </a:t>
            </a:r>
            <a:r>
              <a:rPr lang="ru-RU" sz="1600" b="1" dirty="0" smtClean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стоять, </a:t>
            </a:r>
            <a: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кому -</a:t>
            </a:r>
            <a:r>
              <a:rPr lang="ru-RU" sz="1600" b="1" dirty="0" smtClean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вперёд</a:t>
            </a:r>
            <a:r>
              <a:rPr lang="ru-RU" sz="1600" b="1" dirty="0" smtClean="0">
                <a:solidFill>
                  <a:srgbClr val="CC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CC0000"/>
                </a:solidFill>
              </a:rPr>
              <a:t>Вот на светофоре – красный –</a:t>
            </a:r>
            <a:br>
              <a:rPr lang="ru-RU" sz="1600" b="1" dirty="0">
                <a:solidFill>
                  <a:srgbClr val="CC0000"/>
                </a:solidFill>
              </a:rPr>
            </a:br>
            <a:r>
              <a:rPr lang="ru-RU" sz="1600" b="1" dirty="0">
                <a:solidFill>
                  <a:srgbClr val="CC0000"/>
                </a:solidFill>
              </a:rPr>
              <a:t>Дальше двигаться опасно</a:t>
            </a:r>
            <a:r>
              <a:rPr lang="ru-RU" sz="1600" b="1" dirty="0" smtClean="0">
                <a:solidFill>
                  <a:srgbClr val="CC0000"/>
                </a:solidFill>
              </a:rPr>
              <a:t>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2517" b="8240"/>
          <a:stretch/>
        </p:blipFill>
        <p:spPr>
          <a:xfrm>
            <a:off x="8920" y="0"/>
            <a:ext cx="5163194" cy="36450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781" t="8927" r="8368" b="9618"/>
          <a:stretch/>
        </p:blipFill>
        <p:spPr>
          <a:xfrm>
            <a:off x="4283968" y="3323862"/>
            <a:ext cx="4838505" cy="356778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28761" y="5805264"/>
            <a:ext cx="370790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C0000"/>
                </a:solidFill>
                <a:ea typeface="Times New Roman" panose="02020603050405020304" pitchFamily="18" charset="0"/>
              </a:rPr>
              <a:t>Мы немного подождём,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C0000"/>
                </a:solidFill>
                <a:ea typeface="Times New Roman" panose="02020603050405020304" pitchFamily="18" charset="0"/>
              </a:rPr>
              <a:t>На зелёный свет пойдём.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/>
        </p:nvSpPr>
        <p:spPr bwMode="auto">
          <a:xfrm>
            <a:off x="6907654" y="1556792"/>
            <a:ext cx="212372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Пешеходный переход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 беды убережёт!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 дороги на пути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нему переходи!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Первым делом нужно нам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Посмотреть по сторонам: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Слева, справа путь свободен?</a:t>
            </a:r>
          </a:p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Значит смело переходим!</a:t>
            </a:r>
          </a:p>
          <a:p>
            <a:pPr algn="ctr">
              <a:buFontTx/>
              <a:buNone/>
            </a:pPr>
            <a:endParaRPr lang="ru-RU" sz="1800" b="1" dirty="0">
              <a:solidFill>
                <a:srgbClr val="CC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t="2186" b="1637"/>
          <a:stretch/>
        </p:blipFill>
        <p:spPr>
          <a:xfrm>
            <a:off x="107504" y="116632"/>
            <a:ext cx="6768752" cy="6618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768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414" t="12605" r="1728" b="32048"/>
          <a:stretch/>
        </p:blipFill>
        <p:spPr>
          <a:xfrm>
            <a:off x="3851920" y="3412023"/>
            <a:ext cx="5388956" cy="3445977"/>
          </a:xfrm>
          <a:prstGeom prst="rect">
            <a:avLst/>
          </a:prstGeom>
        </p:spPr>
      </p:pic>
      <p:sp>
        <p:nvSpPr>
          <p:cNvPr id="6" name="Rectangle 5"/>
          <p:cNvSpPr>
            <a:spLocks noGrp="1" noChangeArrowheads="1"/>
          </p:cNvSpPr>
          <p:nvPr/>
        </p:nvSpPr>
        <p:spPr bwMode="auto">
          <a:xfrm>
            <a:off x="5220073" y="1268760"/>
            <a:ext cx="377991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транспорт тут и там,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Перейти так сложно нам!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Пусть на помощь здесь придёт</a:t>
            </a:r>
          </a:p>
          <a:p>
            <a:pPr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Нам подземный переход!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437" t="27996" r="6903" b="9668"/>
          <a:stretch/>
        </p:blipFill>
        <p:spPr>
          <a:xfrm>
            <a:off x="1" y="0"/>
            <a:ext cx="5220072" cy="366702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918103" y="5013176"/>
            <a:ext cx="3383867" cy="1308050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CC0000"/>
                </a:solidFill>
              </a:rPr>
              <a:t>Знает каждый пешеход</a:t>
            </a:r>
          </a:p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CC0000"/>
                </a:solidFill>
              </a:rPr>
              <a:t>Про </a:t>
            </a:r>
            <a:r>
              <a:rPr lang="ru-RU" sz="1600" b="1" dirty="0" smtClean="0">
                <a:solidFill>
                  <a:srgbClr val="CC0000"/>
                </a:solidFill>
              </a:rPr>
              <a:t>надземный </a:t>
            </a:r>
            <a:r>
              <a:rPr lang="ru-RU" sz="1600" b="1" dirty="0">
                <a:solidFill>
                  <a:srgbClr val="CC0000"/>
                </a:solidFill>
              </a:rPr>
              <a:t>этот ход.</a:t>
            </a:r>
          </a:p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CC0000"/>
                </a:solidFill>
              </a:rPr>
              <a:t>Город он не украшает,</a:t>
            </a:r>
          </a:p>
          <a:p>
            <a:pPr>
              <a:spcAft>
                <a:spcPts val="600"/>
              </a:spcAft>
            </a:pPr>
            <a:r>
              <a:rPr lang="ru-RU" sz="1600" b="1" dirty="0">
                <a:solidFill>
                  <a:srgbClr val="CC0000"/>
                </a:solidFill>
              </a:rPr>
              <a:t>Но машинам не мешает!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76256" y="2276872"/>
            <a:ext cx="2088232" cy="2062103"/>
          </a:xfrm>
          <a:prstGeom prst="rect">
            <a:avLst/>
          </a:prstGeom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Никогда перед машиной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Не перебегай дорогу!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Помни, даже супер шины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Быстро тормозить не могут!</a:t>
            </a:r>
            <a:endParaRPr lang="ru-RU" sz="1600" dirty="0">
              <a:solidFill>
                <a:srgbClr val="CC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198" t="3252"/>
          <a:stretch/>
        </p:blipFill>
        <p:spPr>
          <a:xfrm>
            <a:off x="179512" y="188640"/>
            <a:ext cx="6552728" cy="657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727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/>
        </p:nvSpPr>
        <p:spPr bwMode="auto">
          <a:xfrm>
            <a:off x="7020272" y="2132856"/>
            <a:ext cx="2123728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chemeClr val="bg2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>
              <a:buFontTx/>
              <a:buNone/>
            </a:pPr>
            <a:r>
              <a:rPr lang="ru-RU" sz="1600" b="1" dirty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икогда не забывай: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дороге не играй!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опасно зазеваться!</a:t>
            </a:r>
          </a:p>
          <a:p>
            <a:pPr algn="ctr">
              <a:buFontTx/>
              <a:buNone/>
            </a:pPr>
            <a:r>
              <a:rPr lang="ru-RU" sz="1600" b="1" dirty="0" smtClean="0">
                <a:solidFill>
                  <a:srgbClr val="CC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Здесь не место баловаться!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3429" r="5135"/>
          <a:stretch/>
        </p:blipFill>
        <p:spPr>
          <a:xfrm>
            <a:off x="172788" y="260648"/>
            <a:ext cx="6847484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2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020272" y="2043641"/>
            <a:ext cx="1883110" cy="280076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/>
            </a:outerShdw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Для продвиженья вдоль дорог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Есть пешеходная дорожка.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А где движение машин,</a:t>
            </a:r>
          </a:p>
          <a:p>
            <a:pPr algn="ctr"/>
            <a:r>
              <a:rPr lang="ru-RU" sz="1600" dirty="0" smtClean="0">
                <a:solidFill>
                  <a:srgbClr val="CC0000"/>
                </a:solidFill>
              </a:rPr>
              <a:t>Не место детским ножкам!</a:t>
            </a:r>
            <a:endParaRPr lang="ru-RU" sz="1600" dirty="0">
              <a:solidFill>
                <a:srgbClr val="CC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559" t="29000"/>
          <a:stretch/>
        </p:blipFill>
        <p:spPr>
          <a:xfrm>
            <a:off x="179512" y="188638"/>
            <a:ext cx="6624736" cy="651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1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Минина ПДД 2019</Template>
  <TotalTime>2114</TotalTime>
  <Words>253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Котовск</cp:lastModifiedBy>
  <cp:revision>68</cp:revision>
  <dcterms:created xsi:type="dcterms:W3CDTF">2019-08-27T10:34:55Z</dcterms:created>
  <dcterms:modified xsi:type="dcterms:W3CDTF">2020-10-21T13:01:46Z</dcterms:modified>
</cp:coreProperties>
</file>