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9" r:id="rId1"/>
  </p:sldMasterIdLst>
  <p:sldIdLst>
    <p:sldId id="257" r:id="rId2"/>
    <p:sldId id="263" r:id="rId3"/>
    <p:sldId id="264" r:id="rId4"/>
    <p:sldId id="262" r:id="rId5"/>
    <p:sldId id="259" r:id="rId6"/>
    <p:sldId id="260" r:id="rId7"/>
    <p:sldId id="261" r:id="rId8"/>
    <p:sldId id="25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0D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1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119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D2E2A-57DC-4A60-A2FA-398E96DC5111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1F84-BAFF-41D9-BD26-165165C9C1DC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6856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D2E2A-57DC-4A60-A2FA-398E96DC5111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1F84-BAFF-41D9-BD26-165165C9C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978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D2E2A-57DC-4A60-A2FA-398E96DC5111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1F84-BAFF-41D9-BD26-165165C9C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095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D2E2A-57DC-4A60-A2FA-398E96DC5111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1F84-BAFF-41D9-BD26-165165C9C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648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D2E2A-57DC-4A60-A2FA-398E96DC5111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1F84-BAFF-41D9-BD26-165165C9C1DC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5962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D2E2A-57DC-4A60-A2FA-398E96DC5111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1F84-BAFF-41D9-BD26-165165C9C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983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D2E2A-57DC-4A60-A2FA-398E96DC5111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1F84-BAFF-41D9-BD26-165165C9C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519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D2E2A-57DC-4A60-A2FA-398E96DC5111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1F84-BAFF-41D9-BD26-165165C9C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363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D2E2A-57DC-4A60-A2FA-398E96DC5111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1F84-BAFF-41D9-BD26-165165C9C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547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2F0D2E2A-57DC-4A60-A2FA-398E96DC5111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2001F84-BAFF-41D9-BD26-165165C9C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170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D2E2A-57DC-4A60-A2FA-398E96DC5111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1F84-BAFF-41D9-BD26-165165C9C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5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F0D2E2A-57DC-4A60-A2FA-398E96DC5111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E2001F84-BAFF-41D9-BD26-165165C9C1DC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7227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224" y="2560101"/>
            <a:ext cx="8381126" cy="1681788"/>
          </a:xfrm>
        </p:spPr>
        <p:txBody>
          <a:bodyPr>
            <a:noAutofit/>
          </a:bodyPr>
          <a:lstStyle/>
          <a:p>
            <a:r>
              <a:rPr lang="ru-RU" sz="8000" b="1" i="1" cap="none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Позитивного настроения и положительных эмоций!</a:t>
            </a:r>
            <a:endParaRPr lang="ru-RU" sz="8000" b="1" i="1" cap="none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6660" y="3001161"/>
            <a:ext cx="4622783" cy="3229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476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32"/>
          <a:stretch/>
        </p:blipFill>
        <p:spPr>
          <a:xfrm rot="16200000">
            <a:off x="1648149" y="-1640336"/>
            <a:ext cx="5847282" cy="9144422"/>
          </a:xfrm>
        </p:spPr>
      </p:pic>
    </p:spTree>
    <p:extLst>
      <p:ext uri="{BB962C8B-B14F-4D97-AF65-F5344CB8AC3E}">
        <p14:creationId xmlns:p14="http://schemas.microsoft.com/office/powerpoint/2010/main" val="507570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78" b="12295"/>
          <a:stretch/>
        </p:blipFill>
        <p:spPr>
          <a:xfrm>
            <a:off x="1464856" y="0"/>
            <a:ext cx="6260007" cy="5712105"/>
          </a:xfrm>
        </p:spPr>
      </p:pic>
    </p:spTree>
    <p:extLst>
      <p:ext uri="{BB962C8B-B14F-4D97-AF65-F5344CB8AC3E}">
        <p14:creationId xmlns:p14="http://schemas.microsoft.com/office/powerpoint/2010/main" val="4262521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действий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59" y="1845734"/>
            <a:ext cx="8321041" cy="402336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sz="3600" b="1" dirty="0" smtClean="0">
                <a:solidFill>
                  <a:srgbClr val="0070C0"/>
                </a:solidFill>
              </a:rPr>
              <a:t>1. Познакомиться с понятием </a:t>
            </a:r>
            <a:r>
              <a:rPr lang="en-US" sz="3600" b="1" dirty="0" smtClean="0">
                <a:solidFill>
                  <a:srgbClr val="0070C0"/>
                </a:solidFill>
              </a:rPr>
              <a:t>QR</a:t>
            </a:r>
            <a:r>
              <a:rPr lang="ru-RU" sz="3600" b="1" dirty="0" smtClean="0">
                <a:solidFill>
                  <a:srgbClr val="0070C0"/>
                </a:solidFill>
              </a:rPr>
              <a:t>-код.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2. Применение </a:t>
            </a:r>
            <a:r>
              <a:rPr lang="en-US" sz="3600" b="1" dirty="0">
                <a:solidFill>
                  <a:srgbClr val="0070C0"/>
                </a:solidFill>
              </a:rPr>
              <a:t>QR</a:t>
            </a:r>
            <a:r>
              <a:rPr lang="ru-RU" sz="3600" b="1" dirty="0" smtClean="0">
                <a:solidFill>
                  <a:srgbClr val="0070C0"/>
                </a:solidFill>
              </a:rPr>
              <a:t>-кода.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3. Чтение </a:t>
            </a:r>
            <a:r>
              <a:rPr lang="en-US" sz="3600" b="1" dirty="0">
                <a:solidFill>
                  <a:srgbClr val="0070C0"/>
                </a:solidFill>
              </a:rPr>
              <a:t>QR</a:t>
            </a:r>
            <a:r>
              <a:rPr lang="ru-RU" sz="3600" b="1" dirty="0" smtClean="0">
                <a:solidFill>
                  <a:srgbClr val="0070C0"/>
                </a:solidFill>
              </a:rPr>
              <a:t>-кода.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8697" y="0"/>
            <a:ext cx="2055303" cy="150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217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0"/>
            <a:ext cx="7543800" cy="1450757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Найти ответы на вопросы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1. Что такое  </a:t>
            </a:r>
            <a:r>
              <a:rPr lang="en-US" sz="2800" dirty="0" smtClean="0">
                <a:solidFill>
                  <a:srgbClr val="7030A0"/>
                </a:solidFill>
              </a:rPr>
              <a:t>QR</a:t>
            </a:r>
            <a:r>
              <a:rPr lang="ru-RU" sz="2800" dirty="0" smtClean="0">
                <a:solidFill>
                  <a:srgbClr val="7030A0"/>
                </a:solidFill>
              </a:rPr>
              <a:t>-код?</a:t>
            </a:r>
          </a:p>
          <a:p>
            <a:r>
              <a:rPr lang="ru-RU" sz="2800" dirty="0" smtClean="0">
                <a:solidFill>
                  <a:srgbClr val="7030A0"/>
                </a:solidFill>
              </a:rPr>
              <a:t>2. Появление </a:t>
            </a:r>
            <a:r>
              <a:rPr lang="en-US" sz="2800" dirty="0" smtClean="0">
                <a:solidFill>
                  <a:srgbClr val="7030A0"/>
                </a:solidFill>
              </a:rPr>
              <a:t>QR</a:t>
            </a:r>
            <a:r>
              <a:rPr lang="ru-RU" sz="2800" dirty="0" smtClean="0">
                <a:solidFill>
                  <a:srgbClr val="7030A0"/>
                </a:solidFill>
              </a:rPr>
              <a:t>-кода.</a:t>
            </a:r>
          </a:p>
          <a:p>
            <a:r>
              <a:rPr lang="ru-RU" sz="2800" dirty="0" smtClean="0">
                <a:solidFill>
                  <a:srgbClr val="7030A0"/>
                </a:solidFill>
              </a:rPr>
              <a:t>3. Предназначение </a:t>
            </a:r>
            <a:r>
              <a:rPr lang="en-US" sz="2800" dirty="0" smtClean="0">
                <a:solidFill>
                  <a:srgbClr val="7030A0"/>
                </a:solidFill>
              </a:rPr>
              <a:t>QR</a:t>
            </a:r>
            <a:r>
              <a:rPr lang="ru-RU" sz="2800" dirty="0" smtClean="0">
                <a:solidFill>
                  <a:srgbClr val="7030A0"/>
                </a:solidFill>
              </a:rPr>
              <a:t>-кодов.</a:t>
            </a:r>
          </a:p>
          <a:p>
            <a:r>
              <a:rPr lang="ru-RU" sz="2800" dirty="0" smtClean="0">
                <a:solidFill>
                  <a:srgbClr val="7030A0"/>
                </a:solidFill>
              </a:rPr>
              <a:t>4. Размер </a:t>
            </a:r>
            <a:r>
              <a:rPr lang="en-US" sz="2800" dirty="0" smtClean="0">
                <a:solidFill>
                  <a:srgbClr val="7030A0"/>
                </a:solidFill>
              </a:rPr>
              <a:t>QR</a:t>
            </a:r>
            <a:r>
              <a:rPr lang="ru-RU" sz="2800" dirty="0" smtClean="0">
                <a:solidFill>
                  <a:srgbClr val="7030A0"/>
                </a:solidFill>
              </a:rPr>
              <a:t>-кода.</a:t>
            </a:r>
          </a:p>
          <a:p>
            <a:r>
              <a:rPr lang="ru-RU" sz="2800" dirty="0" smtClean="0">
                <a:solidFill>
                  <a:srgbClr val="7030A0"/>
                </a:solidFill>
              </a:rPr>
              <a:t>5. Принцип устройства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>
                <a:solidFill>
                  <a:srgbClr val="7030A0"/>
                </a:solidFill>
              </a:rPr>
              <a:t>QR</a:t>
            </a:r>
            <a:r>
              <a:rPr lang="ru-RU" sz="2800" dirty="0" smtClean="0">
                <a:solidFill>
                  <a:srgbClr val="7030A0"/>
                </a:solidFill>
              </a:rPr>
              <a:t>-кодов.</a:t>
            </a:r>
          </a:p>
          <a:p>
            <a:r>
              <a:rPr lang="ru-RU" sz="2800" dirty="0" smtClean="0">
                <a:solidFill>
                  <a:srgbClr val="7030A0"/>
                </a:solidFill>
              </a:rPr>
              <a:t>6. Что можно кодировать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en-US" sz="2800" dirty="0">
                <a:solidFill>
                  <a:srgbClr val="7030A0"/>
                </a:solidFill>
              </a:rPr>
              <a:t>QR</a:t>
            </a:r>
            <a:r>
              <a:rPr lang="ru-RU" sz="2800" dirty="0" smtClean="0">
                <a:solidFill>
                  <a:srgbClr val="7030A0"/>
                </a:solidFill>
              </a:rPr>
              <a:t>-кодами?</a:t>
            </a:r>
          </a:p>
          <a:p>
            <a:r>
              <a:rPr lang="ru-RU" sz="2800" dirty="0" smtClean="0">
                <a:solidFill>
                  <a:srgbClr val="7030A0"/>
                </a:solidFill>
              </a:rPr>
              <a:t>7. Создание </a:t>
            </a:r>
            <a:r>
              <a:rPr lang="en-US" sz="2800" dirty="0" smtClean="0">
                <a:solidFill>
                  <a:srgbClr val="7030A0"/>
                </a:solidFill>
              </a:rPr>
              <a:t>QR</a:t>
            </a:r>
            <a:r>
              <a:rPr lang="ru-RU" sz="2800" dirty="0" smtClean="0">
                <a:solidFill>
                  <a:srgbClr val="7030A0"/>
                </a:solidFill>
              </a:rPr>
              <a:t>-кода.</a:t>
            </a:r>
          </a:p>
          <a:p>
            <a:r>
              <a:rPr lang="ru-RU" sz="2800" dirty="0" smtClean="0">
                <a:solidFill>
                  <a:srgbClr val="7030A0"/>
                </a:solidFill>
              </a:rPr>
              <a:t>8. Как распознать/считать </a:t>
            </a:r>
            <a:r>
              <a:rPr lang="en-US" sz="2800" dirty="0">
                <a:solidFill>
                  <a:srgbClr val="7030A0"/>
                </a:solidFill>
              </a:rPr>
              <a:t>QR</a:t>
            </a:r>
            <a:r>
              <a:rPr lang="ru-RU" sz="2800" dirty="0" smtClean="0">
                <a:solidFill>
                  <a:srgbClr val="7030A0"/>
                </a:solidFill>
              </a:rPr>
              <a:t>-код. 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8440" y="-58178"/>
            <a:ext cx="2055303" cy="150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671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qrcoder.ru/code/?%CC%EE%EB%EE%E4%F6%FB%21+%D1%EF%F0%E0%E2%E8%EB%E8%F1%FC+%F1+%E7%E0%E4%E0%ED%E8%E5%EC%21&amp;10&amp;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911" y="17477"/>
            <a:ext cx="6275898" cy="6275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85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06657"/>
            <a:ext cx="9144000" cy="1450757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140D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КОДИРОВАНИЕ ИНФОРМАЦИИ</a:t>
            </a:r>
            <a:br>
              <a:rPr lang="ru-RU" sz="6000" b="1" dirty="0" smtClean="0">
                <a:solidFill>
                  <a:srgbClr val="140D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6000" b="1" dirty="0">
              <a:solidFill>
                <a:srgbClr val="140D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68449" y="2841751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140D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ПОМОЩЬЮ </a:t>
            </a:r>
            <a:r>
              <a:rPr lang="en-US" sz="6000" b="1" dirty="0" smtClean="0">
                <a:solidFill>
                  <a:srgbClr val="140D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QR</a:t>
            </a:r>
            <a:r>
              <a:rPr lang="ru-RU" sz="6000" b="1" dirty="0" smtClean="0">
                <a:solidFill>
                  <a:srgbClr val="140D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-КОДОВ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012059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578841"/>
            <a:ext cx="9144000" cy="679508"/>
          </a:xfrm>
        </p:spPr>
        <p:txBody>
          <a:bodyPr>
            <a:noAutofit/>
          </a:bodyPr>
          <a:lstStyle/>
          <a:p>
            <a:pPr algn="ctr"/>
            <a:r>
              <a:rPr lang="en-US" sz="7200" i="1" u="sng" dirty="0" err="1">
                <a:solidFill>
                  <a:srgbClr val="0070C0"/>
                </a:solidFill>
              </a:rPr>
              <a:t>gurdesov</a:t>
            </a:r>
            <a:r>
              <a:rPr lang="ru-RU" sz="7200" i="1" u="sng" dirty="0">
                <a:solidFill>
                  <a:srgbClr val="0070C0"/>
                </a:solidFill>
              </a:rPr>
              <a:t>@</a:t>
            </a:r>
            <a:r>
              <a:rPr lang="en-US" sz="7200" i="1" u="sng" dirty="0" err="1">
                <a:solidFill>
                  <a:srgbClr val="0070C0"/>
                </a:solidFill>
              </a:rPr>
              <a:t>yandex</a:t>
            </a:r>
            <a:r>
              <a:rPr lang="ru-RU" sz="7200" i="1" u="sng" dirty="0">
                <a:solidFill>
                  <a:srgbClr val="0070C0"/>
                </a:solidFill>
              </a:rPr>
              <a:t>.</a:t>
            </a:r>
            <a:r>
              <a:rPr lang="en-US" sz="7200" i="1" u="sng" dirty="0" err="1">
                <a:solidFill>
                  <a:srgbClr val="0070C0"/>
                </a:solidFill>
              </a:rPr>
              <a:t>ru</a:t>
            </a:r>
            <a:endParaRPr lang="ru-RU" sz="7200" u="sng" dirty="0">
              <a:solidFill>
                <a:srgbClr val="0070C0"/>
              </a:solidFill>
            </a:endParaRPr>
          </a:p>
        </p:txBody>
      </p:sp>
      <p:sp>
        <p:nvSpPr>
          <p:cNvPr id="4" name="AutoShape 4" descr="Изображение QR кода в формате SVG"/>
          <p:cNvSpPr>
            <a:spLocks noChangeAspect="1" noChangeArrowheads="1"/>
          </p:cNvSpPr>
          <p:nvPr/>
        </p:nvSpPr>
        <p:spPr bwMode="auto">
          <a:xfrm>
            <a:off x="465966" y="2472902"/>
            <a:ext cx="2015201" cy="201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2844" t="12472" r="13179" b="11859"/>
          <a:stretch/>
        </p:blipFill>
        <p:spPr>
          <a:xfrm>
            <a:off x="2353112" y="1742812"/>
            <a:ext cx="4437775" cy="4539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06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180</TotalTime>
  <Words>96</Words>
  <Application>Microsoft Office PowerPoint</Application>
  <PresentationFormat>Экран (4:3)</PresentationFormat>
  <Paragraphs>19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Ретро</vt:lpstr>
      <vt:lpstr>Позитивного настроения и положительных эмоций!</vt:lpstr>
      <vt:lpstr>Презентация PowerPoint</vt:lpstr>
      <vt:lpstr>Презентация PowerPoint</vt:lpstr>
      <vt:lpstr>План действий</vt:lpstr>
      <vt:lpstr>Найти ответы на вопросы</vt:lpstr>
      <vt:lpstr>Презентация PowerPoint</vt:lpstr>
      <vt:lpstr>КОДИРОВАНИЕ ИНФОРМАЦИИ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QR-код</dc:title>
  <dc:creator>GURD</dc:creator>
  <cp:lastModifiedBy>GURD</cp:lastModifiedBy>
  <cp:revision>10</cp:revision>
  <dcterms:created xsi:type="dcterms:W3CDTF">2022-01-18T15:31:59Z</dcterms:created>
  <dcterms:modified xsi:type="dcterms:W3CDTF">2022-01-18T18:32:51Z</dcterms:modified>
</cp:coreProperties>
</file>