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CE08"/>
    <a:srgbClr val="EE5F2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8129590" cy="3071834"/>
          </a:xfrm>
          <a:solidFill>
            <a:schemeClr val="bg2">
              <a:lumMod val="5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</a:rPr>
              <a:t>Зимующие птицы</a:t>
            </a:r>
            <a:endParaRPr lang="ru-RU" sz="5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Презентация </a:t>
            </a:r>
          </a:p>
          <a:p>
            <a:r>
              <a:rPr lang="ru-RU" dirty="0" smtClean="0"/>
              <a:t>Выполнила Шабанова О.В.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D3CE08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Дятел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218" name="Picture 2" descr="C:\Documents and Settings\Admin\My Documents\зимующие птицы\дятел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520031"/>
            <a:ext cx="7072362" cy="4552175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D3CE08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Клёст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42" name="Picture 2" descr="C:\Documents and Settings\Admin\My Documents\зимующие птицы\клес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481138"/>
            <a:ext cx="7037809" cy="4662506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D3CE08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Ворона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266" name="Picture 2" descr="C:\Documents and Settings\Admin\My Documents\зимующие птицы\seraya-voron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571612"/>
            <a:ext cx="7286676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D3CE08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Сорока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2290" name="Picture 2" descr="C:\Documents and Settings\Admin\My Documents\зимующие птицы\soroka+ptitci+soroki+33110431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571612"/>
            <a:ext cx="7072362" cy="4500593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My Documents\зимующие птицы\синиц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48922" y="1481138"/>
            <a:ext cx="8046155" cy="452596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D3CE08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EE5F26"/>
                </a:solidFill>
              </a:rPr>
              <a:t>синица</a:t>
            </a:r>
            <a:endParaRPr lang="ru-RU" dirty="0">
              <a:solidFill>
                <a:srgbClr val="EE5F26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D3CE08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Снегирь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 descr="C:\Documents and Settings\Admin\My Documents\зимующие птицы\big obyknovennyy-snegir (onbird.ru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481138"/>
            <a:ext cx="6858048" cy="4662506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D3CE08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Щегол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Documents and Settings\Admin\My Documents\зимующие птицы\щегол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481138"/>
            <a:ext cx="7335545" cy="4662506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D3CE08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Чиж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8" name="Picture 2" descr="C:\Documents and Settings\Admin\My Documents\зимующие птицы\чиж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50"/>
            <a:ext cx="7643865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  <a:solidFill>
            <a:srgbClr val="D3CE08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Голубь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Documents and Settings\Admin\My Documents\зимующие птицы\golu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89" y="1481138"/>
            <a:ext cx="6429421" cy="501969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  <a:solidFill>
            <a:srgbClr val="D3CE08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Воробей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146" name="Picture 2" descr="C:\Documents and Settings\Admin\My Documents\зимующие птицы\воробе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481138"/>
            <a:ext cx="7024601" cy="466250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D3CE08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Свиристель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170" name="Picture 2" descr="C:\Documents and Settings\Admin\My Documents\зимующие птицы\свиристель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681956"/>
            <a:ext cx="6929486" cy="453312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  <a:solidFill>
            <a:srgbClr val="D3CE08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Поползень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194" name="Picture 2" descr="C:\Documents and Settings\Admin\My Documents\зимующие птицы\2 поползень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571612"/>
            <a:ext cx="6643734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</TotalTime>
  <Words>19</Words>
  <Application>Microsoft Office PowerPoint</Application>
  <PresentationFormat>Экран (4:3)</PresentationFormat>
  <Paragraphs>15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Зимующие птицы</vt:lpstr>
      <vt:lpstr>синица</vt:lpstr>
      <vt:lpstr>Снегирь </vt:lpstr>
      <vt:lpstr>Щегол </vt:lpstr>
      <vt:lpstr>Чиж </vt:lpstr>
      <vt:lpstr>Голубь</vt:lpstr>
      <vt:lpstr>Воробей </vt:lpstr>
      <vt:lpstr>Свиристель </vt:lpstr>
      <vt:lpstr>Поползень </vt:lpstr>
      <vt:lpstr>Дятел </vt:lpstr>
      <vt:lpstr>Клёст </vt:lpstr>
      <vt:lpstr>Ворона </vt:lpstr>
      <vt:lpstr>Сорока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Зимующие птицы</dc:title>
  <cp:lastModifiedBy>User</cp:lastModifiedBy>
  <cp:revision>3</cp:revision>
  <dcterms:modified xsi:type="dcterms:W3CDTF">2016-10-30T07:37:56Z</dcterms:modified>
</cp:coreProperties>
</file>