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66" r:id="rId4"/>
    <p:sldMasterId id="2147483668" r:id="rId5"/>
    <p:sldMasterId id="2147483671" r:id="rId6"/>
    <p:sldMasterId id="2147483673" r:id="rId7"/>
    <p:sldMasterId id="2147483675" r:id="rId8"/>
    <p:sldMasterId id="2147483677" r:id="rId9"/>
    <p:sldMasterId id="2147483679" r:id="rId10"/>
    <p:sldMasterId id="2147483681" r:id="rId11"/>
    <p:sldMasterId id="2147483683" r:id="rId12"/>
    <p:sldMasterId id="2147483685" r:id="rId13"/>
    <p:sldMasterId id="2147483687" r:id="rId14"/>
  </p:sldMasterIdLst>
  <p:sldIdLst>
    <p:sldId id="291" r:id="rId15"/>
    <p:sldId id="313" r:id="rId16"/>
    <p:sldId id="284" r:id="rId17"/>
    <p:sldId id="287" r:id="rId18"/>
    <p:sldId id="288" r:id="rId19"/>
    <p:sldId id="299" r:id="rId20"/>
    <p:sldId id="301" r:id="rId21"/>
    <p:sldId id="300" r:id="rId22"/>
    <p:sldId id="302" r:id="rId23"/>
    <p:sldId id="303" r:id="rId24"/>
    <p:sldId id="304" r:id="rId25"/>
    <p:sldId id="296" r:id="rId26"/>
    <p:sldId id="266" r:id="rId27"/>
    <p:sldId id="294" r:id="rId28"/>
    <p:sldId id="295" r:id="rId29"/>
    <p:sldId id="267" r:id="rId30"/>
    <p:sldId id="305" r:id="rId31"/>
    <p:sldId id="268" r:id="rId32"/>
    <p:sldId id="297" r:id="rId33"/>
    <p:sldId id="307" r:id="rId34"/>
    <p:sldId id="306" r:id="rId35"/>
    <p:sldId id="269" r:id="rId36"/>
    <p:sldId id="270" r:id="rId37"/>
    <p:sldId id="293" r:id="rId38"/>
    <p:sldId id="271" r:id="rId39"/>
    <p:sldId id="272" r:id="rId40"/>
    <p:sldId id="312" r:id="rId41"/>
    <p:sldId id="309" r:id="rId42"/>
    <p:sldId id="292" r:id="rId43"/>
    <p:sldId id="310" r:id="rId44"/>
    <p:sldId id="311" r:id="rId45"/>
    <p:sldId id="273" r:id="rId46"/>
    <p:sldId id="274" r:id="rId47"/>
    <p:sldId id="275" r:id="rId48"/>
    <p:sldId id="276" r:id="rId49"/>
    <p:sldId id="283" r:id="rId50"/>
    <p:sldId id="286" r:id="rId51"/>
    <p:sldId id="290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80" autoAdjust="0"/>
    <p:restoredTop sz="94660"/>
  </p:normalViewPr>
  <p:slideViewPr>
    <p:cSldViewPr>
      <p:cViewPr varScale="1">
        <p:scale>
          <a:sx n="106" d="100"/>
          <a:sy n="106" d="100"/>
        </p:scale>
        <p:origin x="-11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9BDEE8-08A0-4E61-8D1B-6FC725ACBA57}" type="doc">
      <dgm:prSet loTypeId="urn:microsoft.com/office/officeart/2008/layout/VerticalCurvedList" loCatId="list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2E0A0037-12AE-40C3-8676-6C8CC9E6F89B}">
      <dgm:prSet phldrT="[Текст]"/>
      <dgm:spPr>
        <a:solidFill>
          <a:schemeClr val="accent3">
            <a:lumMod val="75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 полифункциональной</a:t>
          </a:r>
          <a:endParaRPr lang="ru-RU" b="1" dirty="0"/>
        </a:p>
      </dgm:t>
    </dgm:pt>
    <dgm:pt modelId="{C13DF338-06D6-4F83-BB07-CD5C6890DC96}" type="parTrans" cxnId="{96991712-BD36-43AF-B8D9-5512C102B4B7}">
      <dgm:prSet/>
      <dgm:spPr/>
      <dgm:t>
        <a:bodyPr/>
        <a:lstStyle/>
        <a:p>
          <a:endParaRPr lang="ru-RU"/>
        </a:p>
      </dgm:t>
    </dgm:pt>
    <dgm:pt modelId="{1F90E501-90DE-4B49-B3B3-30E0F15D20EB}" type="sibTrans" cxnId="{96991712-BD36-43AF-B8D9-5512C102B4B7}">
      <dgm:prSet/>
      <dgm:spPr/>
      <dgm:t>
        <a:bodyPr/>
        <a:lstStyle/>
        <a:p>
          <a:endParaRPr lang="ru-RU"/>
        </a:p>
      </dgm:t>
    </dgm:pt>
    <dgm:pt modelId="{A41514A3-3E21-4A04-B4AB-BE68A887FFC1}">
      <dgm:prSet phldrT="[Текст]"/>
      <dgm:spPr>
        <a:solidFill>
          <a:schemeClr val="accent6">
            <a:lumMod val="5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 доступной</a:t>
          </a:r>
          <a:endParaRPr lang="ru-RU" b="1" dirty="0"/>
        </a:p>
      </dgm:t>
    </dgm:pt>
    <dgm:pt modelId="{53F9AEBD-6DE9-49F4-93CF-D6144D73B6F1}" type="parTrans" cxnId="{2C9E2395-06F0-4F01-BFDF-160D70CD7278}">
      <dgm:prSet/>
      <dgm:spPr/>
      <dgm:t>
        <a:bodyPr/>
        <a:lstStyle/>
        <a:p>
          <a:endParaRPr lang="ru-RU"/>
        </a:p>
      </dgm:t>
    </dgm:pt>
    <dgm:pt modelId="{66FFE61E-AD2D-4735-B47B-143D5F6DBA05}" type="sibTrans" cxnId="{2C9E2395-06F0-4F01-BFDF-160D70CD7278}">
      <dgm:prSet/>
      <dgm:spPr/>
      <dgm:t>
        <a:bodyPr/>
        <a:lstStyle/>
        <a:p>
          <a:endParaRPr lang="ru-RU"/>
        </a:p>
      </dgm:t>
    </dgm:pt>
    <dgm:pt modelId="{C82067FB-8785-4635-9339-D71A05D34438}">
      <dgm:prSet/>
      <dgm:spPr>
        <a:solidFill>
          <a:schemeClr val="accent2">
            <a:lumMod val="75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 трансформируемой</a:t>
          </a:r>
          <a:endParaRPr lang="ru-RU" b="1" dirty="0"/>
        </a:p>
      </dgm:t>
    </dgm:pt>
    <dgm:pt modelId="{7AD3229A-238E-416D-AF06-C5A013A10868}" type="parTrans" cxnId="{B0C48308-EABB-4D1E-BEE6-6485D2FF3AF3}">
      <dgm:prSet/>
      <dgm:spPr/>
      <dgm:t>
        <a:bodyPr/>
        <a:lstStyle/>
        <a:p>
          <a:endParaRPr lang="ru-RU"/>
        </a:p>
      </dgm:t>
    </dgm:pt>
    <dgm:pt modelId="{C2EFA3D0-373A-4FE9-8B55-EC1DA3CD0AE2}" type="sibTrans" cxnId="{B0C48308-EABB-4D1E-BEE6-6485D2FF3AF3}">
      <dgm:prSet/>
      <dgm:spPr/>
      <dgm:t>
        <a:bodyPr/>
        <a:lstStyle/>
        <a:p>
          <a:endParaRPr lang="ru-RU"/>
        </a:p>
      </dgm:t>
    </dgm:pt>
    <dgm:pt modelId="{FDDB28F7-E333-4F32-8D86-D32C2669E97E}">
      <dgm:prSet/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r>
            <a:rPr lang="ru-RU" b="1" dirty="0" smtClean="0"/>
            <a:t> вариативной</a:t>
          </a:r>
          <a:endParaRPr lang="ru-RU" b="1" dirty="0"/>
        </a:p>
      </dgm:t>
    </dgm:pt>
    <dgm:pt modelId="{9B8B09B4-456B-4C11-ACF7-835C58D3D194}" type="parTrans" cxnId="{B05B7E4C-A5B1-4748-B89D-47704A97FC95}">
      <dgm:prSet/>
      <dgm:spPr/>
      <dgm:t>
        <a:bodyPr/>
        <a:lstStyle/>
        <a:p>
          <a:endParaRPr lang="ru-RU"/>
        </a:p>
      </dgm:t>
    </dgm:pt>
    <dgm:pt modelId="{30835DCD-C912-4405-90FA-9997CF3AAC4C}" type="sibTrans" cxnId="{B05B7E4C-A5B1-4748-B89D-47704A97FC95}">
      <dgm:prSet/>
      <dgm:spPr/>
      <dgm:t>
        <a:bodyPr/>
        <a:lstStyle/>
        <a:p>
          <a:endParaRPr lang="ru-RU"/>
        </a:p>
      </dgm:t>
    </dgm:pt>
    <dgm:pt modelId="{9AB0A266-8AFB-4EA3-87A8-50C1CD39BE93}">
      <dgm:prSet/>
      <dgm:spPr>
        <a:solidFill>
          <a:schemeClr val="accent5">
            <a:lumMod val="50000"/>
          </a:schemeClr>
        </a:solidFill>
        <a:ln>
          <a:solidFill>
            <a:schemeClr val="accent5">
              <a:lumMod val="50000"/>
            </a:schemeClr>
          </a:solidFill>
        </a:ln>
      </dgm:spPr>
      <dgm:t>
        <a:bodyPr/>
        <a:lstStyle/>
        <a:p>
          <a:r>
            <a:rPr lang="ru-RU" b="1" dirty="0" smtClean="0"/>
            <a:t> безопасной </a:t>
          </a:r>
          <a:endParaRPr lang="ru-RU" b="1" dirty="0"/>
        </a:p>
      </dgm:t>
    </dgm:pt>
    <dgm:pt modelId="{654E710D-0EDC-428F-B099-24429F45695A}" type="parTrans" cxnId="{8FA4D30D-1DDE-431D-8B41-CBB37B1CCB03}">
      <dgm:prSet/>
      <dgm:spPr/>
      <dgm:t>
        <a:bodyPr/>
        <a:lstStyle/>
        <a:p>
          <a:endParaRPr lang="ru-RU"/>
        </a:p>
      </dgm:t>
    </dgm:pt>
    <dgm:pt modelId="{2919CB56-30A5-4E3D-BC81-14831EF66F73}" type="sibTrans" cxnId="{8FA4D30D-1DDE-431D-8B41-CBB37B1CCB03}">
      <dgm:prSet/>
      <dgm:spPr/>
      <dgm:t>
        <a:bodyPr/>
        <a:lstStyle/>
        <a:p>
          <a:endParaRPr lang="ru-RU"/>
        </a:p>
      </dgm:t>
    </dgm:pt>
    <dgm:pt modelId="{A4A944B2-9E9A-4825-9089-4EDC702975CE}">
      <dgm:prSet/>
      <dgm:spPr>
        <a:solidFill>
          <a:schemeClr val="tx2">
            <a:lumMod val="60000"/>
            <a:lumOff val="40000"/>
          </a:schemeClr>
        </a:solidFill>
        <a:ln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b="1" dirty="0" smtClean="0"/>
            <a:t>   содержательно-насыщенной</a:t>
          </a:r>
          <a:endParaRPr lang="ru-RU" b="1" dirty="0"/>
        </a:p>
      </dgm:t>
    </dgm:pt>
    <dgm:pt modelId="{157FDC71-CDC9-45C8-80A5-5E697FA242D9}" type="parTrans" cxnId="{230048FF-F5C1-498D-A800-FA547A0A848D}">
      <dgm:prSet/>
      <dgm:spPr/>
      <dgm:t>
        <a:bodyPr/>
        <a:lstStyle/>
        <a:p>
          <a:endParaRPr lang="ru-RU"/>
        </a:p>
      </dgm:t>
    </dgm:pt>
    <dgm:pt modelId="{BD1B60B1-2B8E-4309-A7AB-81500EC72614}" type="sibTrans" cxnId="{230048FF-F5C1-498D-A800-FA547A0A848D}">
      <dgm:prSet/>
      <dgm:spPr/>
      <dgm:t>
        <a:bodyPr/>
        <a:lstStyle/>
        <a:p>
          <a:endParaRPr lang="ru-RU"/>
        </a:p>
      </dgm:t>
    </dgm:pt>
    <dgm:pt modelId="{318DD10F-FA77-44BB-99DA-5FB184566535}" type="pres">
      <dgm:prSet presAssocID="{7A9BDEE8-08A0-4E61-8D1B-6FC725ACBA5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DBEEA5B-AB94-43BB-A7FC-FCD8357226E4}" type="pres">
      <dgm:prSet presAssocID="{7A9BDEE8-08A0-4E61-8D1B-6FC725ACBA57}" presName="Name1" presStyleCnt="0"/>
      <dgm:spPr/>
    </dgm:pt>
    <dgm:pt modelId="{7402FCCB-F4A1-477E-A7F9-063F69400C60}" type="pres">
      <dgm:prSet presAssocID="{7A9BDEE8-08A0-4E61-8D1B-6FC725ACBA57}" presName="cycle" presStyleCnt="0"/>
      <dgm:spPr/>
    </dgm:pt>
    <dgm:pt modelId="{490930E4-A093-49EE-AA58-0B3850662076}" type="pres">
      <dgm:prSet presAssocID="{7A9BDEE8-08A0-4E61-8D1B-6FC725ACBA57}" presName="srcNode" presStyleLbl="node1" presStyleIdx="0" presStyleCnt="6"/>
      <dgm:spPr/>
    </dgm:pt>
    <dgm:pt modelId="{D3BF6BEA-F023-4B54-AC89-4EABD3C03146}" type="pres">
      <dgm:prSet presAssocID="{7A9BDEE8-08A0-4E61-8D1B-6FC725ACBA57}" presName="conn" presStyleLbl="parChTrans1D2" presStyleIdx="0" presStyleCnt="1"/>
      <dgm:spPr/>
      <dgm:t>
        <a:bodyPr/>
        <a:lstStyle/>
        <a:p>
          <a:endParaRPr lang="ru-RU"/>
        </a:p>
      </dgm:t>
    </dgm:pt>
    <dgm:pt modelId="{38AC59E7-DFEF-4C0D-95F5-57323E8AD402}" type="pres">
      <dgm:prSet presAssocID="{7A9BDEE8-08A0-4E61-8D1B-6FC725ACBA57}" presName="extraNode" presStyleLbl="node1" presStyleIdx="0" presStyleCnt="6"/>
      <dgm:spPr/>
    </dgm:pt>
    <dgm:pt modelId="{3445DFFB-207A-48B3-953C-A005F4B32581}" type="pres">
      <dgm:prSet presAssocID="{7A9BDEE8-08A0-4E61-8D1B-6FC725ACBA57}" presName="dstNode" presStyleLbl="node1" presStyleIdx="0" presStyleCnt="6"/>
      <dgm:spPr/>
    </dgm:pt>
    <dgm:pt modelId="{5525B0DE-8E97-4832-91D4-F55569F6AAD0}" type="pres">
      <dgm:prSet presAssocID="{A4A944B2-9E9A-4825-9089-4EDC702975CE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2730E-F2E3-4213-86FF-AEFFF29AED86}" type="pres">
      <dgm:prSet presAssocID="{A4A944B2-9E9A-4825-9089-4EDC702975CE}" presName="accent_1" presStyleCnt="0"/>
      <dgm:spPr/>
    </dgm:pt>
    <dgm:pt modelId="{0754B084-11CE-4A5D-A0E6-9B6983ED1FCB}" type="pres">
      <dgm:prSet presAssocID="{A4A944B2-9E9A-4825-9089-4EDC702975CE}" presName="accentRepeatNode" presStyleLbl="solidFgAcc1" presStyleIdx="0" presStyleCnt="6" custLinFactNeighborX="21569" custLinFactNeighborY="-7058"/>
      <dgm:spPr/>
    </dgm:pt>
    <dgm:pt modelId="{61AA9F6E-B1EB-4676-9CED-87A2A0B25D1D}" type="pres">
      <dgm:prSet presAssocID="{C82067FB-8785-4635-9339-D71A05D34438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6B611-37C9-4C2A-85AA-F4CC8A5D7BC1}" type="pres">
      <dgm:prSet presAssocID="{C82067FB-8785-4635-9339-D71A05D34438}" presName="accent_2" presStyleCnt="0"/>
      <dgm:spPr/>
    </dgm:pt>
    <dgm:pt modelId="{8479D05D-B0C8-4791-AE52-9F5771546457}" type="pres">
      <dgm:prSet presAssocID="{C82067FB-8785-4635-9339-D71A05D34438}" presName="accentRepeatNode" presStyleLbl="solidFgAcc1" presStyleIdx="1" presStyleCnt="6"/>
      <dgm:spPr>
        <a:solidFill>
          <a:schemeClr val="accent2">
            <a:lumMod val="40000"/>
            <a:lumOff val="60000"/>
          </a:schemeClr>
        </a:solidFill>
        <a:ln>
          <a:solidFill>
            <a:schemeClr val="accent2">
              <a:lumMod val="75000"/>
            </a:schemeClr>
          </a:solidFill>
        </a:ln>
      </dgm:spPr>
    </dgm:pt>
    <dgm:pt modelId="{9CBE8F4A-7A7C-49A1-A2F1-8BEC1AF3A1DB}" type="pres">
      <dgm:prSet presAssocID="{2E0A0037-12AE-40C3-8676-6C8CC9E6F89B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9372E-FDF2-4463-809E-C699013FC8A0}" type="pres">
      <dgm:prSet presAssocID="{2E0A0037-12AE-40C3-8676-6C8CC9E6F89B}" presName="accent_3" presStyleCnt="0"/>
      <dgm:spPr/>
    </dgm:pt>
    <dgm:pt modelId="{A23CFAAB-55BB-4929-A421-6D71053F1CF3}" type="pres">
      <dgm:prSet presAssocID="{2E0A0037-12AE-40C3-8676-6C8CC9E6F89B}" presName="accentRepeatNode" presStyleLbl="solidFgAcc1" presStyleIdx="2" presStyleCnt="6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75000"/>
            </a:schemeClr>
          </a:solidFill>
        </a:ln>
      </dgm:spPr>
    </dgm:pt>
    <dgm:pt modelId="{70BAA78F-54EE-4A2F-A905-E150FDC61160}" type="pres">
      <dgm:prSet presAssocID="{FDDB28F7-E333-4F32-8D86-D32C2669E97E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9D426-0BD3-46BB-AC76-EDBEA9661F80}" type="pres">
      <dgm:prSet presAssocID="{FDDB28F7-E333-4F32-8D86-D32C2669E97E}" presName="accent_4" presStyleCnt="0"/>
      <dgm:spPr/>
    </dgm:pt>
    <dgm:pt modelId="{707E4234-B6DE-425A-BDD7-CB6D0B1A954A}" type="pres">
      <dgm:prSet presAssocID="{FDDB28F7-E333-4F32-8D86-D32C2669E97E}" presName="accentRepeatNode" presStyleLbl="solidFgAcc1" presStyleIdx="3" presStyleCnt="6"/>
      <dgm:spPr>
        <a:solidFill>
          <a:schemeClr val="accent4">
            <a:lumMod val="40000"/>
            <a:lumOff val="60000"/>
          </a:schemeClr>
        </a:solidFill>
        <a:ln>
          <a:solidFill>
            <a:schemeClr val="accent4">
              <a:lumMod val="75000"/>
            </a:schemeClr>
          </a:solidFill>
        </a:ln>
      </dgm:spPr>
    </dgm:pt>
    <dgm:pt modelId="{1D87EF1B-9E4F-45DA-A518-AE9CA5BDF16A}" type="pres">
      <dgm:prSet presAssocID="{A41514A3-3E21-4A04-B4AB-BE68A887FFC1}" presName="text_5" presStyleLbl="node1" presStyleIdx="4" presStyleCnt="6" custLinFactNeighborX="-322" custLinFactNeighborY="22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5B383-A17E-470D-921C-4EE90B422CB4}" type="pres">
      <dgm:prSet presAssocID="{A41514A3-3E21-4A04-B4AB-BE68A887FFC1}" presName="accent_5" presStyleCnt="0"/>
      <dgm:spPr/>
    </dgm:pt>
    <dgm:pt modelId="{54CA4984-F00A-466A-9489-3FB269FFDC26}" type="pres">
      <dgm:prSet presAssocID="{A41514A3-3E21-4A04-B4AB-BE68A887FFC1}" presName="accentRepeatNode" presStyleLbl="solidFgAcc1" presStyleIdx="4" presStyleCnt="6"/>
      <dgm:spPr>
        <a:solidFill>
          <a:schemeClr val="accent6">
            <a:lumMod val="60000"/>
            <a:lumOff val="40000"/>
          </a:schemeClr>
        </a:solidFill>
        <a:ln>
          <a:solidFill>
            <a:schemeClr val="accent6">
              <a:lumMod val="50000"/>
            </a:schemeClr>
          </a:solidFill>
        </a:ln>
      </dgm:spPr>
    </dgm:pt>
    <dgm:pt modelId="{C1819281-7644-449A-82D6-54C35F6C5AFD}" type="pres">
      <dgm:prSet presAssocID="{9AB0A266-8AFB-4EA3-87A8-50C1CD39BE93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1648F2-29E3-435B-8691-8C7FF643E6A0}" type="pres">
      <dgm:prSet presAssocID="{9AB0A266-8AFB-4EA3-87A8-50C1CD39BE93}" presName="accent_6" presStyleCnt="0"/>
      <dgm:spPr/>
    </dgm:pt>
    <dgm:pt modelId="{3060B011-37EC-4106-8F6C-702A9CAE7760}" type="pres">
      <dgm:prSet presAssocID="{9AB0A266-8AFB-4EA3-87A8-50C1CD39BE93}" presName="accentRepeatNode" presStyleLbl="solidFgAcc1" presStyleIdx="5" presStyleCnt="6"/>
      <dgm:spPr>
        <a:solidFill>
          <a:schemeClr val="accent5">
            <a:lumMod val="60000"/>
            <a:lumOff val="40000"/>
          </a:schemeClr>
        </a:solidFill>
      </dgm:spPr>
    </dgm:pt>
  </dgm:ptLst>
  <dgm:cxnLst>
    <dgm:cxn modelId="{772BDC7C-0725-4954-A825-148A355580BC}" type="presOf" srcId="{BD1B60B1-2B8E-4309-A7AB-81500EC72614}" destId="{D3BF6BEA-F023-4B54-AC89-4EABD3C03146}" srcOrd="0" destOrd="0" presId="urn:microsoft.com/office/officeart/2008/layout/VerticalCurvedList"/>
    <dgm:cxn modelId="{123AE4F7-4862-4A35-AA9D-48A4644DA99D}" type="presOf" srcId="{7A9BDEE8-08A0-4E61-8D1B-6FC725ACBA57}" destId="{318DD10F-FA77-44BB-99DA-5FB184566535}" srcOrd="0" destOrd="0" presId="urn:microsoft.com/office/officeart/2008/layout/VerticalCurvedList"/>
    <dgm:cxn modelId="{C6828419-005F-4FD8-AA5B-38E012194D2E}" type="presOf" srcId="{9AB0A266-8AFB-4EA3-87A8-50C1CD39BE93}" destId="{C1819281-7644-449A-82D6-54C35F6C5AFD}" srcOrd="0" destOrd="0" presId="urn:microsoft.com/office/officeart/2008/layout/VerticalCurvedList"/>
    <dgm:cxn modelId="{B05B7E4C-A5B1-4748-B89D-47704A97FC95}" srcId="{7A9BDEE8-08A0-4E61-8D1B-6FC725ACBA57}" destId="{FDDB28F7-E333-4F32-8D86-D32C2669E97E}" srcOrd="3" destOrd="0" parTransId="{9B8B09B4-456B-4C11-ACF7-835C58D3D194}" sibTransId="{30835DCD-C912-4405-90FA-9997CF3AAC4C}"/>
    <dgm:cxn modelId="{ECEDF74C-10B6-4103-970B-5D6E6C637AD4}" type="presOf" srcId="{2E0A0037-12AE-40C3-8676-6C8CC9E6F89B}" destId="{9CBE8F4A-7A7C-49A1-A2F1-8BEC1AF3A1DB}" srcOrd="0" destOrd="0" presId="urn:microsoft.com/office/officeart/2008/layout/VerticalCurvedList"/>
    <dgm:cxn modelId="{230048FF-F5C1-498D-A800-FA547A0A848D}" srcId="{7A9BDEE8-08A0-4E61-8D1B-6FC725ACBA57}" destId="{A4A944B2-9E9A-4825-9089-4EDC702975CE}" srcOrd="0" destOrd="0" parTransId="{157FDC71-CDC9-45C8-80A5-5E697FA242D9}" sibTransId="{BD1B60B1-2B8E-4309-A7AB-81500EC72614}"/>
    <dgm:cxn modelId="{8FA4D30D-1DDE-431D-8B41-CBB37B1CCB03}" srcId="{7A9BDEE8-08A0-4E61-8D1B-6FC725ACBA57}" destId="{9AB0A266-8AFB-4EA3-87A8-50C1CD39BE93}" srcOrd="5" destOrd="0" parTransId="{654E710D-0EDC-428F-B099-24429F45695A}" sibTransId="{2919CB56-30A5-4E3D-BC81-14831EF66F73}"/>
    <dgm:cxn modelId="{EA9C0260-8EB3-4084-83BC-F834A1F97EBD}" type="presOf" srcId="{FDDB28F7-E333-4F32-8D86-D32C2669E97E}" destId="{70BAA78F-54EE-4A2F-A905-E150FDC61160}" srcOrd="0" destOrd="0" presId="urn:microsoft.com/office/officeart/2008/layout/VerticalCurvedList"/>
    <dgm:cxn modelId="{2C9E2395-06F0-4F01-BFDF-160D70CD7278}" srcId="{7A9BDEE8-08A0-4E61-8D1B-6FC725ACBA57}" destId="{A41514A3-3E21-4A04-B4AB-BE68A887FFC1}" srcOrd="4" destOrd="0" parTransId="{53F9AEBD-6DE9-49F4-93CF-D6144D73B6F1}" sibTransId="{66FFE61E-AD2D-4735-B47B-143D5F6DBA05}"/>
    <dgm:cxn modelId="{0BB6BED5-A76F-474B-8CBA-C80A65DCD6D2}" type="presOf" srcId="{A41514A3-3E21-4A04-B4AB-BE68A887FFC1}" destId="{1D87EF1B-9E4F-45DA-A518-AE9CA5BDF16A}" srcOrd="0" destOrd="0" presId="urn:microsoft.com/office/officeart/2008/layout/VerticalCurvedList"/>
    <dgm:cxn modelId="{96991712-BD36-43AF-B8D9-5512C102B4B7}" srcId="{7A9BDEE8-08A0-4E61-8D1B-6FC725ACBA57}" destId="{2E0A0037-12AE-40C3-8676-6C8CC9E6F89B}" srcOrd="2" destOrd="0" parTransId="{C13DF338-06D6-4F83-BB07-CD5C6890DC96}" sibTransId="{1F90E501-90DE-4B49-B3B3-30E0F15D20EB}"/>
    <dgm:cxn modelId="{49A4DE2F-543B-408D-A4ED-4178C2429614}" type="presOf" srcId="{C82067FB-8785-4635-9339-D71A05D34438}" destId="{61AA9F6E-B1EB-4676-9CED-87A2A0B25D1D}" srcOrd="0" destOrd="0" presId="urn:microsoft.com/office/officeart/2008/layout/VerticalCurvedList"/>
    <dgm:cxn modelId="{D68099C6-F6B5-4465-9568-927BB0AF99B0}" type="presOf" srcId="{A4A944B2-9E9A-4825-9089-4EDC702975CE}" destId="{5525B0DE-8E97-4832-91D4-F55569F6AAD0}" srcOrd="0" destOrd="0" presId="urn:microsoft.com/office/officeart/2008/layout/VerticalCurvedList"/>
    <dgm:cxn modelId="{B0C48308-EABB-4D1E-BEE6-6485D2FF3AF3}" srcId="{7A9BDEE8-08A0-4E61-8D1B-6FC725ACBA57}" destId="{C82067FB-8785-4635-9339-D71A05D34438}" srcOrd="1" destOrd="0" parTransId="{7AD3229A-238E-416D-AF06-C5A013A10868}" sibTransId="{C2EFA3D0-373A-4FE9-8B55-EC1DA3CD0AE2}"/>
    <dgm:cxn modelId="{7847A37C-9816-4CE4-9CF9-E4B9DBE4FDC1}" type="presParOf" srcId="{318DD10F-FA77-44BB-99DA-5FB184566535}" destId="{2DBEEA5B-AB94-43BB-A7FC-FCD8357226E4}" srcOrd="0" destOrd="0" presId="urn:microsoft.com/office/officeart/2008/layout/VerticalCurvedList"/>
    <dgm:cxn modelId="{E7C80562-53BE-4742-85A4-77136A166DAF}" type="presParOf" srcId="{2DBEEA5B-AB94-43BB-A7FC-FCD8357226E4}" destId="{7402FCCB-F4A1-477E-A7F9-063F69400C60}" srcOrd="0" destOrd="0" presId="urn:microsoft.com/office/officeart/2008/layout/VerticalCurvedList"/>
    <dgm:cxn modelId="{9696A4A5-43DB-4D44-B297-8C3AA312725C}" type="presParOf" srcId="{7402FCCB-F4A1-477E-A7F9-063F69400C60}" destId="{490930E4-A093-49EE-AA58-0B3850662076}" srcOrd="0" destOrd="0" presId="urn:microsoft.com/office/officeart/2008/layout/VerticalCurvedList"/>
    <dgm:cxn modelId="{7F24FEE2-FBE3-471C-92B2-E99EECEA509F}" type="presParOf" srcId="{7402FCCB-F4A1-477E-A7F9-063F69400C60}" destId="{D3BF6BEA-F023-4B54-AC89-4EABD3C03146}" srcOrd="1" destOrd="0" presId="urn:microsoft.com/office/officeart/2008/layout/VerticalCurvedList"/>
    <dgm:cxn modelId="{B3D80DF6-50D7-4344-9FD4-BB5E1F887E82}" type="presParOf" srcId="{7402FCCB-F4A1-477E-A7F9-063F69400C60}" destId="{38AC59E7-DFEF-4C0D-95F5-57323E8AD402}" srcOrd="2" destOrd="0" presId="urn:microsoft.com/office/officeart/2008/layout/VerticalCurvedList"/>
    <dgm:cxn modelId="{09443996-2592-40B5-9B2E-8ED8CD3DC096}" type="presParOf" srcId="{7402FCCB-F4A1-477E-A7F9-063F69400C60}" destId="{3445DFFB-207A-48B3-953C-A005F4B32581}" srcOrd="3" destOrd="0" presId="urn:microsoft.com/office/officeart/2008/layout/VerticalCurvedList"/>
    <dgm:cxn modelId="{FD7BCE93-AF27-40A7-A7F4-CD9BB4C94F38}" type="presParOf" srcId="{2DBEEA5B-AB94-43BB-A7FC-FCD8357226E4}" destId="{5525B0DE-8E97-4832-91D4-F55569F6AAD0}" srcOrd="1" destOrd="0" presId="urn:microsoft.com/office/officeart/2008/layout/VerticalCurvedList"/>
    <dgm:cxn modelId="{FA288A70-AC05-4DB3-93AB-7D96FF0634FF}" type="presParOf" srcId="{2DBEEA5B-AB94-43BB-A7FC-FCD8357226E4}" destId="{B8D2730E-F2E3-4213-86FF-AEFFF29AED86}" srcOrd="2" destOrd="0" presId="urn:microsoft.com/office/officeart/2008/layout/VerticalCurvedList"/>
    <dgm:cxn modelId="{5D2346CD-BE00-4C91-B8E7-7AA83306B334}" type="presParOf" srcId="{B8D2730E-F2E3-4213-86FF-AEFFF29AED86}" destId="{0754B084-11CE-4A5D-A0E6-9B6983ED1FCB}" srcOrd="0" destOrd="0" presId="urn:microsoft.com/office/officeart/2008/layout/VerticalCurvedList"/>
    <dgm:cxn modelId="{C8384C32-2D84-446F-B12A-AC93D071E734}" type="presParOf" srcId="{2DBEEA5B-AB94-43BB-A7FC-FCD8357226E4}" destId="{61AA9F6E-B1EB-4676-9CED-87A2A0B25D1D}" srcOrd="3" destOrd="0" presId="urn:microsoft.com/office/officeart/2008/layout/VerticalCurvedList"/>
    <dgm:cxn modelId="{8A0624E5-7FD2-461F-AA84-530375CE247C}" type="presParOf" srcId="{2DBEEA5B-AB94-43BB-A7FC-FCD8357226E4}" destId="{9166B611-37C9-4C2A-85AA-F4CC8A5D7BC1}" srcOrd="4" destOrd="0" presId="urn:microsoft.com/office/officeart/2008/layout/VerticalCurvedList"/>
    <dgm:cxn modelId="{EC2D4E7F-2308-46DE-A1BA-4E8F00D9B43A}" type="presParOf" srcId="{9166B611-37C9-4C2A-85AA-F4CC8A5D7BC1}" destId="{8479D05D-B0C8-4791-AE52-9F5771546457}" srcOrd="0" destOrd="0" presId="urn:microsoft.com/office/officeart/2008/layout/VerticalCurvedList"/>
    <dgm:cxn modelId="{2912B7F7-9B4E-41A7-8BB3-2049AAE2A4C1}" type="presParOf" srcId="{2DBEEA5B-AB94-43BB-A7FC-FCD8357226E4}" destId="{9CBE8F4A-7A7C-49A1-A2F1-8BEC1AF3A1DB}" srcOrd="5" destOrd="0" presId="urn:microsoft.com/office/officeart/2008/layout/VerticalCurvedList"/>
    <dgm:cxn modelId="{7E0951E8-170A-45E5-A871-847A44DF47C2}" type="presParOf" srcId="{2DBEEA5B-AB94-43BB-A7FC-FCD8357226E4}" destId="{DC59372E-FDF2-4463-809E-C699013FC8A0}" srcOrd="6" destOrd="0" presId="urn:microsoft.com/office/officeart/2008/layout/VerticalCurvedList"/>
    <dgm:cxn modelId="{DE5A350C-E856-43F9-87AC-D130F5FCACFF}" type="presParOf" srcId="{DC59372E-FDF2-4463-809E-C699013FC8A0}" destId="{A23CFAAB-55BB-4929-A421-6D71053F1CF3}" srcOrd="0" destOrd="0" presId="urn:microsoft.com/office/officeart/2008/layout/VerticalCurvedList"/>
    <dgm:cxn modelId="{C6E6D85D-AC2A-4873-A4AC-C937B2365C6C}" type="presParOf" srcId="{2DBEEA5B-AB94-43BB-A7FC-FCD8357226E4}" destId="{70BAA78F-54EE-4A2F-A905-E150FDC61160}" srcOrd="7" destOrd="0" presId="urn:microsoft.com/office/officeart/2008/layout/VerticalCurvedList"/>
    <dgm:cxn modelId="{E2D95509-98AD-46E2-82EC-91764E28AA79}" type="presParOf" srcId="{2DBEEA5B-AB94-43BB-A7FC-FCD8357226E4}" destId="{B229D426-0BD3-46BB-AC76-EDBEA9661F80}" srcOrd="8" destOrd="0" presId="urn:microsoft.com/office/officeart/2008/layout/VerticalCurvedList"/>
    <dgm:cxn modelId="{F9B50738-A33A-4586-A618-FFEABC804CE9}" type="presParOf" srcId="{B229D426-0BD3-46BB-AC76-EDBEA9661F80}" destId="{707E4234-B6DE-425A-BDD7-CB6D0B1A954A}" srcOrd="0" destOrd="0" presId="urn:microsoft.com/office/officeart/2008/layout/VerticalCurvedList"/>
    <dgm:cxn modelId="{88DAEF63-FC22-454A-AD46-2F05A368E7AE}" type="presParOf" srcId="{2DBEEA5B-AB94-43BB-A7FC-FCD8357226E4}" destId="{1D87EF1B-9E4F-45DA-A518-AE9CA5BDF16A}" srcOrd="9" destOrd="0" presId="urn:microsoft.com/office/officeart/2008/layout/VerticalCurvedList"/>
    <dgm:cxn modelId="{3D1A1DDF-A57D-4DDF-B601-571CE26B71C8}" type="presParOf" srcId="{2DBEEA5B-AB94-43BB-A7FC-FCD8357226E4}" destId="{FBC5B383-A17E-470D-921C-4EE90B422CB4}" srcOrd="10" destOrd="0" presId="urn:microsoft.com/office/officeart/2008/layout/VerticalCurvedList"/>
    <dgm:cxn modelId="{61ACF84B-126F-49D7-BF14-DBAF88E92184}" type="presParOf" srcId="{FBC5B383-A17E-470D-921C-4EE90B422CB4}" destId="{54CA4984-F00A-466A-9489-3FB269FFDC26}" srcOrd="0" destOrd="0" presId="urn:microsoft.com/office/officeart/2008/layout/VerticalCurvedList"/>
    <dgm:cxn modelId="{1EF41150-C8E1-46AA-90FD-4AD8476882FE}" type="presParOf" srcId="{2DBEEA5B-AB94-43BB-A7FC-FCD8357226E4}" destId="{C1819281-7644-449A-82D6-54C35F6C5AFD}" srcOrd="11" destOrd="0" presId="urn:microsoft.com/office/officeart/2008/layout/VerticalCurvedList"/>
    <dgm:cxn modelId="{3D00F9DF-BF2B-49A7-AE37-EB56323BDAC9}" type="presParOf" srcId="{2DBEEA5B-AB94-43BB-A7FC-FCD8357226E4}" destId="{3F1648F2-29E3-435B-8691-8C7FF643E6A0}" srcOrd="12" destOrd="0" presId="urn:microsoft.com/office/officeart/2008/layout/VerticalCurvedList"/>
    <dgm:cxn modelId="{B89340F7-7D78-42B0-83A2-E4DB8FCCE7DE}" type="presParOf" srcId="{3F1648F2-29E3-435B-8691-8C7FF643E6A0}" destId="{3060B011-37EC-4106-8F6C-702A9CAE7760}" srcOrd="0" destOrd="0" presId="urn:microsoft.com/office/officeart/2008/layout/VerticalCurvedList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5DD53D-BC67-49FE-B4BA-C869E9621D2B}" type="doc">
      <dgm:prSet loTypeId="urn:microsoft.com/office/officeart/2005/8/layout/list1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B5CC9594-6FF1-461B-A94F-BC162253EE60}">
      <dgm:prSet custT="1"/>
      <dgm:spPr/>
      <dgm:t>
        <a:bodyPr/>
        <a:lstStyle/>
        <a:p>
          <a:r>
            <a:rPr lang="ru-RU" alt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Низкая конфликтность между детьми</a:t>
          </a:r>
        </a:p>
      </dgm:t>
    </dgm:pt>
    <dgm:pt modelId="{99F53E7A-BBFF-43CE-9709-711DA31DA2CA}" type="parTrans" cxnId="{B97AD055-4432-48C2-A973-2D3AD9281AC3}">
      <dgm:prSet/>
      <dgm:spPr/>
      <dgm:t>
        <a:bodyPr/>
        <a:lstStyle/>
        <a:p>
          <a:endParaRPr lang="ru-RU"/>
        </a:p>
      </dgm:t>
    </dgm:pt>
    <dgm:pt modelId="{12CE985C-29CB-4D9D-9F8C-B6BECED7F494}" type="sibTrans" cxnId="{B97AD055-4432-48C2-A973-2D3AD9281AC3}">
      <dgm:prSet/>
      <dgm:spPr/>
      <dgm:t>
        <a:bodyPr/>
        <a:lstStyle/>
        <a:p>
          <a:endParaRPr lang="ru-RU"/>
        </a:p>
      </dgm:t>
    </dgm:pt>
    <dgm:pt modelId="{7A78135D-96A1-4685-AC3F-57522A4F95AB}">
      <dgm:prSet custT="1"/>
      <dgm:spPr/>
      <dgm:t>
        <a:bodyPr/>
        <a:lstStyle/>
        <a:p>
          <a:r>
            <a:rPr lang="ru-RU" alt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Включенность всех детей в активную самостоятельную деятельность</a:t>
          </a:r>
        </a:p>
      </dgm:t>
    </dgm:pt>
    <dgm:pt modelId="{C69C1106-E9EC-4009-A972-D90A5FB211C8}" type="parTrans" cxnId="{C0EDE7EA-AAEE-412B-8E68-0F1AE7CAF98A}">
      <dgm:prSet/>
      <dgm:spPr/>
      <dgm:t>
        <a:bodyPr/>
        <a:lstStyle/>
        <a:p>
          <a:endParaRPr lang="ru-RU"/>
        </a:p>
      </dgm:t>
    </dgm:pt>
    <dgm:pt modelId="{B4251C3E-FF75-4980-A6B5-1CE154ADFEA8}" type="sibTrans" cxnId="{C0EDE7EA-AAEE-412B-8E68-0F1AE7CAF98A}">
      <dgm:prSet/>
      <dgm:spPr/>
      <dgm:t>
        <a:bodyPr/>
        <a:lstStyle/>
        <a:p>
          <a:endParaRPr lang="ru-RU"/>
        </a:p>
      </dgm:t>
    </dgm:pt>
    <dgm:pt modelId="{F9213CB4-CA0F-43FD-8EC3-CF9E381ECF59}">
      <dgm:prSet custT="1"/>
      <dgm:spPr/>
      <dgm:t>
        <a:bodyPr/>
        <a:lstStyle/>
        <a:p>
          <a:r>
            <a:rPr lang="ru-RU" alt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Положительный эмоциональный настрой детей </a:t>
          </a:r>
        </a:p>
      </dgm:t>
    </dgm:pt>
    <dgm:pt modelId="{1020C9A7-6DD8-4214-AC84-D8E9CDB8BC0C}" type="parTrans" cxnId="{1EFF78B9-43E7-4782-A7A5-58E4D117CB89}">
      <dgm:prSet/>
      <dgm:spPr/>
      <dgm:t>
        <a:bodyPr/>
        <a:lstStyle/>
        <a:p>
          <a:endParaRPr lang="ru-RU"/>
        </a:p>
      </dgm:t>
    </dgm:pt>
    <dgm:pt modelId="{56D7F24E-398A-4DFA-86A7-0637A18F3777}" type="sibTrans" cxnId="{1EFF78B9-43E7-4782-A7A5-58E4D117CB89}">
      <dgm:prSet/>
      <dgm:spPr/>
      <dgm:t>
        <a:bodyPr/>
        <a:lstStyle/>
        <a:p>
          <a:endParaRPr lang="ru-RU"/>
        </a:p>
      </dgm:t>
    </dgm:pt>
    <dgm:pt modelId="{E1404724-D6AF-411B-816F-A9F6F291D459}">
      <dgm:prSet custT="1"/>
      <dgm:spPr/>
      <dgm:t>
        <a:bodyPr/>
        <a:lstStyle/>
        <a:p>
          <a:r>
            <a:rPr lang="ru-RU" alt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Низкий уровень шума в группе</a:t>
          </a:r>
        </a:p>
      </dgm:t>
    </dgm:pt>
    <dgm:pt modelId="{0E6A5274-CEC0-4138-8DCF-6459EFC68EFC}" type="parTrans" cxnId="{FAFE72F8-3156-46CA-A0A1-C94650609393}">
      <dgm:prSet/>
      <dgm:spPr/>
      <dgm:t>
        <a:bodyPr/>
        <a:lstStyle/>
        <a:p>
          <a:endParaRPr lang="ru-RU"/>
        </a:p>
      </dgm:t>
    </dgm:pt>
    <dgm:pt modelId="{029F4077-0291-4C10-815A-FA03B905C521}" type="sibTrans" cxnId="{FAFE72F8-3156-46CA-A0A1-C94650609393}">
      <dgm:prSet/>
      <dgm:spPr/>
      <dgm:t>
        <a:bodyPr/>
        <a:lstStyle/>
        <a:p>
          <a:endParaRPr lang="ru-RU"/>
        </a:p>
      </dgm:t>
    </dgm:pt>
    <dgm:pt modelId="{FE01DF11-3BC1-425A-BC21-5DF6B4B9E5CD}">
      <dgm:prSet custT="1"/>
      <dgm:spPr/>
      <dgm:t>
        <a:bodyPr/>
        <a:lstStyle/>
        <a:p>
          <a:r>
            <a:rPr lang="ru-RU" alt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Продуктивность самостоятельной деятельности детей</a:t>
          </a:r>
        </a:p>
      </dgm:t>
    </dgm:pt>
    <dgm:pt modelId="{219D113F-43B1-4D5C-A096-2A4CDB18F666}" type="parTrans" cxnId="{DBC85BB2-B7FE-449F-8E5E-0D6DC402024C}">
      <dgm:prSet/>
      <dgm:spPr/>
      <dgm:t>
        <a:bodyPr/>
        <a:lstStyle/>
        <a:p>
          <a:endParaRPr lang="ru-RU"/>
        </a:p>
      </dgm:t>
    </dgm:pt>
    <dgm:pt modelId="{832A1EE7-E212-45B7-B5A7-AE064BC23CF8}" type="sibTrans" cxnId="{DBC85BB2-B7FE-449F-8E5E-0D6DC402024C}">
      <dgm:prSet/>
      <dgm:spPr/>
      <dgm:t>
        <a:bodyPr/>
        <a:lstStyle/>
        <a:p>
          <a:endParaRPr lang="ru-RU"/>
        </a:p>
      </dgm:t>
    </dgm:pt>
    <dgm:pt modelId="{AF79ECF1-E33D-4E5E-87DF-C9EB2AFD0DB4}">
      <dgm:prSet/>
      <dgm:spPr/>
      <dgm:t>
        <a:bodyPr/>
        <a:lstStyle/>
        <a:p>
          <a:endParaRPr lang="ru-RU" dirty="0"/>
        </a:p>
      </dgm:t>
    </dgm:pt>
    <dgm:pt modelId="{87DD2705-DA5A-4695-B540-C2CE03E02699}" type="parTrans" cxnId="{36290CEC-D824-4A82-B1C3-306FA1B885BF}">
      <dgm:prSet/>
      <dgm:spPr/>
      <dgm:t>
        <a:bodyPr/>
        <a:lstStyle/>
        <a:p>
          <a:endParaRPr lang="ru-RU"/>
        </a:p>
      </dgm:t>
    </dgm:pt>
    <dgm:pt modelId="{A0FB4471-F32B-4385-9776-3757A2390B6E}" type="sibTrans" cxnId="{36290CEC-D824-4A82-B1C3-306FA1B885BF}">
      <dgm:prSet/>
      <dgm:spPr/>
      <dgm:t>
        <a:bodyPr/>
        <a:lstStyle/>
        <a:p>
          <a:endParaRPr lang="ru-RU"/>
        </a:p>
      </dgm:t>
    </dgm:pt>
    <dgm:pt modelId="{977C0F3D-2813-4CBF-923D-82DCBFCFC715}" type="pres">
      <dgm:prSet presAssocID="{695DD53D-BC67-49FE-B4BA-C869E9621D2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4BD382-DF2D-4B6B-965E-A0C059BA9E65}" type="pres">
      <dgm:prSet presAssocID="{E1404724-D6AF-411B-816F-A9F6F291D459}" presName="parentLin" presStyleCnt="0"/>
      <dgm:spPr/>
    </dgm:pt>
    <dgm:pt modelId="{7553581D-0921-462E-B7D6-1CB6AB5A08FA}" type="pres">
      <dgm:prSet presAssocID="{E1404724-D6AF-411B-816F-A9F6F291D459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5246228-6310-4838-BEA2-E3FED6652D8E}" type="pres">
      <dgm:prSet presAssocID="{E1404724-D6AF-411B-816F-A9F6F291D459}" presName="parentText" presStyleLbl="node1" presStyleIdx="0" presStyleCnt="5" custScaleX="110150" custScaleY="88991" custLinFactY="45313" custLinFactNeighborX="-1549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A753B-093A-49B3-8C84-8CB3DDDAAA7E}" type="pres">
      <dgm:prSet presAssocID="{E1404724-D6AF-411B-816F-A9F6F291D459}" presName="negativeSpace" presStyleCnt="0"/>
      <dgm:spPr/>
    </dgm:pt>
    <dgm:pt modelId="{472EEBBB-39D1-4686-BEE0-5794F975BFE6}" type="pres">
      <dgm:prSet presAssocID="{E1404724-D6AF-411B-816F-A9F6F291D459}" presName="childText" presStyleLbl="conFgAcc1" presStyleIdx="0" presStyleCnt="5" custLinFactY="25190" custLinFactNeighborX="0" custLinFactNeighborY="100000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457C8D52-3693-4452-BC3E-94841792AB24}" type="pres">
      <dgm:prSet presAssocID="{029F4077-0291-4C10-815A-FA03B905C521}" presName="spaceBetweenRectangles" presStyleCnt="0"/>
      <dgm:spPr/>
    </dgm:pt>
    <dgm:pt modelId="{4F000F6B-2ADC-40B3-ADB4-21ADEF853A8F}" type="pres">
      <dgm:prSet presAssocID="{B5CC9594-6FF1-461B-A94F-BC162253EE60}" presName="parentLin" presStyleCnt="0"/>
      <dgm:spPr/>
    </dgm:pt>
    <dgm:pt modelId="{E8C3156D-514C-4DE2-AFBE-ADD966EC8E02}" type="pres">
      <dgm:prSet presAssocID="{B5CC9594-6FF1-461B-A94F-BC162253EE60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2B23BF3-6F2D-4C0E-87E7-9214F97F395E}" type="pres">
      <dgm:prSet presAssocID="{B5CC9594-6FF1-461B-A94F-BC162253EE60}" presName="parentText" presStyleLbl="node1" presStyleIdx="1" presStyleCnt="5" custScaleX="109070" custLinFactY="37002" custLinFactNeighborX="-1549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EAA2A3-15C1-4D53-97A3-55667751FE2E}" type="pres">
      <dgm:prSet presAssocID="{B5CC9594-6FF1-461B-A94F-BC162253EE60}" presName="negativeSpace" presStyleCnt="0"/>
      <dgm:spPr/>
    </dgm:pt>
    <dgm:pt modelId="{A8FE703D-A6EE-4DBF-B9D4-A20E1CF190FC}" type="pres">
      <dgm:prSet presAssocID="{B5CC9594-6FF1-461B-A94F-BC162253EE60}" presName="childText" presStyleLbl="conFgAcc1" presStyleIdx="1" presStyleCnt="5" custLinFactY="4785" custLinFactNeighborX="0" custLinFactNeighborY="100000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FE3D98BA-C160-4477-AD8D-592AC7B9BBD3}" type="pres">
      <dgm:prSet presAssocID="{12CE985C-29CB-4D9D-9F8C-B6BECED7F494}" presName="spaceBetweenRectangles" presStyleCnt="0"/>
      <dgm:spPr/>
    </dgm:pt>
    <dgm:pt modelId="{15AA0347-B1AC-4817-9823-BDF968798F0A}" type="pres">
      <dgm:prSet presAssocID="{FE01DF11-3BC1-425A-BC21-5DF6B4B9E5CD}" presName="parentLin" presStyleCnt="0"/>
      <dgm:spPr/>
    </dgm:pt>
    <dgm:pt modelId="{3B95509D-7600-4408-834F-C8D7EC8C8DCC}" type="pres">
      <dgm:prSet presAssocID="{FE01DF11-3BC1-425A-BC21-5DF6B4B9E5CD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9059DE2C-5C09-4EE0-8DF4-71171D590E5D}" type="pres">
      <dgm:prSet presAssocID="{FE01DF11-3BC1-425A-BC21-5DF6B4B9E5CD}" presName="parentText" presStyleLbl="node1" presStyleIdx="2" presStyleCnt="5" custScaleX="109070" custScaleY="124103" custLinFactY="39417" custLinFactNeighborX="-1549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72ED8E-A85B-4A6F-8BB9-315A7D4B1D87}" type="pres">
      <dgm:prSet presAssocID="{FE01DF11-3BC1-425A-BC21-5DF6B4B9E5CD}" presName="negativeSpace" presStyleCnt="0"/>
      <dgm:spPr/>
    </dgm:pt>
    <dgm:pt modelId="{0C04CABE-2C53-47B6-90D6-C40B3FC8B380}" type="pres">
      <dgm:prSet presAssocID="{FE01DF11-3BC1-425A-BC21-5DF6B4B9E5CD}" presName="childText" presStyleLbl="conFgAcc1" presStyleIdx="2" presStyleCnt="5" custLinFactNeighborY="-12520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6F2A3C58-E4F9-43D3-B126-CB08EC7F2B69}" type="pres">
      <dgm:prSet presAssocID="{832A1EE7-E212-45B7-B5A7-AE064BC23CF8}" presName="spaceBetweenRectangles" presStyleCnt="0"/>
      <dgm:spPr/>
    </dgm:pt>
    <dgm:pt modelId="{7E3E432C-6CC8-4A32-B86E-25DB907D27D3}" type="pres">
      <dgm:prSet presAssocID="{F9213CB4-CA0F-43FD-8EC3-CF9E381ECF59}" presName="parentLin" presStyleCnt="0"/>
      <dgm:spPr/>
    </dgm:pt>
    <dgm:pt modelId="{286445AB-5CB0-48EC-B9D8-A2C4B08E81AF}" type="pres">
      <dgm:prSet presAssocID="{F9213CB4-CA0F-43FD-8EC3-CF9E381ECF59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585C1F8B-B3C4-439F-8EA2-8B03F002152C}" type="pres">
      <dgm:prSet presAssocID="{F9213CB4-CA0F-43FD-8EC3-CF9E381ECF59}" presName="parentText" presStyleLbl="node1" presStyleIdx="3" presStyleCnt="5" custScaleX="109070" custScaleY="123827" custLinFactY="35891" custLinFactNeighborX="-1549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43584-025E-4E9D-B1BF-9CB475BA7558}" type="pres">
      <dgm:prSet presAssocID="{F9213CB4-CA0F-43FD-8EC3-CF9E381ECF59}" presName="negativeSpace" presStyleCnt="0"/>
      <dgm:spPr/>
    </dgm:pt>
    <dgm:pt modelId="{F836278F-C390-4597-B26F-58A6E6D3CEB4}" type="pres">
      <dgm:prSet presAssocID="{F9213CB4-CA0F-43FD-8EC3-CF9E381ECF59}" presName="childText" presStyleLbl="conFgAcc1" presStyleIdx="3" presStyleCnt="5" custLinFactNeighborX="0" custLinFactNeighborY="-14213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5EF71B3B-AB30-4BF4-9FED-221855227431}" type="pres">
      <dgm:prSet presAssocID="{56D7F24E-398A-4DFA-86A7-0637A18F3777}" presName="spaceBetweenRectangles" presStyleCnt="0"/>
      <dgm:spPr/>
    </dgm:pt>
    <dgm:pt modelId="{608A9E38-7FE1-4AB7-8CD7-2C5AB0AF38F8}" type="pres">
      <dgm:prSet presAssocID="{7A78135D-96A1-4685-AC3F-57522A4F95AB}" presName="parentLin" presStyleCnt="0"/>
      <dgm:spPr/>
    </dgm:pt>
    <dgm:pt modelId="{0D83C8EE-1804-47F9-8A81-A080F288187F}" type="pres">
      <dgm:prSet presAssocID="{7A78135D-96A1-4685-AC3F-57522A4F95AB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404708A0-76BF-4FA5-9C4D-03675B6CCD5F}" type="pres">
      <dgm:prSet presAssocID="{7A78135D-96A1-4685-AC3F-57522A4F95AB}" presName="parentText" presStyleLbl="node1" presStyleIdx="4" presStyleCnt="5" custScaleX="113606" custScaleY="111432" custLinFactY="-300000" custLinFactNeighborX="-43662" custLinFactNeighborY="-3682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AEE20D-6FA7-4852-BEAB-95CB024EB040}" type="pres">
      <dgm:prSet presAssocID="{7A78135D-96A1-4685-AC3F-57522A4F95AB}" presName="negativeSpace" presStyleCnt="0"/>
      <dgm:spPr/>
    </dgm:pt>
    <dgm:pt modelId="{E7E9697E-4A30-4C7B-B382-51236B090558}" type="pres">
      <dgm:prSet presAssocID="{7A78135D-96A1-4685-AC3F-57522A4F95AB}" presName="childText" presStyleLbl="conFgAcc1" presStyleIdx="4" presStyleCnt="5" custLinFactNeighborX="0" custLinFactNeighborY="43252">
        <dgm:presLayoutVars>
          <dgm:bulletEnabled val="1"/>
        </dgm:presLayoutVars>
      </dgm:prSet>
      <dgm:spPr>
        <a:prstGeom prst="rightArrow">
          <a:avLst/>
        </a:prstGeom>
      </dgm:spPr>
      <dgm:t>
        <a:bodyPr/>
        <a:lstStyle/>
        <a:p>
          <a:endParaRPr lang="ru-RU"/>
        </a:p>
      </dgm:t>
    </dgm:pt>
  </dgm:ptLst>
  <dgm:cxnLst>
    <dgm:cxn modelId="{C0EDE7EA-AAEE-412B-8E68-0F1AE7CAF98A}" srcId="{695DD53D-BC67-49FE-B4BA-C869E9621D2B}" destId="{7A78135D-96A1-4685-AC3F-57522A4F95AB}" srcOrd="4" destOrd="0" parTransId="{C69C1106-E9EC-4009-A972-D90A5FB211C8}" sibTransId="{B4251C3E-FF75-4980-A6B5-1CE154ADFEA8}"/>
    <dgm:cxn modelId="{1AF85A86-D707-42E4-9A1B-5FBE102C1E43}" type="presOf" srcId="{695DD53D-BC67-49FE-B4BA-C869E9621D2B}" destId="{977C0F3D-2813-4CBF-923D-82DCBFCFC715}" srcOrd="0" destOrd="0" presId="urn:microsoft.com/office/officeart/2005/8/layout/list1"/>
    <dgm:cxn modelId="{D6D95DC6-9053-426D-A501-042AF92DC9CD}" type="presOf" srcId="{7A78135D-96A1-4685-AC3F-57522A4F95AB}" destId="{0D83C8EE-1804-47F9-8A81-A080F288187F}" srcOrd="0" destOrd="0" presId="urn:microsoft.com/office/officeart/2005/8/layout/list1"/>
    <dgm:cxn modelId="{8459FF1A-4234-4ECA-B0BA-2194741EF4EC}" type="presOf" srcId="{FE01DF11-3BC1-425A-BC21-5DF6B4B9E5CD}" destId="{9059DE2C-5C09-4EE0-8DF4-71171D590E5D}" srcOrd="1" destOrd="0" presId="urn:microsoft.com/office/officeart/2005/8/layout/list1"/>
    <dgm:cxn modelId="{7E579332-6106-47D1-B1FE-491A0F50404D}" type="presOf" srcId="{B5CC9594-6FF1-461B-A94F-BC162253EE60}" destId="{E8C3156D-514C-4DE2-AFBE-ADD966EC8E02}" srcOrd="0" destOrd="0" presId="urn:microsoft.com/office/officeart/2005/8/layout/list1"/>
    <dgm:cxn modelId="{1EFF78B9-43E7-4782-A7A5-58E4D117CB89}" srcId="{695DD53D-BC67-49FE-B4BA-C869E9621D2B}" destId="{F9213CB4-CA0F-43FD-8EC3-CF9E381ECF59}" srcOrd="3" destOrd="0" parTransId="{1020C9A7-6DD8-4214-AC84-D8E9CDB8BC0C}" sibTransId="{56D7F24E-398A-4DFA-86A7-0637A18F3777}"/>
    <dgm:cxn modelId="{4B711D68-C199-448E-96EB-39B7C91D9ED9}" type="presOf" srcId="{F9213CB4-CA0F-43FD-8EC3-CF9E381ECF59}" destId="{585C1F8B-B3C4-439F-8EA2-8B03F002152C}" srcOrd="1" destOrd="0" presId="urn:microsoft.com/office/officeart/2005/8/layout/list1"/>
    <dgm:cxn modelId="{B97AD055-4432-48C2-A973-2D3AD9281AC3}" srcId="{695DD53D-BC67-49FE-B4BA-C869E9621D2B}" destId="{B5CC9594-6FF1-461B-A94F-BC162253EE60}" srcOrd="1" destOrd="0" parTransId="{99F53E7A-BBFF-43CE-9709-711DA31DA2CA}" sibTransId="{12CE985C-29CB-4D9D-9F8C-B6BECED7F494}"/>
    <dgm:cxn modelId="{8E6635E1-7CC2-46A2-9C21-AED9674627C4}" type="presOf" srcId="{7A78135D-96A1-4685-AC3F-57522A4F95AB}" destId="{404708A0-76BF-4FA5-9C4D-03675B6CCD5F}" srcOrd="1" destOrd="0" presId="urn:microsoft.com/office/officeart/2005/8/layout/list1"/>
    <dgm:cxn modelId="{ECACEF6F-3ED9-4C48-A8F8-4DBD2DFC73BD}" type="presOf" srcId="{F9213CB4-CA0F-43FD-8EC3-CF9E381ECF59}" destId="{286445AB-5CB0-48EC-B9D8-A2C4B08E81AF}" srcOrd="0" destOrd="0" presId="urn:microsoft.com/office/officeart/2005/8/layout/list1"/>
    <dgm:cxn modelId="{91934948-20B9-4819-A827-08FC9A73977C}" type="presOf" srcId="{B5CC9594-6FF1-461B-A94F-BC162253EE60}" destId="{F2B23BF3-6F2D-4C0E-87E7-9214F97F395E}" srcOrd="1" destOrd="0" presId="urn:microsoft.com/office/officeart/2005/8/layout/list1"/>
    <dgm:cxn modelId="{BCBE877A-0BC2-4396-9862-FF04CE24BB9A}" type="presOf" srcId="{AF79ECF1-E33D-4E5E-87DF-C9EB2AFD0DB4}" destId="{F836278F-C390-4597-B26F-58A6E6D3CEB4}" srcOrd="0" destOrd="0" presId="urn:microsoft.com/office/officeart/2005/8/layout/list1"/>
    <dgm:cxn modelId="{D9A1052F-D7C8-469E-ACB7-A9080BBE81E8}" type="presOf" srcId="{FE01DF11-3BC1-425A-BC21-5DF6B4B9E5CD}" destId="{3B95509D-7600-4408-834F-C8D7EC8C8DCC}" srcOrd="0" destOrd="0" presId="urn:microsoft.com/office/officeart/2005/8/layout/list1"/>
    <dgm:cxn modelId="{36290CEC-D824-4A82-B1C3-306FA1B885BF}" srcId="{F9213CB4-CA0F-43FD-8EC3-CF9E381ECF59}" destId="{AF79ECF1-E33D-4E5E-87DF-C9EB2AFD0DB4}" srcOrd="0" destOrd="0" parTransId="{87DD2705-DA5A-4695-B540-C2CE03E02699}" sibTransId="{A0FB4471-F32B-4385-9776-3757A2390B6E}"/>
    <dgm:cxn modelId="{DBC85BB2-B7FE-449F-8E5E-0D6DC402024C}" srcId="{695DD53D-BC67-49FE-B4BA-C869E9621D2B}" destId="{FE01DF11-3BC1-425A-BC21-5DF6B4B9E5CD}" srcOrd="2" destOrd="0" parTransId="{219D113F-43B1-4D5C-A096-2A4CDB18F666}" sibTransId="{832A1EE7-E212-45B7-B5A7-AE064BC23CF8}"/>
    <dgm:cxn modelId="{FAFE72F8-3156-46CA-A0A1-C94650609393}" srcId="{695DD53D-BC67-49FE-B4BA-C869E9621D2B}" destId="{E1404724-D6AF-411B-816F-A9F6F291D459}" srcOrd="0" destOrd="0" parTransId="{0E6A5274-CEC0-4138-8DCF-6459EFC68EFC}" sibTransId="{029F4077-0291-4C10-815A-FA03B905C521}"/>
    <dgm:cxn modelId="{9E84DF26-854B-477C-B0E2-418470CE85EE}" type="presOf" srcId="{E1404724-D6AF-411B-816F-A9F6F291D459}" destId="{7553581D-0921-462E-B7D6-1CB6AB5A08FA}" srcOrd="0" destOrd="0" presId="urn:microsoft.com/office/officeart/2005/8/layout/list1"/>
    <dgm:cxn modelId="{6D300DAA-2903-4B3E-BA5A-BB7F6E9AF89A}" type="presOf" srcId="{E1404724-D6AF-411B-816F-A9F6F291D459}" destId="{85246228-6310-4838-BEA2-E3FED6652D8E}" srcOrd="1" destOrd="0" presId="urn:microsoft.com/office/officeart/2005/8/layout/list1"/>
    <dgm:cxn modelId="{47907CBE-2C31-4232-8759-F530C681EDBF}" type="presParOf" srcId="{977C0F3D-2813-4CBF-923D-82DCBFCFC715}" destId="{C64BD382-DF2D-4B6B-965E-A0C059BA9E65}" srcOrd="0" destOrd="0" presId="urn:microsoft.com/office/officeart/2005/8/layout/list1"/>
    <dgm:cxn modelId="{9DEB4AB3-ACB7-4F51-B3FF-3B573AC32CBB}" type="presParOf" srcId="{C64BD382-DF2D-4B6B-965E-A0C059BA9E65}" destId="{7553581D-0921-462E-B7D6-1CB6AB5A08FA}" srcOrd="0" destOrd="0" presId="urn:microsoft.com/office/officeart/2005/8/layout/list1"/>
    <dgm:cxn modelId="{F4658004-82FE-4FBF-86F3-FF3D0929F3BE}" type="presParOf" srcId="{C64BD382-DF2D-4B6B-965E-A0C059BA9E65}" destId="{85246228-6310-4838-BEA2-E3FED6652D8E}" srcOrd="1" destOrd="0" presId="urn:microsoft.com/office/officeart/2005/8/layout/list1"/>
    <dgm:cxn modelId="{2CBE2006-AC8F-4707-82D5-C0CCFDD5C20B}" type="presParOf" srcId="{977C0F3D-2813-4CBF-923D-82DCBFCFC715}" destId="{94DA753B-093A-49B3-8C84-8CB3DDDAAA7E}" srcOrd="1" destOrd="0" presId="urn:microsoft.com/office/officeart/2005/8/layout/list1"/>
    <dgm:cxn modelId="{80896228-36EC-4BE8-A38B-79BD536D81D7}" type="presParOf" srcId="{977C0F3D-2813-4CBF-923D-82DCBFCFC715}" destId="{472EEBBB-39D1-4686-BEE0-5794F975BFE6}" srcOrd="2" destOrd="0" presId="urn:microsoft.com/office/officeart/2005/8/layout/list1"/>
    <dgm:cxn modelId="{A3B07041-6720-445F-8108-0FDF4D190899}" type="presParOf" srcId="{977C0F3D-2813-4CBF-923D-82DCBFCFC715}" destId="{457C8D52-3693-4452-BC3E-94841792AB24}" srcOrd="3" destOrd="0" presId="urn:microsoft.com/office/officeart/2005/8/layout/list1"/>
    <dgm:cxn modelId="{4CB1EDFF-DCEF-4316-A550-7BA3AD7BC425}" type="presParOf" srcId="{977C0F3D-2813-4CBF-923D-82DCBFCFC715}" destId="{4F000F6B-2ADC-40B3-ADB4-21ADEF853A8F}" srcOrd="4" destOrd="0" presId="urn:microsoft.com/office/officeart/2005/8/layout/list1"/>
    <dgm:cxn modelId="{E1054F55-6C27-452F-B153-107966D7E412}" type="presParOf" srcId="{4F000F6B-2ADC-40B3-ADB4-21ADEF853A8F}" destId="{E8C3156D-514C-4DE2-AFBE-ADD966EC8E02}" srcOrd="0" destOrd="0" presId="urn:microsoft.com/office/officeart/2005/8/layout/list1"/>
    <dgm:cxn modelId="{4D0EEA18-0897-4482-8B6F-20B413FAA3C0}" type="presParOf" srcId="{4F000F6B-2ADC-40B3-ADB4-21ADEF853A8F}" destId="{F2B23BF3-6F2D-4C0E-87E7-9214F97F395E}" srcOrd="1" destOrd="0" presId="urn:microsoft.com/office/officeart/2005/8/layout/list1"/>
    <dgm:cxn modelId="{ADCA9A7E-A94E-4C11-8C67-7C0EE2E60FC7}" type="presParOf" srcId="{977C0F3D-2813-4CBF-923D-82DCBFCFC715}" destId="{C5EAA2A3-15C1-4D53-97A3-55667751FE2E}" srcOrd="5" destOrd="0" presId="urn:microsoft.com/office/officeart/2005/8/layout/list1"/>
    <dgm:cxn modelId="{1051A0D2-001D-49C4-9860-287D3F689DEA}" type="presParOf" srcId="{977C0F3D-2813-4CBF-923D-82DCBFCFC715}" destId="{A8FE703D-A6EE-4DBF-B9D4-A20E1CF190FC}" srcOrd="6" destOrd="0" presId="urn:microsoft.com/office/officeart/2005/8/layout/list1"/>
    <dgm:cxn modelId="{55C913DF-8FE4-4F09-B19A-FAFC5F5C4969}" type="presParOf" srcId="{977C0F3D-2813-4CBF-923D-82DCBFCFC715}" destId="{FE3D98BA-C160-4477-AD8D-592AC7B9BBD3}" srcOrd="7" destOrd="0" presId="urn:microsoft.com/office/officeart/2005/8/layout/list1"/>
    <dgm:cxn modelId="{B05B7E38-24FB-488A-A7E8-752B67E6272D}" type="presParOf" srcId="{977C0F3D-2813-4CBF-923D-82DCBFCFC715}" destId="{15AA0347-B1AC-4817-9823-BDF968798F0A}" srcOrd="8" destOrd="0" presId="urn:microsoft.com/office/officeart/2005/8/layout/list1"/>
    <dgm:cxn modelId="{476B3BAD-ADCF-4C93-8C1D-B8B8F2C2B50E}" type="presParOf" srcId="{15AA0347-B1AC-4817-9823-BDF968798F0A}" destId="{3B95509D-7600-4408-834F-C8D7EC8C8DCC}" srcOrd="0" destOrd="0" presId="urn:microsoft.com/office/officeart/2005/8/layout/list1"/>
    <dgm:cxn modelId="{DF7E5CD0-902F-49CD-A786-130490D31333}" type="presParOf" srcId="{15AA0347-B1AC-4817-9823-BDF968798F0A}" destId="{9059DE2C-5C09-4EE0-8DF4-71171D590E5D}" srcOrd="1" destOrd="0" presId="urn:microsoft.com/office/officeart/2005/8/layout/list1"/>
    <dgm:cxn modelId="{4E9F5A90-74A0-4159-AAB3-F1A9B19CBF38}" type="presParOf" srcId="{977C0F3D-2813-4CBF-923D-82DCBFCFC715}" destId="{3172ED8E-A85B-4A6F-8BB9-315A7D4B1D87}" srcOrd="9" destOrd="0" presId="urn:microsoft.com/office/officeart/2005/8/layout/list1"/>
    <dgm:cxn modelId="{ABBC6532-BCF9-43A6-8728-99A369D695A2}" type="presParOf" srcId="{977C0F3D-2813-4CBF-923D-82DCBFCFC715}" destId="{0C04CABE-2C53-47B6-90D6-C40B3FC8B380}" srcOrd="10" destOrd="0" presId="urn:microsoft.com/office/officeart/2005/8/layout/list1"/>
    <dgm:cxn modelId="{1F373801-03C3-422B-96E1-45CA9036A33F}" type="presParOf" srcId="{977C0F3D-2813-4CBF-923D-82DCBFCFC715}" destId="{6F2A3C58-E4F9-43D3-B126-CB08EC7F2B69}" srcOrd="11" destOrd="0" presId="urn:microsoft.com/office/officeart/2005/8/layout/list1"/>
    <dgm:cxn modelId="{10323CFD-BFD2-4DBB-9C78-C9E314BB3F0D}" type="presParOf" srcId="{977C0F3D-2813-4CBF-923D-82DCBFCFC715}" destId="{7E3E432C-6CC8-4A32-B86E-25DB907D27D3}" srcOrd="12" destOrd="0" presId="urn:microsoft.com/office/officeart/2005/8/layout/list1"/>
    <dgm:cxn modelId="{21687DE0-96EA-4EFA-B962-56C108CA7FF5}" type="presParOf" srcId="{7E3E432C-6CC8-4A32-B86E-25DB907D27D3}" destId="{286445AB-5CB0-48EC-B9D8-A2C4B08E81AF}" srcOrd="0" destOrd="0" presId="urn:microsoft.com/office/officeart/2005/8/layout/list1"/>
    <dgm:cxn modelId="{97050848-6728-4FAE-8F43-31BCFFD17545}" type="presParOf" srcId="{7E3E432C-6CC8-4A32-B86E-25DB907D27D3}" destId="{585C1F8B-B3C4-439F-8EA2-8B03F002152C}" srcOrd="1" destOrd="0" presId="urn:microsoft.com/office/officeart/2005/8/layout/list1"/>
    <dgm:cxn modelId="{25EC3EB5-5DB0-4808-9B8A-35F2E26C2541}" type="presParOf" srcId="{977C0F3D-2813-4CBF-923D-82DCBFCFC715}" destId="{A8F43584-025E-4E9D-B1BF-9CB475BA7558}" srcOrd="13" destOrd="0" presId="urn:microsoft.com/office/officeart/2005/8/layout/list1"/>
    <dgm:cxn modelId="{BC24855E-B525-4BC4-A37F-176BDA2E8C62}" type="presParOf" srcId="{977C0F3D-2813-4CBF-923D-82DCBFCFC715}" destId="{F836278F-C390-4597-B26F-58A6E6D3CEB4}" srcOrd="14" destOrd="0" presId="urn:microsoft.com/office/officeart/2005/8/layout/list1"/>
    <dgm:cxn modelId="{819F96C2-B329-434E-B3CE-E492EACCDDD6}" type="presParOf" srcId="{977C0F3D-2813-4CBF-923D-82DCBFCFC715}" destId="{5EF71B3B-AB30-4BF4-9FED-221855227431}" srcOrd="15" destOrd="0" presId="urn:microsoft.com/office/officeart/2005/8/layout/list1"/>
    <dgm:cxn modelId="{1E3E4C03-78F2-47FD-B562-04AECE052FA0}" type="presParOf" srcId="{977C0F3D-2813-4CBF-923D-82DCBFCFC715}" destId="{608A9E38-7FE1-4AB7-8CD7-2C5AB0AF38F8}" srcOrd="16" destOrd="0" presId="urn:microsoft.com/office/officeart/2005/8/layout/list1"/>
    <dgm:cxn modelId="{FA21A74C-EC32-4262-82E1-99F70873FC5F}" type="presParOf" srcId="{608A9E38-7FE1-4AB7-8CD7-2C5AB0AF38F8}" destId="{0D83C8EE-1804-47F9-8A81-A080F288187F}" srcOrd="0" destOrd="0" presId="urn:microsoft.com/office/officeart/2005/8/layout/list1"/>
    <dgm:cxn modelId="{39F166B8-09EF-4B39-B906-D283638F11BF}" type="presParOf" srcId="{608A9E38-7FE1-4AB7-8CD7-2C5AB0AF38F8}" destId="{404708A0-76BF-4FA5-9C4D-03675B6CCD5F}" srcOrd="1" destOrd="0" presId="urn:microsoft.com/office/officeart/2005/8/layout/list1"/>
    <dgm:cxn modelId="{786C642A-654F-48D9-80C1-47139CBC2752}" type="presParOf" srcId="{977C0F3D-2813-4CBF-923D-82DCBFCFC715}" destId="{B1AEE20D-6FA7-4852-BEAB-95CB024EB040}" srcOrd="17" destOrd="0" presId="urn:microsoft.com/office/officeart/2005/8/layout/list1"/>
    <dgm:cxn modelId="{7B97535C-8D76-43EC-BE54-C707F40B2785}" type="presParOf" srcId="{977C0F3D-2813-4CBF-923D-82DCBFCFC715}" destId="{E7E9697E-4A30-4C7B-B382-51236B090558}" srcOrd="18" destOrd="0" presId="urn:microsoft.com/office/officeart/2005/8/layout/list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FA94C-4154-4C7C-8AC2-BD79E8D90B99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F7481-D5EF-482C-9A86-04BBDC6E1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EFFF9-0C96-4E81-AD7A-55E497C6553A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ACE65-FC6E-43A8-B189-571433F3E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2C00E-C624-4489-89AA-B4BE5FB1CBCF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747EA-E5AC-47FC-B6AB-FECC95208A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0A088A74-6D5A-4376-BB19-DB6E3544AE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4402DE70-CFD9-4EB0-9431-31FCAAD0F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FA508-AFC3-418A-89B0-324395EF34F9}" type="datetimeFigureOut">
              <a:rPr lang="ru-RU"/>
              <a:pPr>
                <a:defRPr/>
              </a:pPr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58DC5-27E2-4D1B-82D0-5DAEBA7C29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758E4-FDC0-49EB-9524-EE22AE66E826}" type="datetimeFigureOut">
              <a:rPr lang="ru-RU"/>
              <a:pPr>
                <a:defRPr/>
              </a:pPr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7EC0A-D475-44DF-AD7C-D67268E230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2C5F-B68F-457F-B24A-D5CF3334D5AF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6E42C-DAF8-4EF0-A519-7B41C4317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7D35C-DBEC-4290-AC70-E3F9A5EC72B2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86151-5241-4D11-8B42-54570CA49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27EE541-FCBB-4B28-9BE4-1B9DD5DFDD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0EFD5FE-2835-44DA-8554-D509681D67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17464-84F0-4634-92D5-C2FEB6BD4B77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F870B-397E-4802-9E3D-05E2150F08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4205F28-C2DB-4640-93CF-645F16BCD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2EA729E-4EB7-4724-9A86-3D9218633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2362200"/>
            <a:ext cx="3770313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60913" y="2362200"/>
            <a:ext cx="3770312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838200" y="4300538"/>
            <a:ext cx="7693025" cy="1785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FCF3D1-1CC7-40C4-8490-1F0ED6FE2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A389E54A-969C-441E-B0C7-C68815478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00CC6-5E6E-4C20-852F-86211618C0CD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D1AB-C723-49EF-82DA-64D4CD58F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8CEE7-8A82-4968-9304-2B4A4116B5B7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D366B-06F4-40FD-9F77-FBAAF7657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C7B6E-4FCC-489F-8758-9CC1A3395FB9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5245C-3743-428A-AE9F-7D5572AAD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F0DD8-2850-4FB9-818C-B5F4A11195CE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3C42A-59CE-489F-81DE-8D054BCAB4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F6078-9A8D-4C89-8663-C919EE7AF303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CDE3F-D432-4FCE-92F2-F0E20E7B8D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925F9-86D5-4B76-9B96-4DC99FBA95A8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DF86F-615B-46A1-AE2B-AF9D7F109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0865C-AE76-4D1D-B4F4-6D1AC93C11D4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BBA3A-0B7C-4A0C-A3D5-2C7FB507C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DB84F7-3AE4-4066-AD80-5D371D5EE10A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748F30-34A0-4DBA-88A4-F34C96432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4" r:id="rId3"/>
    <p:sldLayoutId id="2147483703" r:id="rId4"/>
    <p:sldLayoutId id="2147483702" r:id="rId5"/>
    <p:sldLayoutId id="2147483701" r:id="rId6"/>
    <p:sldLayoutId id="2147483700" r:id="rId7"/>
    <p:sldLayoutId id="2147483699" r:id="rId8"/>
    <p:sldLayoutId id="2147483698" r:id="rId9"/>
    <p:sldLayoutId id="2147483697" r:id="rId10"/>
    <p:sldLayoutId id="21474836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BB1811A-6FF9-4917-99C5-85C4D0738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46DB92-BD67-4E06-9AB9-312E4A1D8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066CD71-A18B-4D72-9D7D-86CB4F23A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951527-B9BE-4A17-9558-6923AD0C0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0CC06E-1D64-41F8-A02D-0D77FCE3C1D9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13B0F6-C9BA-417E-8C0C-27ED434C8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32575"/>
            <a:ext cx="107315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prstClr val="white">
                    <a:lumMod val="65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</a:t>
            </a:r>
            <a:endParaRPr lang="en-US" dirty="0">
              <a:solidFill>
                <a:prstClr val="white">
                  <a:lumMod val="6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9" name="Рисунок 8" descr="C48-09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650" y="260350"/>
            <a:ext cx="10477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89CD1E-281E-4184-855D-449B5ABB8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BC919D-004F-4909-A6B0-B985F82B2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00EEC0B-2FE0-4162-8AD6-97963353FEAD}" type="datetimeFigureOut">
              <a:rPr lang="ru-RU"/>
              <a:pPr>
                <a:defRPr/>
              </a:pPr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E19132-372B-4B1D-9D3B-F378B4DFC2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7EDD8B-B1C0-4F7A-BF1B-9BB9F8841BFD}" type="datetimeFigureOut">
              <a:rPr lang="ru-RU"/>
              <a:pPr>
                <a:defRPr/>
              </a:pPr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F49D56-FF27-4ED0-9658-BDC619B8A9F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150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9793AF-7914-46E6-AF90-A0028E1278E5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9E0ADA-2EAB-4DF6-AA7F-BDCE48A8E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ransition spd="slow">
    <p:strips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3AC141-FEDA-4B3E-9EC2-8F2085F42DB2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F21885-7E63-4041-AEDE-265FEF636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10E832-2E8A-44E6-9531-CDE939272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EF7A4E-EA53-45AC-A2D4-AEE3D96006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/>
      <p:bldP spid="1027" grpId="1" build="allAtOnce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50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7"/>
            <a:ext cx="7772400" cy="316835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Организация развивающей</a:t>
            </a:r>
            <a:b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предметно-пространственной</a:t>
            </a:r>
            <a:b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</a:t>
            </a: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среды </a:t>
            </a:r>
            <a: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в </a:t>
            </a: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группах </a:t>
            </a:r>
            <a: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/>
            </a:r>
            <a:b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36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раннего </a:t>
            </a:r>
            <a:r>
              <a:rPr lang="ru-RU" sz="3600" b="1" dirty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возраста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4797152"/>
            <a:ext cx="6400800" cy="1320552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Подготовила: </a:t>
            </a:r>
          </a:p>
          <a:p>
            <a:pPr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воспитатель Л.Н.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</a:rPr>
              <a:t>Кленчева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9074"/>
            <a:ext cx="8784976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alt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№ 2 г. Нижний Ломов</a:t>
            </a:r>
            <a: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prstClr val="white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21048" y="6309320"/>
            <a:ext cx="1088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2021 г.</a:t>
            </a:r>
            <a:endParaRPr lang="ru-RU" sz="2000" b="1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Grp="1" noChangeArrowheads="1"/>
          </p:cNvSpPr>
          <p:nvPr>
            <p:ph type="title"/>
          </p:nvPr>
        </p:nvSpPr>
        <p:spPr>
          <a:xfrm>
            <a:off x="520502" y="412602"/>
            <a:ext cx="7924800" cy="1142999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Доступность среды предполагает: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827088" y="1644650"/>
            <a:ext cx="72739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buFontTx/>
              <a:buChar char="•"/>
            </a:pPr>
            <a:r>
              <a:rPr lang="ru-RU">
                <a:solidFill>
                  <a:schemeClr val="hlink"/>
                </a:solidFill>
              </a:rPr>
              <a:t>  </a:t>
            </a:r>
            <a:r>
              <a:rPr lang="ru-RU"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Доступность для воспитанников, (в том числе и с ограниченными возможностями здоровья и детей-инвалидов) всех помещений, где осуществляется образовательная деятельность</a:t>
            </a:r>
          </a:p>
          <a:p>
            <a:pPr algn="just">
              <a:buFontTx/>
              <a:buChar char="•"/>
            </a:pPr>
            <a:r>
              <a:rPr lang="ru-RU"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Свободный доступ к играм, игрушкам, пособиям, обеспечивающим все виды детской активности</a:t>
            </a:r>
          </a:p>
          <a:p>
            <a:pPr algn="just">
              <a:buFontTx/>
              <a:buChar char="•"/>
            </a:pPr>
            <a:r>
              <a:rPr lang="ru-RU" sz="20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Исправность и сохранность материалов и оборудования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Grp="1" noChangeArrowheads="1"/>
          </p:cNvSpPr>
          <p:nvPr>
            <p:ph type="title"/>
          </p:nvPr>
        </p:nvSpPr>
        <p:spPr>
          <a:xfrm>
            <a:off x="400299" y="483022"/>
            <a:ext cx="8229599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Безопасность среды: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07932" y="1488824"/>
            <a:ext cx="8929718" cy="4095069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4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Соответствие всех её элементов по обеспечению надёжности и безопасности, т.е. на игрушки должны быть сертификаты и декларации соответствия.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0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Прямоугольник 4"/>
          <p:cNvSpPr>
            <a:spLocks noChangeArrowheads="1"/>
          </p:cNvSpPr>
          <p:nvPr/>
        </p:nvSpPr>
        <p:spPr bwMode="auto">
          <a:xfrm>
            <a:off x="2286000" y="2736850"/>
            <a:ext cx="4572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04664"/>
            <a:ext cx="8208912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ea typeface="Times New Roman"/>
                <a:cs typeface="+mn-cs"/>
              </a:rPr>
              <a:t>Функции РППС в группах раннего возраста:</a:t>
            </a:r>
            <a:br>
              <a:rPr lang="ru-RU" sz="28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ea typeface="Times New Roman"/>
                <a:cs typeface="+mn-cs"/>
              </a:rPr>
            </a:br>
            <a:r>
              <a:rPr lang="ru-RU" sz="28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ea typeface="Times New Roman"/>
                <a:cs typeface="+mn-cs"/>
              </a:rPr>
              <a:t>- познавательная – вводит ребенка в мир знакомых предметов и малознакомых предметов, звуков, явлений, действий и отношения;</a:t>
            </a:r>
            <a:br>
              <a:rPr lang="ru-RU" sz="28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ea typeface="Times New Roman"/>
                <a:cs typeface="+mn-cs"/>
              </a:rPr>
            </a:br>
            <a:r>
              <a:rPr lang="ru-RU" sz="28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ea typeface="Times New Roman"/>
                <a:cs typeface="+mn-cs"/>
              </a:rPr>
              <a:t>- оздоровительная – обуславливает развитие двигательной активности малыша, соответствует оздоровлению.</a:t>
            </a:r>
            <a:br>
              <a:rPr lang="ru-RU" sz="28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  <a:ea typeface="Times New Roman"/>
                <a:cs typeface="+mn-cs"/>
              </a:rPr>
            </a:br>
            <a:endParaRPr lang="ru-RU" sz="2800" b="1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метод.объед 2021\IMG_31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260648"/>
            <a:ext cx="4652438" cy="310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7171" name="Picture 3" descr="C:\Users\User\Desktop\метод.объед 2021\IMG_317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43076" y="3573016"/>
            <a:ext cx="4660882" cy="31087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7173" name="Picture 5" descr="C:\Users\User\Desktop\метод.объед 2021\IMG_316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/>
            </a:extLst>
          </a:blip>
          <a:srcRect t="15830" b="1994"/>
          <a:stretch/>
        </p:blipFill>
        <p:spPr bwMode="auto">
          <a:xfrm>
            <a:off x="5076055" y="1124744"/>
            <a:ext cx="3867525" cy="47649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метод.объед 2021\IMG_45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3838644"/>
            <a:ext cx="4176464" cy="27856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8195" name="Picture 3" descr="C:\Users\User\Desktop\метод.объед 2021\IMG_44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68699" y="3838644"/>
            <a:ext cx="4206354" cy="28056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8196" name="Picture 4" descr="C:\Users\User\Desktop\метод.объед 2021\IMG_453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/>
            </a:extLst>
          </a:blip>
          <a:srcRect l="8510" t="7720" r="19291" b="6937"/>
          <a:stretch/>
        </p:blipFill>
        <p:spPr bwMode="auto">
          <a:xfrm>
            <a:off x="251520" y="220289"/>
            <a:ext cx="4176464" cy="32928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8197" name="Picture 5" descr="C:\Users\User\Desktop\метод.объед 2021\IMG_453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/>
            </a:extLst>
          </a:blip>
          <a:srcRect l="37274" t="30230" r="14373" b="13059"/>
          <a:stretch/>
        </p:blipFill>
        <p:spPr bwMode="auto">
          <a:xfrm>
            <a:off x="4658504" y="214521"/>
            <a:ext cx="4216549" cy="32985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6214" y="188640"/>
            <a:ext cx="5995551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+mn-cs"/>
              </a:rPr>
              <a:t>Группы раннего возраста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pic>
        <p:nvPicPr>
          <p:cNvPr id="7170" name="Picture 2" descr="C:\Users\User\Desktop\метод.объед 2021\IMG_45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l="11580" t="8841" r="5795"/>
          <a:stretch/>
        </p:blipFill>
        <p:spPr bwMode="auto">
          <a:xfrm>
            <a:off x="227553" y="1205176"/>
            <a:ext cx="2717321" cy="44947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7173" name="Picture 5" descr="C:\Users\User\Desktop\Рисунок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r="37062"/>
          <a:stretch/>
        </p:blipFill>
        <p:spPr bwMode="auto">
          <a:xfrm>
            <a:off x="3241143" y="1200964"/>
            <a:ext cx="2685691" cy="4498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7174" name="Picture 6" descr="C:\Users\User\Desktop\Рисунок1 — копия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/>
            </a:extLst>
          </a:blip>
          <a:srcRect r="53833"/>
          <a:stretch/>
        </p:blipFill>
        <p:spPr bwMode="auto">
          <a:xfrm>
            <a:off x="6231027" y="1200963"/>
            <a:ext cx="2701475" cy="44989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метод.объед 2021\IMG_109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l="4190" t="24756" r="1124" b="202"/>
          <a:stretch/>
        </p:blipFill>
        <p:spPr bwMode="auto">
          <a:xfrm>
            <a:off x="4894484" y="190677"/>
            <a:ext cx="4058968" cy="20930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9219" name="Picture 3" descr="C:\Users\User\Desktop\метод.объед 2021\IMG_44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/>
            </a:extLst>
          </a:blip>
          <a:srcRect t="17318"/>
          <a:stretch/>
        </p:blipFill>
        <p:spPr bwMode="auto">
          <a:xfrm>
            <a:off x="176321" y="167481"/>
            <a:ext cx="3904720" cy="21533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9220" name="Picture 4" descr="C:\Users\User\Desktop\метод.объед 2021\IMG_45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/>
            </a:extLst>
          </a:blip>
          <a:srcRect t="17022"/>
          <a:stretch/>
        </p:blipFill>
        <p:spPr bwMode="auto">
          <a:xfrm>
            <a:off x="157905" y="2492896"/>
            <a:ext cx="3913437" cy="21659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9221" name="Picture 5" descr="C:\Users\User\Desktop\метод.объед 2021\IMG_454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/>
            </a:extLst>
          </a:blip>
          <a:srcRect t="2771" b="6868"/>
          <a:stretch/>
        </p:blipFill>
        <p:spPr bwMode="auto">
          <a:xfrm>
            <a:off x="4894484" y="2399156"/>
            <a:ext cx="4058968" cy="2353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9222" name="Picture 6" descr="C:\Users\User\Desktop\метод.объед 2021\IMG_451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/>
            </a:extLst>
          </a:blip>
          <a:srcRect t="26158" b="3409"/>
          <a:stretch/>
        </p:blipFill>
        <p:spPr bwMode="auto">
          <a:xfrm>
            <a:off x="157905" y="4869160"/>
            <a:ext cx="3923136" cy="18430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9223" name="Picture 7" descr="C:\Users\User\Desktop\метод.объед 2021\IMG_453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/>
            </a:extLst>
          </a:blip>
          <a:srcRect t="27366" b="4643"/>
          <a:stretch/>
        </p:blipFill>
        <p:spPr bwMode="auto">
          <a:xfrm>
            <a:off x="4870176" y="4869160"/>
            <a:ext cx="4064030" cy="18430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метод.объед 2021\IMG_45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/>
            </a:extLst>
          </a:blip>
          <a:srcRect l="1270" t="1941" r="1270" b="6730"/>
          <a:stretch/>
        </p:blipFill>
        <p:spPr bwMode="auto">
          <a:xfrm>
            <a:off x="170800" y="332656"/>
            <a:ext cx="4858168" cy="30364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243" name="Picture 3" descr="C:\Users\User\Desktop\метод.объед 2021\IMG_454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l="3943" t="8269" r="6565" b="6808"/>
          <a:stretch/>
        </p:blipFill>
        <p:spPr bwMode="auto">
          <a:xfrm>
            <a:off x="188052" y="3476876"/>
            <a:ext cx="4840916" cy="30639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0244" name="Picture 4" descr="C:\Users\User\Desktop\метод.объед 2021\IMG_454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/>
            </a:extLst>
          </a:blip>
          <a:srcRect l="7828" t="18569" r="7951" b="14408"/>
          <a:stretch/>
        </p:blipFill>
        <p:spPr bwMode="auto">
          <a:xfrm>
            <a:off x="5148064" y="1218695"/>
            <a:ext cx="3785455" cy="45163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5000" r="-7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6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18058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  <a:cs typeface="Times New Roman"/>
              </a:rPr>
              <a:t>Центр познавательной деятельности</a:t>
            </a:r>
            <a:b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  <a:cs typeface="Times New Roman"/>
              </a:rPr>
            </a:b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63430"/>
            <a:ext cx="49911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  <a:cs typeface="Times New Roman"/>
              </a:rPr>
              <a:t>Центр двигательной  активности 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6146" name="Picture 2" descr="C:\Users\User\Desktop\метод.объед 2021\IMG_447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 t="5834" b="7206"/>
          <a:stretch/>
        </p:blipFill>
        <p:spPr bwMode="auto">
          <a:xfrm>
            <a:off x="2339752" y="692695"/>
            <a:ext cx="4742769" cy="60026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16632"/>
            <a:ext cx="8856984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  <a:cs typeface="Times New Roman"/>
              </a:rPr>
              <a:t>Центр социально-коммуникативного развития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65538" name="Picture 2" descr="C:\Users\User\Desktop\метод.объед 2021\IMG_43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08025"/>
            <a:ext cx="9156700" cy="614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C:\Users\User\Desktop\метод.объед 2021\IMG_4532.JPG"/>
          <p:cNvPicPr>
            <a:picLocks noChangeAspect="1" noChangeArrowheads="1"/>
          </p:cNvPicPr>
          <p:nvPr/>
        </p:nvPicPr>
        <p:blipFill>
          <a:blip r:embed="rId2"/>
          <a:srcRect r="10229" b="37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C:\Users\User\Desktop\метод.объед 2021\IMG_4486.JPG"/>
          <p:cNvPicPr>
            <a:picLocks noChangeAspect="1" noChangeArrowheads="1"/>
          </p:cNvPicPr>
          <p:nvPr/>
        </p:nvPicPr>
        <p:blipFill>
          <a:blip r:embed="rId2"/>
          <a:srcRect t="3062" b="3828"/>
          <a:stretch>
            <a:fillRect/>
          </a:stretch>
        </p:blipFill>
        <p:spPr bwMode="auto">
          <a:xfrm>
            <a:off x="107950" y="282575"/>
            <a:ext cx="4513263" cy="630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Picture 2" descr="C:\Users\User\Desktop\метод.объед 2021\IMG_45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296863"/>
            <a:ext cx="4192588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AutoShape 36"/>
          <p:cNvSpPr>
            <a:spLocks noGrp="1" noChangeArrowheads="1"/>
          </p:cNvSpPr>
          <p:nvPr>
            <p:ph type="title"/>
          </p:nvPr>
        </p:nvSpPr>
        <p:spPr>
          <a:xfrm>
            <a:off x="285750" y="274638"/>
            <a:ext cx="8401050" cy="4594225"/>
          </a:xfrm>
        </p:spPr>
        <p:txBody>
          <a:bodyPr/>
          <a:lstStyle/>
          <a:p>
            <a:r>
              <a:rPr lang="ru-RU" sz="1600" smtClean="0"/>
              <a:t/>
            </a:r>
            <a:br>
              <a:rPr lang="ru-RU" sz="1600" smtClean="0"/>
            </a:br>
            <a:r>
              <a:rPr lang="ru-RU" sz="2400" b="1" smtClean="0">
                <a:solidFill>
                  <a:srgbClr val="00823B"/>
                </a:solidFill>
                <a:latin typeface="Georgia" pitchFamily="18" charset="0"/>
              </a:rPr>
              <a:t>«Нет такой стороны воспитания, на которую обстановка не оказывала бы влияние, нет способности, которая находилась бы в прямой зависимости от непосредственно окружающего ребёнка конкретного мира.</a:t>
            </a:r>
            <a:br>
              <a:rPr lang="ru-RU" sz="2400" b="1" smtClean="0">
                <a:solidFill>
                  <a:srgbClr val="00823B"/>
                </a:solidFill>
                <a:latin typeface="Georgia" pitchFamily="18" charset="0"/>
              </a:rPr>
            </a:br>
            <a:r>
              <a:rPr lang="ru-RU" sz="2400" b="1" smtClean="0">
                <a:solidFill>
                  <a:srgbClr val="00823B"/>
                </a:solidFill>
                <a:latin typeface="Georgia" pitchFamily="18" charset="0"/>
              </a:rPr>
              <a:t>	Тот, кому удастся создать такую обстановку, облегчит свой труд в высшей степени. Среди неё ребёнок будет жить – развиваться собственно самодовлеющей жизнью, его духовный рост будет совершенствоваться из самого себя, от природы…»</a:t>
            </a:r>
            <a:br>
              <a:rPr lang="ru-RU" sz="2400" b="1" smtClean="0">
                <a:solidFill>
                  <a:srgbClr val="00823B"/>
                </a:solidFill>
                <a:latin typeface="Georgia" pitchFamily="18" charset="0"/>
              </a:rPr>
            </a:br>
            <a:r>
              <a:rPr lang="ru-RU" sz="1600" b="1" smtClean="0">
                <a:solidFill>
                  <a:srgbClr val="00823B"/>
                </a:solidFill>
                <a:latin typeface="Georgia" pitchFamily="18" charset="0"/>
              </a:rPr>
              <a:t>						              </a:t>
            </a:r>
            <a:r>
              <a:rPr lang="ru-RU" sz="2000" b="1" smtClean="0">
                <a:solidFill>
                  <a:srgbClr val="00823B"/>
                </a:solidFill>
                <a:latin typeface="Georgia" pitchFamily="18" charset="0"/>
              </a:rPr>
              <a:t>Е.И. Тихеева </a:t>
            </a:r>
          </a:p>
        </p:txBody>
      </p:sp>
    </p:spTree>
    <p:custDataLst>
      <p:tags r:id="rId1"/>
    </p:custDataLst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C:\Users\User\Desktop\метод.объед 2021\IMG_4391.JPG"/>
          <p:cNvPicPr>
            <a:picLocks noChangeAspect="1" noChangeArrowheads="1"/>
          </p:cNvPicPr>
          <p:nvPr/>
        </p:nvPicPr>
        <p:blipFill>
          <a:blip r:embed="rId2"/>
          <a:srcRect r="1106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06489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  <a:cs typeface="Times New Roman"/>
              </a:rPr>
              <a:t>Центр художественно-эстетического развития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609191" y="692695"/>
            <a:ext cx="4176801" cy="60554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3" y="44624"/>
            <a:ext cx="435334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Центр речевого развития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288032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Центр уединения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User\Desktop\метод.объед 2021\IMG_91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404813"/>
            <a:ext cx="439261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 descr="C:\Users\User\Desktop\метод.объед 2021\IMG_894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04813"/>
            <a:ext cx="43926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4" descr="C:\Users\User\Desktop\метод.объед 2021\IMG_11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95513" y="3573463"/>
            <a:ext cx="4392612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9"/>
          <p:cNvSpPr>
            <a:spLocks noGrp="1" noChangeArrowheads="1"/>
          </p:cNvSpPr>
          <p:nvPr>
            <p:ph type="ctrTitle"/>
          </p:nvPr>
        </p:nvSpPr>
        <p:spPr>
          <a:xfrm>
            <a:off x="257870" y="567730"/>
            <a:ext cx="8572560" cy="401420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atin typeface="Georgia" pitchFamily="18" charset="0"/>
              </a:rPr>
              <a:t>Развивающая </a:t>
            </a:r>
            <a:r>
              <a:rPr lang="ru-RU" sz="3200" dirty="0">
                <a:latin typeface="Georgia" pitchFamily="18" charset="0"/>
              </a:rPr>
              <a:t>среда способствует установлению, утверждению у дошкольника чувства уверенности в себе, дает ему возможность испытывать и использовать свои способности, стимулирует проявление им самостоятельности, инициативности, творчества.</a:t>
            </a:r>
            <a:br>
              <a:rPr lang="ru-RU" sz="3200" dirty="0">
                <a:latin typeface="Georgia" pitchFamily="18" charset="0"/>
              </a:rPr>
            </a:br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endParaRPr lang="ru-RU" sz="3200" b="1" i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78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" y="2222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5763" y="476250"/>
            <a:ext cx="5834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Содержимое 3"/>
          <p:cNvGraphicFramePr>
            <a:graphicFrameLocks/>
          </p:cNvGraphicFramePr>
          <p:nvPr/>
        </p:nvGraphicFramePr>
        <p:xfrm>
          <a:off x="4211961" y="1104623"/>
          <a:ext cx="4536503" cy="5199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7830" name="AutoShape 4" descr="http://prostodream.ru/wp-content/uploads/2015/05/screenshot.7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7831" name="AutoShape 6" descr="http://prostodream.ru/wp-content/uploads/2015/05/screenshot.725.jp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6146" name="Picture 2" descr="C:\Users\User\Desktop\метод.объед 2021\IMG_437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/>
            </a:extLst>
          </a:blip>
          <a:srcRect l="2054" r="1634"/>
          <a:stretch/>
        </p:blipFill>
        <p:spPr bwMode="auto">
          <a:xfrm>
            <a:off x="460375" y="1352730"/>
            <a:ext cx="3535891" cy="24487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7200" b="1" dirty="0" smtClean="0">
                <a:ln w="1905">
                  <a:solidFill>
                    <a:srgbClr val="92D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Спасибо</a:t>
            </a:r>
            <a:br>
              <a:rPr lang="ru-RU" sz="7200" b="1" dirty="0" smtClean="0">
                <a:ln w="1905">
                  <a:solidFill>
                    <a:srgbClr val="92D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</a:br>
            <a:r>
              <a:rPr lang="ru-RU" sz="7200" b="1" dirty="0" smtClean="0">
                <a:ln w="1905">
                  <a:solidFill>
                    <a:srgbClr val="92D05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за внимание!</a:t>
            </a:r>
            <a:endParaRPr lang="ru-RU" sz="7200" b="1" dirty="0">
              <a:ln w="1905">
                <a:solidFill>
                  <a:srgbClr val="92D05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2286000" y="2736850"/>
            <a:ext cx="4572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419872" y="1628800"/>
          <a:ext cx="518457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95536" y="445314"/>
            <a:ext cx="8352928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Развивающая предметно-пространственная среда должна </a:t>
            </a: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быть: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Прямоугольник 4"/>
          <p:cNvSpPr>
            <a:spLocks noChangeArrowheads="1"/>
          </p:cNvSpPr>
          <p:nvPr/>
        </p:nvSpPr>
        <p:spPr bwMode="auto">
          <a:xfrm>
            <a:off x="2286000" y="2736850"/>
            <a:ext cx="4572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7" name="Picture 2" descr="https://for-teacher.ru/edu/data/img/pic-0234qid376-001.png"/>
          <p:cNvPicPr>
            <a:picLocks noChangeAspect="1" noChangeArrowheads="1"/>
          </p:cNvPicPr>
          <p:nvPr/>
        </p:nvPicPr>
        <p:blipFill>
          <a:blip r:embed="rId3"/>
          <a:srcRect l="1329" r="5170"/>
          <a:stretch>
            <a:fillRect/>
          </a:stretch>
        </p:blipFill>
        <p:spPr bwMode="auto">
          <a:xfrm>
            <a:off x="468313" y="590550"/>
            <a:ext cx="34972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140200" y="1125538"/>
            <a:ext cx="4572000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solidFill>
                  <a:srgbClr val="212121"/>
                </a:solidFill>
                <a:latin typeface="Georgia" pitchFamily="18" charset="0"/>
                <a:cs typeface="+mn-cs"/>
              </a:rPr>
              <a:t>Для детей раннего возраста образовательное пространство должно предоставлять необходимые и достаточные возможности для движения, предметной и игровой деятельности с разными материалами.</a:t>
            </a:r>
            <a:endParaRPr lang="ru-RU" sz="2800" kern="0" dirty="0">
              <a:solidFill>
                <a:prstClr val="black"/>
              </a:solidFill>
              <a:latin typeface="Georg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Grp="1" noChangeArrowheads="1"/>
          </p:cNvSpPr>
          <p:nvPr>
            <p:ph type="title"/>
          </p:nvPr>
        </p:nvSpPr>
        <p:spPr>
          <a:xfrm>
            <a:off x="283270" y="774229"/>
            <a:ext cx="8568952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Насыщенность среды предполагает:</a:t>
            </a:r>
          </a:p>
        </p:txBody>
      </p:sp>
      <p:sp>
        <p:nvSpPr>
          <p:cNvPr id="2662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20502" y="2097931"/>
            <a:ext cx="7920880" cy="142876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Разнообразие материалов, оборудования, инвентаря в группе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Должна соответствовать возрастным особенностям и содержанию программы</a:t>
            </a:r>
          </a:p>
          <a:p>
            <a:pPr algn="ctr">
              <a:lnSpc>
                <a:spcPct val="90000"/>
              </a:lnSpc>
              <a:defRPr/>
            </a:pPr>
            <a:endParaRPr lang="ru-RU" sz="2400" b="1" dirty="0" smtClean="0">
              <a:ln w="11430"/>
              <a:solidFill>
                <a:srgbClr val="00823B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Grp="1" noChangeArrowheads="1"/>
          </p:cNvSpPr>
          <p:nvPr>
            <p:ph type="title"/>
          </p:nvPr>
        </p:nvSpPr>
        <p:spPr>
          <a:xfrm>
            <a:off x="255557" y="414316"/>
            <a:ext cx="8534752" cy="206429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Трансформируемость</a:t>
            </a: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пространства обеспечивает возможность изменений РПП среды </a:t>
            </a:r>
            <a:b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 зависимости:</a:t>
            </a: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733351" y="2635324"/>
            <a:ext cx="7072362" cy="316075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От образовательной ситуации</a:t>
            </a:r>
          </a:p>
          <a:p>
            <a:pPr>
              <a:defRPr/>
            </a:pPr>
            <a:r>
              <a:rPr lang="ru-RU" sz="24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От меняющихся интересов детей</a:t>
            </a:r>
          </a:p>
          <a:p>
            <a:pPr>
              <a:defRPr/>
            </a:pPr>
            <a:r>
              <a:rPr lang="ru-RU" sz="24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От возможностей детей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4"/>
          <p:cNvSpPr>
            <a:spLocks noGrp="1" noChangeArrowheads="1"/>
          </p:cNvSpPr>
          <p:nvPr>
            <p:ph type="title"/>
          </p:nvPr>
        </p:nvSpPr>
        <p:spPr>
          <a:xfrm>
            <a:off x="350516" y="679996"/>
            <a:ext cx="8381999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Полифункциональность</a:t>
            </a: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материалов предполагает:</a:t>
            </a:r>
          </a:p>
        </p:txBody>
      </p:sp>
      <p:sp>
        <p:nvSpPr>
          <p:cNvPr id="2765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60611" y="2328243"/>
            <a:ext cx="8208912" cy="228124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  <a:defRPr/>
            </a:pPr>
            <a:r>
              <a:rPr lang="ru-RU" sz="22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Возможность разнообразного использования различных составляющих предметной среды (детская мебель, маты, мягкие модули, ширмы и т.д.)</a:t>
            </a:r>
          </a:p>
          <a:p>
            <a:pPr>
              <a:lnSpc>
                <a:spcPct val="80000"/>
              </a:lnSpc>
              <a:defRPr/>
            </a:pPr>
            <a:r>
              <a:rPr lang="ru-RU" sz="22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Наличие не обладающих жёстко закреплённым способом употребления полифункциональных предметов (в т.ч. природные материалы, предметы-заместители)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4"/>
          <p:cNvSpPr>
            <a:spLocks noGrp="1" noChangeArrowheads="1"/>
          </p:cNvSpPr>
          <p:nvPr>
            <p:ph type="title"/>
          </p:nvPr>
        </p:nvSpPr>
        <p:spPr>
          <a:xfrm>
            <a:off x="257870" y="844650"/>
            <a:ext cx="86868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Вариативность среды предполагает:</a:t>
            </a:r>
          </a:p>
        </p:txBody>
      </p:sp>
      <p:sp>
        <p:nvSpPr>
          <p:cNvPr id="29699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02469" y="2044973"/>
            <a:ext cx="8208912" cy="206693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22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Наличие различных пространств,</a:t>
            </a:r>
          </a:p>
          <a:p>
            <a:pPr>
              <a:defRPr/>
            </a:pPr>
            <a:r>
              <a:rPr lang="ru-RU" sz="22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Периодическую сменяемость игрового материала,</a:t>
            </a:r>
          </a:p>
          <a:p>
            <a:pPr>
              <a:defRPr/>
            </a:pPr>
            <a:r>
              <a:rPr lang="ru-RU" sz="22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Разнообразие материалов и игрушек для </a:t>
            </a:r>
          </a:p>
          <a:p>
            <a:pPr>
              <a:buFontTx/>
              <a:buNone/>
              <a:defRPr/>
            </a:pPr>
            <a:r>
              <a:rPr lang="ru-RU" sz="22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     обеспечения свободного выбора детьми,</a:t>
            </a:r>
          </a:p>
          <a:p>
            <a:pPr>
              <a:defRPr/>
            </a:pPr>
            <a:r>
              <a:rPr lang="ru-RU" sz="2200" b="1" dirty="0" smtClean="0">
                <a:ln w="11430"/>
                <a:solidFill>
                  <a:srgbClr val="00823B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Появление новых предметов.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2|1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6_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7_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8_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115</Words>
  <Application>Microsoft Office PowerPoint</Application>
  <PresentationFormat>Экран (4:3)</PresentationFormat>
  <Paragraphs>5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22</vt:i4>
      </vt:variant>
      <vt:variant>
        <vt:lpstr>Заголовки слайдов</vt:lpstr>
      </vt:variant>
      <vt:variant>
        <vt:i4>38</vt:i4>
      </vt:variant>
    </vt:vector>
  </HeadingPairs>
  <TitlesOfParts>
    <vt:vector size="64" baseType="lpstr">
      <vt:lpstr>Calibri</vt:lpstr>
      <vt:lpstr>Arial</vt:lpstr>
      <vt:lpstr>Times New Roman</vt:lpstr>
      <vt:lpstr>Georgia</vt:lpstr>
      <vt:lpstr>Тема Office</vt:lpstr>
      <vt:lpstr>Тема15</vt:lpstr>
      <vt:lpstr>1_Тема15</vt:lpstr>
      <vt:lpstr>Тема1</vt:lpstr>
      <vt:lpstr>1_Тема1</vt:lpstr>
      <vt:lpstr>1_Тема Office</vt:lpstr>
      <vt:lpstr>2_Тема Office</vt:lpstr>
      <vt:lpstr>3_Тема15</vt:lpstr>
      <vt:lpstr>4_Тема15</vt:lpstr>
      <vt:lpstr>5_Тема15</vt:lpstr>
      <vt:lpstr>6_Тема15</vt:lpstr>
      <vt:lpstr>7_Тема15</vt:lpstr>
      <vt:lpstr>8_Тема15</vt:lpstr>
      <vt:lpstr>3</vt:lpstr>
      <vt:lpstr>Тема15</vt:lpstr>
      <vt:lpstr>1_Тема15</vt:lpstr>
      <vt:lpstr>3_Тема15</vt:lpstr>
      <vt:lpstr>4_Тема15</vt:lpstr>
      <vt:lpstr>5_Тема15</vt:lpstr>
      <vt:lpstr>6_Тема15</vt:lpstr>
      <vt:lpstr>7_Тема15</vt:lpstr>
      <vt:lpstr>8_Тема15</vt:lpstr>
      <vt:lpstr>Слайд 1</vt:lpstr>
      <vt:lpstr>Слайд 2</vt:lpstr>
      <vt:lpstr> «Нет такой стороны воспитания, на которую обстановка не оказывала бы влияние, нет способности, которая находилась бы в прямой зависимости от непосредственно окружающего ребёнка конкретного мира.  Тот, кому удастся создать такую обстановку, облегчит свой труд в высшей степени. Среди неё ребёнок будет жить – развиваться собственно самодовлеющей жизнью, его духовный рост будет совершенствоваться из самого себя, от природы…»                     Е.И. Тихеева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28</cp:revision>
  <dcterms:created xsi:type="dcterms:W3CDTF">2021-01-16T17:17:33Z</dcterms:created>
  <dcterms:modified xsi:type="dcterms:W3CDTF">2021-01-18T10:05:47Z</dcterms:modified>
</cp:coreProperties>
</file>