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58" r:id="rId10"/>
    <p:sldId id="256" r:id="rId11"/>
    <p:sldId id="259" r:id="rId12"/>
    <p:sldId id="257" r:id="rId13"/>
    <p:sldId id="26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9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52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5760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6757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074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41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432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998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92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16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914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8262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B9309-7CC2-4553-A8AD-ADB399A328EE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7E22-53F0-4CB1-A96C-E3264A9BF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540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54;&#1090;&#1082;&#1088;&#1099;&#1090;&#1099;&#1081;%20&#1091;&#1088;&#1086;&#1082;%2025.10.18\&#1057;&#1087;&#1080;&#1085;&#1085;&#1086;&#1081;%20&#1084;&#1086;&#1079;&#1075;\videoplayback__2_.7v8we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4;&#1090;&#1082;&#1088;&#1099;&#1090;&#1099;&#1081;%20&#1091;&#1088;&#1086;&#1082;%2025.10.18\&#1057;&#1087;&#1080;&#1085;&#1085;&#1086;&#1081;%20&#1084;&#1086;&#1079;&#1075;\liricheskaya_muzyka_-_fonovaya_muzyka_(SongHouse.me)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32440" y="6309320"/>
            <a:ext cx="432048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videoplayback__2_.7v8w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38160" y="571480"/>
            <a:ext cx="7715304" cy="57864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962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Спинной мозг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32440" y="6309320"/>
            <a:ext cx="432048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057811" cy="329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892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о строении и функциях нервной системы;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об особенностях внешнего и внутреннего строения спинного мозга;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спинного мозга.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32440" y="6309320"/>
            <a:ext cx="432048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72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Наталья\Desktop\Спинной мозг\2\дуг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343647"/>
            <a:ext cx="4462412" cy="339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 descr="https://arhivurokov.ru/multiurok/html/2017/09/07/s_59b0e4ea38b8e/684013_1.jpe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4286280" cy="2864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rhivurokov.ru/multiurok/html/2017/09/07/s_59b0e4ea38b8e/684013_2.jpe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8604"/>
            <a:ext cx="4214272" cy="28563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8532440" y="6309320"/>
            <a:ext cx="432048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активную работу!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kartinkinaden.ru/uploads/posts/2016-05/1464350190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8038" b="32987"/>
          <a:stretch/>
        </p:blipFill>
        <p:spPr bwMode="auto">
          <a:xfrm>
            <a:off x="0" y="-26033"/>
            <a:ext cx="9147505" cy="6912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liricheskaya_muzyka_-_fonovaya_muzyka_(SongHouse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565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00364" y="2857496"/>
            <a:ext cx="3214710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150 000 000 000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77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1097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868" y="3143248"/>
            <a:ext cx="2223698" cy="6221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120 000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689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220"/>
            <a:ext cx="10325666" cy="688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86116" y="3071810"/>
            <a:ext cx="345638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40 000 морганий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724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www.beauty-shop.ru/images/53443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04" r="117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28926" y="3143248"/>
            <a:ext cx="345638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20 000 вдохов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736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utknow.ru/uploads/posts/2016-09/1473935711_kak-pravilno-hod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691" r="19629" b="52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14678" y="3071810"/>
            <a:ext cx="345638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3500 шагов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3071810"/>
            <a:ext cx="1357322" cy="6429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км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167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jiznenno.ru/wp-content/uploads/2016/03/kak_perestat_pogloshhat_chuzhoj_negativ__jiznenno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4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86116" y="1071546"/>
            <a:ext cx="2143140" cy="4508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106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оценка за урок 5 баллов: уточни понимание основных терминов, запиши в тетрадь значение спинного мозга в жизни человека.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урок 4 балла: внимательно поработай с рисунками в параграфе, запиши основные термины в тетрадь.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«3» и менее, то внимательно прочти параграф вновь, выпиши и выучи основные термины, устно ответь на вопросы после параграфа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32440" y="6309320"/>
            <a:ext cx="432048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589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125</Words>
  <Application>Microsoft Office PowerPoint</Application>
  <PresentationFormat>Экран (4:3)</PresentationFormat>
  <Paragraphs>22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Домашнее задание</vt:lpstr>
      <vt:lpstr>Слайд 10</vt:lpstr>
      <vt:lpstr>Слайд 11</vt:lpstr>
      <vt:lpstr>Цель урока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dinara</dc:creator>
  <cp:lastModifiedBy>Динара</cp:lastModifiedBy>
  <cp:revision>30</cp:revision>
  <dcterms:created xsi:type="dcterms:W3CDTF">2018-10-18T17:45:20Z</dcterms:created>
  <dcterms:modified xsi:type="dcterms:W3CDTF">2018-09-30T22:33:47Z</dcterms:modified>
</cp:coreProperties>
</file>