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5" r:id="rId3"/>
    <p:sldId id="266" r:id="rId4"/>
    <p:sldId id="257" r:id="rId5"/>
    <p:sldId id="267" r:id="rId6"/>
    <p:sldId id="262" r:id="rId7"/>
    <p:sldId id="258" r:id="rId8"/>
    <p:sldId id="259" r:id="rId9"/>
    <p:sldId id="261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6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201659"/>
            <a:ext cx="6336704" cy="1010543"/>
          </a:xfrm>
        </p:spPr>
        <p:txBody>
          <a:bodyPr>
            <a:noAutofit/>
          </a:bodyPr>
          <a:lstStyle/>
          <a:p>
            <a:pPr algn="ctr"/>
            <a:r>
              <a:rPr lang="ru-RU" sz="5400" b="1" i="1" spc="-15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 </a:t>
            </a:r>
            <a:r>
              <a:rPr lang="ru-RU" sz="5400" b="1" i="1" spc="-15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поисках </a:t>
            </a:r>
            <a:r>
              <a:rPr lang="ru-RU" sz="5400" b="1" i="1" spc="-15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Азбуки»</a:t>
            </a:r>
            <a:endParaRPr lang="ru-RU" sz="5400" b="1" i="1" spc="-15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512" y="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598650" y="457200"/>
            <a:ext cx="2628900" cy="1600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339752" y="230007"/>
            <a:ext cx="50574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«Детский сад «Березка» село Урожайное»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Симферопольского района  Республики Крым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1060" y="1023775"/>
            <a:ext cx="5301879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ИТОГОВОЕ ЗАНЯТИЕ ПО ПОДГОТОВКЕ К ОБУЧЕНИЮ ГРАМОТЕ В ПОДГОТОВИТЕЛЬНОЙ ГРУППЕ НА 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ТЕМУ</a:t>
            </a:r>
            <a:r>
              <a:rPr lang="ru-RU" sz="1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:</a:t>
            </a:r>
            <a:endParaRPr lang="ru-RU" sz="1400" dirty="0">
              <a:solidFill>
                <a:schemeClr val="accent3">
                  <a:lumMod val="60000"/>
                  <a:lumOff val="4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843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760739"/>
              </p:ext>
            </p:extLst>
          </p:nvPr>
        </p:nvGraphicFramePr>
        <p:xfrm>
          <a:off x="1763688" y="4725144"/>
          <a:ext cx="6096000" cy="144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4401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Блок-схема: узел 3"/>
          <p:cNvSpPr/>
          <p:nvPr/>
        </p:nvSpPr>
        <p:spPr>
          <a:xfrm>
            <a:off x="2195736" y="5085184"/>
            <a:ext cx="864096" cy="7920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5148064" y="5038065"/>
            <a:ext cx="864096" cy="7920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692921" y="5052779"/>
            <a:ext cx="792088" cy="792088"/>
          </a:xfrm>
          <a:prstGeom prst="flowChartConnector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246" y="332656"/>
            <a:ext cx="2591025" cy="369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80084"/>
            <a:ext cx="9144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27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7170" name="Picture 2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900092" cy="5771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5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s://ds03.infourok.ru/uploads/ex/119d/00025b8c-9e1be64c/hello_html_m4ebb28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696"/>
            <a:ext cx="3045579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newbookshop.ru/pictures/1026445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20688"/>
            <a:ext cx="4350396" cy="435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4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653" y="0"/>
            <a:ext cx="5915744" cy="681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456384" cy="384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92"/>
          <a:stretch/>
        </p:blipFill>
        <p:spPr bwMode="auto">
          <a:xfrm>
            <a:off x="3653921" y="2025362"/>
            <a:ext cx="362155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cdn01.ru/files/users/images/a3/45/a3457a5dc06429112fa4c5dcc822851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 t="35803" r="4644" b="44679"/>
          <a:stretch/>
        </p:blipFill>
        <p:spPr bwMode="auto">
          <a:xfrm>
            <a:off x="3635896" y="2911249"/>
            <a:ext cx="4879796" cy="10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85702"/>
            <a:ext cx="48831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86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624"/>
            <a:ext cx="648072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92"/>
          <a:stretch/>
        </p:blipFill>
        <p:spPr bwMode="auto">
          <a:xfrm>
            <a:off x="5558408" y="2708920"/>
            <a:ext cx="362155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49080"/>
            <a:ext cx="48831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955" y="168275"/>
            <a:ext cx="2387848" cy="272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63" y="260648"/>
            <a:ext cx="4353892" cy="2551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 descr="https://i2.rozetka.ua/goods/11728219/82042257_images_11728219143.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1" y="3429000"/>
            <a:ext cx="3530575" cy="353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http://900igr.net/up/datai/196372/0013-018-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34" y="618783"/>
            <a:ext cx="2820966" cy="409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43711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22148"/>
            <a:ext cx="2314047" cy="152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28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Выгнул спинку он дугой,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Helvetica Neue"/>
              </a:rPr>
              <a:t>Замяукал. Кто такой?</a:t>
            </a:r>
            <a:r>
              <a:rPr lang="ru-RU" dirty="0">
                <a:latin typeface="&amp;quot"/>
              </a:rPr>
              <a:t/>
            </a:r>
            <a:br>
              <a:rPr lang="ru-RU" dirty="0">
                <a:latin typeface="&amp;quot"/>
              </a:rPr>
            </a:br>
            <a:endParaRPr lang="ru-RU" dirty="0"/>
          </a:p>
        </p:txBody>
      </p:sp>
      <p:pic>
        <p:nvPicPr>
          <p:cNvPr id="3074" name="Picture 2" descr="https://ic.pics.livejournal.com/alkonoct/27885359/178674/178674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470770" cy="471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71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172345"/>
              </p:ext>
            </p:extLst>
          </p:nvPr>
        </p:nvGraphicFramePr>
        <p:xfrm>
          <a:off x="1835696" y="4437112"/>
          <a:ext cx="6120680" cy="1728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0"/>
                <a:gridCol w="2160240"/>
                <a:gridCol w="1800200"/>
              </a:tblGrid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2483768" y="4797152"/>
            <a:ext cx="1008112" cy="10801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6516216" y="4772865"/>
            <a:ext cx="1008112" cy="10801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572000" y="4761700"/>
            <a:ext cx="1008112" cy="1080120"/>
          </a:xfrm>
          <a:prstGeom prst="flowChartConnector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6" y="188640"/>
            <a:ext cx="2952328" cy="401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66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/>
              </a:rPr>
              <a:t>Зацвели в саду кусты </a:t>
            </a:r>
            <a:r>
              <a:rPr lang="ru-RU" dirty="0" smtClean="0">
                <a:solidFill>
                  <a:srgbClr val="333333"/>
                </a:solidFill>
                <a:latin typeface="Arial"/>
              </a:rPr>
              <a:t>–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Как прекрасны их цветы! </a:t>
            </a:r>
            <a:endParaRPr lang="ru-RU" dirty="0" smtClean="0">
              <a:solidFill>
                <a:srgbClr val="333333"/>
              </a:solidFill>
              <a:latin typeface="Arial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Arial"/>
              </a:rPr>
              <a:t>Тонкий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, нежный аромат </a:t>
            </a:r>
            <a:endParaRPr lang="ru-RU" dirty="0" smtClean="0">
              <a:solidFill>
                <a:srgbClr val="333333"/>
              </a:solidFill>
              <a:latin typeface="Arial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Arial"/>
              </a:rPr>
              <a:t>Наполняет 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летом сад! </a:t>
            </a:r>
            <a:endParaRPr lang="ru-RU" dirty="0" smtClean="0">
              <a:solidFill>
                <a:srgbClr val="333333"/>
              </a:solidFill>
              <a:latin typeface="Arial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Arial"/>
              </a:rPr>
              <a:t>И 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до самого мороза </a:t>
            </a:r>
            <a:endParaRPr lang="ru-RU" dirty="0" smtClean="0">
              <a:solidFill>
                <a:srgbClr val="333333"/>
              </a:solidFill>
              <a:latin typeface="Arial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33333"/>
                </a:solidFill>
                <a:latin typeface="Arial"/>
              </a:rPr>
              <a:t>Будет 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радовать нас…(Роза)</a:t>
            </a:r>
          </a:p>
          <a:p>
            <a:pPr marL="0" indent="0">
              <a:buNone/>
            </a:pPr>
            <a:endParaRPr lang="ru-RU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40768"/>
            <a:ext cx="2592288" cy="3696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85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508</TotalTime>
  <Words>71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«В поисках Азбуки»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Помощники Деда Мороза</dc:title>
  <dc:creator>Арзы</dc:creator>
  <cp:lastModifiedBy>Арзы</cp:lastModifiedBy>
  <cp:revision>30</cp:revision>
  <dcterms:created xsi:type="dcterms:W3CDTF">2019-12-10T16:40:12Z</dcterms:created>
  <dcterms:modified xsi:type="dcterms:W3CDTF">2021-02-06T12:48:19Z</dcterms:modified>
</cp:coreProperties>
</file>