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8568952" cy="5544616"/>
          </a:xfrm>
        </p:spPr>
      </p:pic>
      <p:sp>
        <p:nvSpPr>
          <p:cNvPr id="5" name="Прямоугольник 4"/>
          <p:cNvSpPr/>
          <p:nvPr/>
        </p:nvSpPr>
        <p:spPr>
          <a:xfrm>
            <a:off x="2411760" y="332656"/>
            <a:ext cx="4824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F0"/>
                </a:solidFill>
                <a:latin typeface="+mj-lt"/>
              </a:rPr>
              <a:t>Рождество </a:t>
            </a:r>
            <a:r>
              <a:rPr lang="ru-RU" sz="3200" b="1" dirty="0" smtClean="0">
                <a:solidFill>
                  <a:srgbClr val="00B0F0"/>
                </a:solidFill>
                <a:latin typeface="+mj-lt"/>
              </a:rPr>
              <a:t>Иисуса Христа</a:t>
            </a:r>
            <a:endParaRPr lang="ru-RU" sz="3200" b="1" dirty="0">
              <a:solidFill>
                <a:srgbClr val="00B0F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711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Воскрешение сына вдовы</a:t>
            </a:r>
            <a:endParaRPr lang="ru-RU" sz="3200" b="1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601" y="1052736"/>
            <a:ext cx="4627415" cy="5472607"/>
          </a:xfrm>
        </p:spPr>
      </p:pic>
    </p:spTree>
    <p:extLst>
      <p:ext uri="{BB962C8B-B14F-4D97-AF65-F5344CB8AC3E}">
        <p14:creationId xmlns:p14="http://schemas.microsoft.com/office/powerpoint/2010/main" val="158860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Исцеление слепого</a:t>
            </a:r>
            <a:endParaRPr lang="ru-RU" sz="3200" b="1" dirty="0">
              <a:solidFill>
                <a:srgbClr val="00B0F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1120135"/>
            <a:ext cx="7200422" cy="5405209"/>
          </a:xfrm>
        </p:spPr>
      </p:pic>
    </p:spTree>
    <p:extLst>
      <p:ext uri="{BB962C8B-B14F-4D97-AF65-F5344CB8AC3E}">
        <p14:creationId xmlns:p14="http://schemas.microsoft.com/office/powerpoint/2010/main" val="74856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Распятие Иисуса Христа</a:t>
            </a:r>
            <a:endParaRPr lang="ru-RU" sz="3200" b="1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356" y="903707"/>
            <a:ext cx="4607899" cy="5621637"/>
          </a:xfrm>
        </p:spPr>
      </p:pic>
    </p:spTree>
    <p:extLst>
      <p:ext uri="{BB962C8B-B14F-4D97-AF65-F5344CB8AC3E}">
        <p14:creationId xmlns:p14="http://schemas.microsoft.com/office/powerpoint/2010/main" val="256882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Иисус Христос воскрес</a:t>
            </a:r>
            <a:endParaRPr lang="ru-RU" sz="3200" b="1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2736"/>
            <a:ext cx="7392821" cy="5544616"/>
          </a:xfrm>
        </p:spPr>
      </p:pic>
    </p:spTree>
    <p:extLst>
      <p:ext uri="{BB962C8B-B14F-4D97-AF65-F5344CB8AC3E}">
        <p14:creationId xmlns:p14="http://schemas.microsoft.com/office/powerpoint/2010/main" val="216795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2696"/>
            <a:ext cx="8568952" cy="5544616"/>
          </a:xfrm>
        </p:spPr>
      </p:pic>
      <p:pic>
        <p:nvPicPr>
          <p:cNvPr id="5" name="Юрий Федотов - Пасхальная песня (minus) -1 semiton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0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8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Храм </a:t>
            </a:r>
            <a:r>
              <a:rPr lang="ru-RU" sz="3600" b="1" dirty="0" smtClean="0">
                <a:solidFill>
                  <a:srgbClr val="00B0F0"/>
                </a:solidFill>
              </a:rPr>
              <a:t>Христа</a:t>
            </a:r>
            <a:r>
              <a:rPr lang="ru-RU" sz="3200" b="1" dirty="0" smtClean="0">
                <a:solidFill>
                  <a:srgbClr val="00B0F0"/>
                </a:solidFill>
              </a:rPr>
              <a:t> Спасителя в Москве</a:t>
            </a:r>
            <a:endParaRPr lang="ru-RU" sz="3200" b="1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31" y="906585"/>
            <a:ext cx="8392133" cy="5546751"/>
          </a:xfrm>
        </p:spPr>
      </p:pic>
    </p:spTree>
    <p:extLst>
      <p:ext uri="{BB962C8B-B14F-4D97-AF65-F5344CB8AC3E}">
        <p14:creationId xmlns:p14="http://schemas.microsoft.com/office/powerpoint/2010/main" val="394729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Софийско-Успенский собор в Тобольске</a:t>
            </a:r>
            <a:endParaRPr lang="ru-RU" sz="3200" b="1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72410"/>
            <a:ext cx="8208912" cy="5452935"/>
          </a:xfrm>
        </p:spPr>
      </p:pic>
    </p:spTree>
    <p:extLst>
      <p:ext uri="{BB962C8B-B14F-4D97-AF65-F5344CB8AC3E}">
        <p14:creationId xmlns:p14="http://schemas.microsoft.com/office/powerpoint/2010/main" val="231707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23</Words>
  <Application>Microsoft Office PowerPoint</Application>
  <PresentationFormat>Экран (4:3)</PresentationFormat>
  <Paragraphs>7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Воскрешение сына вдовы</vt:lpstr>
      <vt:lpstr>Исцеление слепого</vt:lpstr>
      <vt:lpstr>Распятие Иисуса Христа</vt:lpstr>
      <vt:lpstr>Иисус Христос воскрес</vt:lpstr>
      <vt:lpstr>Презентация PowerPoint</vt:lpstr>
      <vt:lpstr>Храм Христа Спасителя в Москве</vt:lpstr>
      <vt:lpstr>Софийско-Успенский собор в Тобольске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Windows User</cp:lastModifiedBy>
  <cp:revision>9</cp:revision>
  <dcterms:created xsi:type="dcterms:W3CDTF">2019-05-20T04:40:06Z</dcterms:created>
  <dcterms:modified xsi:type="dcterms:W3CDTF">2021-04-17T08:24:06Z</dcterms:modified>
</cp:coreProperties>
</file>