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</p:sldMasterIdLst>
  <p:notesMasterIdLst>
    <p:notesMasterId r:id="rId12"/>
  </p:notesMasterIdLst>
  <p:sldIdLst>
    <p:sldId id="256" r:id="rId4"/>
    <p:sldId id="257" r:id="rId5"/>
    <p:sldId id="261" r:id="rId6"/>
    <p:sldId id="263" r:id="rId7"/>
    <p:sldId id="262" r:id="rId8"/>
    <p:sldId id="258" r:id="rId9"/>
    <p:sldId id="259" r:id="rId10"/>
    <p:sldId id="26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Опрос родителей учащихся 5-11 классов октябрь-ноябрь</a:t>
            </a:r>
            <a:r>
              <a:rPr lang="ru-RU" b="1" baseline="0" dirty="0" smtClean="0"/>
              <a:t> 2020 года</a:t>
            </a:r>
            <a:endParaRPr lang="ru-RU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9345128765636374E-2"/>
          <c:y val="0.12899505107542472"/>
          <c:w val="0.96065487123436366"/>
          <c:h val="0.521636382162614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Скорее нет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Посещаете ли вы музеи?</c:v>
                </c:pt>
                <c:pt idx="1">
                  <c:v>Полезны ли вашим детям  уроки по истории края?</c:v>
                </c:pt>
                <c:pt idx="2">
                  <c:v>Хотели бы вы поучаствовать в музейной работе?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4.3</c:v>
                </c:pt>
                <c:pt idx="1">
                  <c:v>4.5</c:v>
                </c:pt>
                <c:pt idx="2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34-4A5E-83C1-734726C33C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Возможно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Посещаете ли вы музеи?</c:v>
                </c:pt>
                <c:pt idx="1">
                  <c:v>Полезны ли вашим детям  уроки по истории края?</c:v>
                </c:pt>
                <c:pt idx="2">
                  <c:v>Хотели бы вы поучаствовать в музейной работе?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34-4A5E-83C1-734726C33CC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Посещаете ли вы музеи?</c:v>
                </c:pt>
                <c:pt idx="1">
                  <c:v>Полезны ли вашим детям  уроки по истории края?</c:v>
                </c:pt>
                <c:pt idx="2">
                  <c:v>Хотели бы вы поучаствовать в музейной работе?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D34-4A5E-83C1-734726C33C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1029504"/>
        <c:axId val="200635200"/>
        <c:axId val="0"/>
      </c:bar3DChart>
      <c:catAx>
        <c:axId val="8102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635200"/>
        <c:crosses val="autoZero"/>
        <c:auto val="1"/>
        <c:lblAlgn val="ctr"/>
        <c:lblOffset val="100"/>
        <c:noMultiLvlLbl val="0"/>
      </c:catAx>
      <c:valAx>
        <c:axId val="200635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02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/>
              <a:t>Учителя МБОУ «Школа №52» ноябрь-декабрь 2020 г.</a:t>
            </a:r>
            <a:endParaRPr lang="ru-RU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1252765140533365E-2"/>
          <c:y val="0.13049233220930215"/>
          <c:w val="0.96874723485946668"/>
          <c:h val="0.447097491533537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Скорее нет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Знакомы ли вы с музейными технологиями?</c:v>
                </c:pt>
                <c:pt idx="1">
                  <c:v>Применяете ли вы музейные технологии?</c:v>
                </c:pt>
                <c:pt idx="2">
                  <c:v>Готовы ли вы познакомиться с принципами музейных технологий?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4.3</c:v>
                </c:pt>
                <c:pt idx="1">
                  <c:v>5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3C-48B8-B730-923E10F4C8A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Возможно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Знакомы ли вы с музейными технологиями?</c:v>
                </c:pt>
                <c:pt idx="1">
                  <c:v>Применяете ли вы музейные технологии?</c:v>
                </c:pt>
                <c:pt idx="2">
                  <c:v>Готовы ли вы познакомиться с принципами музейных технологий?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1</c:v>
                </c:pt>
                <c:pt idx="2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3C-48B8-B730-923E10F4C8A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Скорее да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Знакомы ли вы с музейными технологиями?</c:v>
                </c:pt>
                <c:pt idx="1">
                  <c:v>Применяете ли вы музейные технологии?</c:v>
                </c:pt>
                <c:pt idx="2">
                  <c:v>Готовы ли вы познакомиться с принципами музейных технологий?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F3C-48B8-B730-923E10F4C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0635984"/>
        <c:axId val="200636376"/>
        <c:axId val="0"/>
      </c:bar3DChart>
      <c:catAx>
        <c:axId val="20063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636376"/>
        <c:crosses val="autoZero"/>
        <c:auto val="1"/>
        <c:lblAlgn val="ctr"/>
        <c:lblOffset val="100"/>
        <c:noMultiLvlLbl val="0"/>
      </c:catAx>
      <c:valAx>
        <c:axId val="200636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63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C55F55-17AE-48B1-8882-42975594872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57DDCE-1AC1-4212-A669-1839FA35E730}">
      <dgm:prSet phldrT="[Текст]"/>
      <dgm:spPr/>
      <dgm:t>
        <a:bodyPr/>
        <a:lstStyle/>
        <a:p>
          <a:r>
            <a:rPr lang="ru-RU" b="1" dirty="0" smtClean="0"/>
            <a:t>Участники проекта</a:t>
          </a:r>
          <a:endParaRPr lang="ru-RU" dirty="0"/>
        </a:p>
      </dgm:t>
    </dgm:pt>
    <dgm:pt modelId="{6D5D2EAA-1474-48F6-A365-FCE7175B47F2}" type="parTrans" cxnId="{E07524AA-0002-4FD4-99ED-E16FDA105895}">
      <dgm:prSet/>
      <dgm:spPr/>
      <dgm:t>
        <a:bodyPr/>
        <a:lstStyle/>
        <a:p>
          <a:endParaRPr lang="ru-RU"/>
        </a:p>
      </dgm:t>
    </dgm:pt>
    <dgm:pt modelId="{DC716641-9CA2-4DE9-BF4B-5532777A0C58}" type="sibTrans" cxnId="{E07524AA-0002-4FD4-99ED-E16FDA105895}">
      <dgm:prSet/>
      <dgm:spPr/>
      <dgm:t>
        <a:bodyPr/>
        <a:lstStyle/>
        <a:p>
          <a:endParaRPr lang="ru-RU"/>
        </a:p>
      </dgm:t>
    </dgm:pt>
    <dgm:pt modelId="{338249D2-BA81-4413-A1DD-2356201C6703}">
      <dgm:prSet phldrT="[Текст]"/>
      <dgm:spPr/>
      <dgm:t>
        <a:bodyPr/>
        <a:lstStyle/>
        <a:p>
          <a:r>
            <a:rPr lang="ru-RU" b="1" dirty="0" smtClean="0"/>
            <a:t>Учащиеся 5-11 классов</a:t>
          </a:r>
          <a:endParaRPr lang="ru-RU" b="1" dirty="0"/>
        </a:p>
      </dgm:t>
    </dgm:pt>
    <dgm:pt modelId="{BF1C0E1B-41DA-479F-818F-887EB62D886F}" type="parTrans" cxnId="{8C47A871-B484-4DAE-AB71-A61BD961B02C}">
      <dgm:prSet/>
      <dgm:spPr/>
      <dgm:t>
        <a:bodyPr/>
        <a:lstStyle/>
        <a:p>
          <a:endParaRPr lang="ru-RU"/>
        </a:p>
      </dgm:t>
    </dgm:pt>
    <dgm:pt modelId="{3913CFE7-4BCE-4AE6-9F09-ECAA2126A787}" type="sibTrans" cxnId="{8C47A871-B484-4DAE-AB71-A61BD961B02C}">
      <dgm:prSet/>
      <dgm:spPr/>
      <dgm:t>
        <a:bodyPr/>
        <a:lstStyle/>
        <a:p>
          <a:endParaRPr lang="ru-RU"/>
        </a:p>
      </dgm:t>
    </dgm:pt>
    <dgm:pt modelId="{86168EE2-F32A-4EF6-9219-2EBD28BA85CE}">
      <dgm:prSet phldrT="[Текст]"/>
      <dgm:spPr/>
      <dgm:t>
        <a:bodyPr/>
        <a:lstStyle/>
        <a:p>
          <a:r>
            <a:rPr lang="ru-RU" b="1" dirty="0" smtClean="0"/>
            <a:t>Педагоги</a:t>
          </a:r>
          <a:endParaRPr lang="ru-RU" b="1" dirty="0"/>
        </a:p>
      </dgm:t>
    </dgm:pt>
    <dgm:pt modelId="{EC985AB3-FC4C-4EBB-A47D-E7AEA7290FBE}" type="parTrans" cxnId="{AA7D2565-A3A3-45AB-83F5-47806219EBC4}">
      <dgm:prSet/>
      <dgm:spPr/>
      <dgm:t>
        <a:bodyPr/>
        <a:lstStyle/>
        <a:p>
          <a:endParaRPr lang="ru-RU"/>
        </a:p>
      </dgm:t>
    </dgm:pt>
    <dgm:pt modelId="{32DB54F6-23C8-48AF-95A6-4FFEC583CE5B}" type="sibTrans" cxnId="{AA7D2565-A3A3-45AB-83F5-47806219EBC4}">
      <dgm:prSet/>
      <dgm:spPr/>
      <dgm:t>
        <a:bodyPr/>
        <a:lstStyle/>
        <a:p>
          <a:endParaRPr lang="ru-RU"/>
        </a:p>
      </dgm:t>
    </dgm:pt>
    <dgm:pt modelId="{2C0904FA-040A-4832-A8C8-B53068ADB7A3}">
      <dgm:prSet phldrT="[Текст]"/>
      <dgm:spPr/>
      <dgm:t>
        <a:bodyPr/>
        <a:lstStyle/>
        <a:p>
          <a:r>
            <a:rPr lang="ru-RU" b="1" dirty="0" smtClean="0"/>
            <a:t>Социальные партнеры</a:t>
          </a:r>
          <a:endParaRPr lang="ru-RU" b="1" dirty="0"/>
        </a:p>
      </dgm:t>
    </dgm:pt>
    <dgm:pt modelId="{131492D5-1F7D-4713-BEDA-9889684E26BB}" type="parTrans" cxnId="{9924522D-A991-4FA7-94A4-CAFFBA2DB942}">
      <dgm:prSet/>
      <dgm:spPr/>
      <dgm:t>
        <a:bodyPr/>
        <a:lstStyle/>
        <a:p>
          <a:endParaRPr lang="ru-RU"/>
        </a:p>
      </dgm:t>
    </dgm:pt>
    <dgm:pt modelId="{06579905-54E4-4947-9BBD-DCAC63ED4761}" type="sibTrans" cxnId="{9924522D-A991-4FA7-94A4-CAFFBA2DB942}">
      <dgm:prSet/>
      <dgm:spPr/>
      <dgm:t>
        <a:bodyPr/>
        <a:lstStyle/>
        <a:p>
          <a:endParaRPr lang="ru-RU"/>
        </a:p>
      </dgm:t>
    </dgm:pt>
    <dgm:pt modelId="{735E8B72-F096-4FA0-A61B-BB2CCDB8B7DD}">
      <dgm:prSet/>
      <dgm:spPr/>
      <dgm:t>
        <a:bodyPr/>
        <a:lstStyle/>
        <a:p>
          <a:r>
            <a:rPr lang="ru-RU" b="1" dirty="0" smtClean="0"/>
            <a:t>Родители обучающихся</a:t>
          </a:r>
          <a:endParaRPr lang="ru-RU" b="1" dirty="0"/>
        </a:p>
      </dgm:t>
    </dgm:pt>
    <dgm:pt modelId="{B0022A23-3AB2-4A3F-A1C6-35A498CBE8C3}" type="parTrans" cxnId="{51268BA0-B9F7-4586-8166-1B3769AF4241}">
      <dgm:prSet/>
      <dgm:spPr/>
      <dgm:t>
        <a:bodyPr/>
        <a:lstStyle/>
        <a:p>
          <a:endParaRPr lang="ru-RU"/>
        </a:p>
      </dgm:t>
    </dgm:pt>
    <dgm:pt modelId="{F24F36A7-269E-4A03-8A63-6899459175BD}" type="sibTrans" cxnId="{51268BA0-B9F7-4586-8166-1B3769AF4241}">
      <dgm:prSet/>
      <dgm:spPr/>
      <dgm:t>
        <a:bodyPr/>
        <a:lstStyle/>
        <a:p>
          <a:endParaRPr lang="ru-RU"/>
        </a:p>
      </dgm:t>
    </dgm:pt>
    <dgm:pt modelId="{324F590F-B38A-4FCB-8D65-0ABE9A0379F0}" type="pres">
      <dgm:prSet presAssocID="{3FC55F55-17AE-48B1-8882-42975594872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538D073-5A24-43AD-B051-28F203A44D5C}" type="pres">
      <dgm:prSet presAssocID="{4457DDCE-1AC1-4212-A669-1839FA35E730}" presName="hierRoot1" presStyleCnt="0">
        <dgm:presLayoutVars>
          <dgm:hierBranch val="init"/>
        </dgm:presLayoutVars>
      </dgm:prSet>
      <dgm:spPr/>
    </dgm:pt>
    <dgm:pt modelId="{A5113EE5-F60C-43F8-86E0-5A33438F0E99}" type="pres">
      <dgm:prSet presAssocID="{4457DDCE-1AC1-4212-A669-1839FA35E730}" presName="rootComposite1" presStyleCnt="0"/>
      <dgm:spPr/>
    </dgm:pt>
    <dgm:pt modelId="{D283D3F7-F4BC-4535-B6EF-D73F65E3DAF4}" type="pres">
      <dgm:prSet presAssocID="{4457DDCE-1AC1-4212-A669-1839FA35E730}" presName="rootText1" presStyleLbl="node0" presStyleIdx="0" presStyleCnt="1" custLinFactNeighborX="11643" custLinFactNeighborY="15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7FF0C7-C856-43DA-B5B4-AA6F5C77F93A}" type="pres">
      <dgm:prSet presAssocID="{4457DDCE-1AC1-4212-A669-1839FA35E73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3C7AD6A-3088-49FE-97B4-7CAFAA3AE18A}" type="pres">
      <dgm:prSet presAssocID="{4457DDCE-1AC1-4212-A669-1839FA35E730}" presName="hierChild2" presStyleCnt="0"/>
      <dgm:spPr/>
    </dgm:pt>
    <dgm:pt modelId="{2924E843-FF5A-4DAA-89DD-EC97F7FB8DED}" type="pres">
      <dgm:prSet presAssocID="{BF1C0E1B-41DA-479F-818F-887EB62D886F}" presName="Name37" presStyleLbl="parChTrans1D2" presStyleIdx="0" presStyleCnt="4"/>
      <dgm:spPr/>
      <dgm:t>
        <a:bodyPr/>
        <a:lstStyle/>
        <a:p>
          <a:endParaRPr lang="ru-RU"/>
        </a:p>
      </dgm:t>
    </dgm:pt>
    <dgm:pt modelId="{7E7C8037-4244-41D3-B9B5-8E8072B0F306}" type="pres">
      <dgm:prSet presAssocID="{338249D2-BA81-4413-A1DD-2356201C6703}" presName="hierRoot2" presStyleCnt="0">
        <dgm:presLayoutVars>
          <dgm:hierBranch val="init"/>
        </dgm:presLayoutVars>
      </dgm:prSet>
      <dgm:spPr/>
    </dgm:pt>
    <dgm:pt modelId="{A4A2B642-235D-4C30-8B22-EA90FC6C4E1E}" type="pres">
      <dgm:prSet presAssocID="{338249D2-BA81-4413-A1DD-2356201C6703}" presName="rootComposite" presStyleCnt="0"/>
      <dgm:spPr/>
    </dgm:pt>
    <dgm:pt modelId="{F43ED46A-0037-4D3F-97E4-7D1B65D0B191}" type="pres">
      <dgm:prSet presAssocID="{338249D2-BA81-4413-A1DD-2356201C6703}" presName="rootText" presStyleLbl="node2" presStyleIdx="0" presStyleCnt="4" custScaleX="11424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490466-A187-4DB4-BB34-0F8D3F2340AA}" type="pres">
      <dgm:prSet presAssocID="{338249D2-BA81-4413-A1DD-2356201C6703}" presName="rootConnector" presStyleLbl="node2" presStyleIdx="0" presStyleCnt="4"/>
      <dgm:spPr/>
      <dgm:t>
        <a:bodyPr/>
        <a:lstStyle/>
        <a:p>
          <a:endParaRPr lang="ru-RU"/>
        </a:p>
      </dgm:t>
    </dgm:pt>
    <dgm:pt modelId="{3EED0A23-F785-4AB9-8016-EAD6F7535A93}" type="pres">
      <dgm:prSet presAssocID="{338249D2-BA81-4413-A1DD-2356201C6703}" presName="hierChild4" presStyleCnt="0"/>
      <dgm:spPr/>
    </dgm:pt>
    <dgm:pt modelId="{E512E6DD-02C2-4394-B34C-3FB8B0EE7244}" type="pres">
      <dgm:prSet presAssocID="{338249D2-BA81-4413-A1DD-2356201C6703}" presName="hierChild5" presStyleCnt="0"/>
      <dgm:spPr/>
    </dgm:pt>
    <dgm:pt modelId="{E4C87BEF-DB60-4314-B6FB-A19A52FCE1A1}" type="pres">
      <dgm:prSet presAssocID="{EC985AB3-FC4C-4EBB-A47D-E7AEA7290FBE}" presName="Name37" presStyleLbl="parChTrans1D2" presStyleIdx="1" presStyleCnt="4"/>
      <dgm:spPr/>
      <dgm:t>
        <a:bodyPr/>
        <a:lstStyle/>
        <a:p>
          <a:endParaRPr lang="ru-RU"/>
        </a:p>
      </dgm:t>
    </dgm:pt>
    <dgm:pt modelId="{DE503533-8CF2-4DBC-A0E4-B26FA66EB690}" type="pres">
      <dgm:prSet presAssocID="{86168EE2-F32A-4EF6-9219-2EBD28BA85CE}" presName="hierRoot2" presStyleCnt="0">
        <dgm:presLayoutVars>
          <dgm:hierBranch val="init"/>
        </dgm:presLayoutVars>
      </dgm:prSet>
      <dgm:spPr/>
    </dgm:pt>
    <dgm:pt modelId="{1649702F-9E04-478F-9846-B46F4BCD3C5A}" type="pres">
      <dgm:prSet presAssocID="{86168EE2-F32A-4EF6-9219-2EBD28BA85CE}" presName="rootComposite" presStyleCnt="0"/>
      <dgm:spPr/>
    </dgm:pt>
    <dgm:pt modelId="{8F93D83F-2405-4619-B708-115279168001}" type="pres">
      <dgm:prSet presAssocID="{86168EE2-F32A-4EF6-9219-2EBD28BA85CE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5EDE47-3B35-4EA3-BD7F-437458EA19A6}" type="pres">
      <dgm:prSet presAssocID="{86168EE2-F32A-4EF6-9219-2EBD28BA85CE}" presName="rootConnector" presStyleLbl="node2" presStyleIdx="1" presStyleCnt="4"/>
      <dgm:spPr/>
      <dgm:t>
        <a:bodyPr/>
        <a:lstStyle/>
        <a:p>
          <a:endParaRPr lang="ru-RU"/>
        </a:p>
      </dgm:t>
    </dgm:pt>
    <dgm:pt modelId="{9B7BAAE2-3971-4383-91D5-77B32234786A}" type="pres">
      <dgm:prSet presAssocID="{86168EE2-F32A-4EF6-9219-2EBD28BA85CE}" presName="hierChild4" presStyleCnt="0"/>
      <dgm:spPr/>
    </dgm:pt>
    <dgm:pt modelId="{635B7EB8-0D17-4CED-AFA4-45F0EB12AF8C}" type="pres">
      <dgm:prSet presAssocID="{86168EE2-F32A-4EF6-9219-2EBD28BA85CE}" presName="hierChild5" presStyleCnt="0"/>
      <dgm:spPr/>
    </dgm:pt>
    <dgm:pt modelId="{3C9A38E6-16A0-462F-B7B6-7E056A54A2A7}" type="pres">
      <dgm:prSet presAssocID="{131492D5-1F7D-4713-BEDA-9889684E26BB}" presName="Name37" presStyleLbl="parChTrans1D2" presStyleIdx="2" presStyleCnt="4"/>
      <dgm:spPr/>
      <dgm:t>
        <a:bodyPr/>
        <a:lstStyle/>
        <a:p>
          <a:endParaRPr lang="ru-RU"/>
        </a:p>
      </dgm:t>
    </dgm:pt>
    <dgm:pt modelId="{0CC93052-E1AF-4003-AA9C-4B35AB22A512}" type="pres">
      <dgm:prSet presAssocID="{2C0904FA-040A-4832-A8C8-B53068ADB7A3}" presName="hierRoot2" presStyleCnt="0">
        <dgm:presLayoutVars>
          <dgm:hierBranch val="init"/>
        </dgm:presLayoutVars>
      </dgm:prSet>
      <dgm:spPr/>
    </dgm:pt>
    <dgm:pt modelId="{EC11F1FA-EDD2-4173-A899-947BE17F8464}" type="pres">
      <dgm:prSet presAssocID="{2C0904FA-040A-4832-A8C8-B53068ADB7A3}" presName="rootComposite" presStyleCnt="0"/>
      <dgm:spPr/>
    </dgm:pt>
    <dgm:pt modelId="{74F7607A-5619-47A2-850D-5020DE957EE6}" type="pres">
      <dgm:prSet presAssocID="{2C0904FA-040A-4832-A8C8-B53068ADB7A3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661A45-1CF0-4A44-9B69-A90478FF6231}" type="pres">
      <dgm:prSet presAssocID="{2C0904FA-040A-4832-A8C8-B53068ADB7A3}" presName="rootConnector" presStyleLbl="node2" presStyleIdx="2" presStyleCnt="4"/>
      <dgm:spPr/>
      <dgm:t>
        <a:bodyPr/>
        <a:lstStyle/>
        <a:p>
          <a:endParaRPr lang="ru-RU"/>
        </a:p>
      </dgm:t>
    </dgm:pt>
    <dgm:pt modelId="{343CD846-9BBD-4519-BDA7-57C3BD4F09C9}" type="pres">
      <dgm:prSet presAssocID="{2C0904FA-040A-4832-A8C8-B53068ADB7A3}" presName="hierChild4" presStyleCnt="0"/>
      <dgm:spPr/>
    </dgm:pt>
    <dgm:pt modelId="{5A0CE698-29F8-48EE-9519-189C90BE77BB}" type="pres">
      <dgm:prSet presAssocID="{2C0904FA-040A-4832-A8C8-B53068ADB7A3}" presName="hierChild5" presStyleCnt="0"/>
      <dgm:spPr/>
    </dgm:pt>
    <dgm:pt modelId="{5D673F94-040C-4835-9BD6-4F59DA843229}" type="pres">
      <dgm:prSet presAssocID="{B0022A23-3AB2-4A3F-A1C6-35A498CBE8C3}" presName="Name37" presStyleLbl="parChTrans1D2" presStyleIdx="3" presStyleCnt="4"/>
      <dgm:spPr/>
      <dgm:t>
        <a:bodyPr/>
        <a:lstStyle/>
        <a:p>
          <a:endParaRPr lang="ru-RU"/>
        </a:p>
      </dgm:t>
    </dgm:pt>
    <dgm:pt modelId="{BED3F99D-DDF3-4DAE-BAC7-693917CAB443}" type="pres">
      <dgm:prSet presAssocID="{735E8B72-F096-4FA0-A61B-BB2CCDB8B7DD}" presName="hierRoot2" presStyleCnt="0">
        <dgm:presLayoutVars>
          <dgm:hierBranch val="init"/>
        </dgm:presLayoutVars>
      </dgm:prSet>
      <dgm:spPr/>
    </dgm:pt>
    <dgm:pt modelId="{A1A68C6A-1B82-45C4-B8DD-764554E9ED88}" type="pres">
      <dgm:prSet presAssocID="{735E8B72-F096-4FA0-A61B-BB2CCDB8B7DD}" presName="rootComposite" presStyleCnt="0"/>
      <dgm:spPr/>
    </dgm:pt>
    <dgm:pt modelId="{EB552381-08ED-4063-B384-13A97969F015}" type="pres">
      <dgm:prSet presAssocID="{735E8B72-F096-4FA0-A61B-BB2CCDB8B7DD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83470F-EA0C-4252-B79B-05D03F161EBE}" type="pres">
      <dgm:prSet presAssocID="{735E8B72-F096-4FA0-A61B-BB2CCDB8B7DD}" presName="rootConnector" presStyleLbl="node2" presStyleIdx="3" presStyleCnt="4"/>
      <dgm:spPr/>
      <dgm:t>
        <a:bodyPr/>
        <a:lstStyle/>
        <a:p>
          <a:endParaRPr lang="ru-RU"/>
        </a:p>
      </dgm:t>
    </dgm:pt>
    <dgm:pt modelId="{545BF786-456A-4A2F-9A69-2EE98A5E9F6F}" type="pres">
      <dgm:prSet presAssocID="{735E8B72-F096-4FA0-A61B-BB2CCDB8B7DD}" presName="hierChild4" presStyleCnt="0"/>
      <dgm:spPr/>
    </dgm:pt>
    <dgm:pt modelId="{D65CBA8C-9122-4850-A47C-67882C2810B5}" type="pres">
      <dgm:prSet presAssocID="{735E8B72-F096-4FA0-A61B-BB2CCDB8B7DD}" presName="hierChild5" presStyleCnt="0"/>
      <dgm:spPr/>
    </dgm:pt>
    <dgm:pt modelId="{752946E3-3F15-41D2-A46B-DE08CE872884}" type="pres">
      <dgm:prSet presAssocID="{4457DDCE-1AC1-4212-A669-1839FA35E730}" presName="hierChild3" presStyleCnt="0"/>
      <dgm:spPr/>
    </dgm:pt>
  </dgm:ptLst>
  <dgm:cxnLst>
    <dgm:cxn modelId="{7911FA90-DAD9-4402-9EF5-6B9AEA346630}" type="presOf" srcId="{2C0904FA-040A-4832-A8C8-B53068ADB7A3}" destId="{95661A45-1CF0-4A44-9B69-A90478FF6231}" srcOrd="1" destOrd="0" presId="urn:microsoft.com/office/officeart/2005/8/layout/orgChart1"/>
    <dgm:cxn modelId="{EDEECF49-97F2-4E81-95F2-1D8FE768C22A}" type="presOf" srcId="{4457DDCE-1AC1-4212-A669-1839FA35E730}" destId="{4A7FF0C7-C856-43DA-B5B4-AA6F5C77F93A}" srcOrd="1" destOrd="0" presId="urn:microsoft.com/office/officeart/2005/8/layout/orgChart1"/>
    <dgm:cxn modelId="{A8847520-953D-46F6-850F-6B08689F9D22}" type="presOf" srcId="{BF1C0E1B-41DA-479F-818F-887EB62D886F}" destId="{2924E843-FF5A-4DAA-89DD-EC97F7FB8DED}" srcOrd="0" destOrd="0" presId="urn:microsoft.com/office/officeart/2005/8/layout/orgChart1"/>
    <dgm:cxn modelId="{E07524AA-0002-4FD4-99ED-E16FDA105895}" srcId="{3FC55F55-17AE-48B1-8882-429755948720}" destId="{4457DDCE-1AC1-4212-A669-1839FA35E730}" srcOrd="0" destOrd="0" parTransId="{6D5D2EAA-1474-48F6-A365-FCE7175B47F2}" sibTransId="{DC716641-9CA2-4DE9-BF4B-5532777A0C58}"/>
    <dgm:cxn modelId="{3ECFF01C-D6E8-4F86-87CE-9546D14A1C1B}" type="presOf" srcId="{338249D2-BA81-4413-A1DD-2356201C6703}" destId="{AB490466-A187-4DB4-BB34-0F8D3F2340AA}" srcOrd="1" destOrd="0" presId="urn:microsoft.com/office/officeart/2005/8/layout/orgChart1"/>
    <dgm:cxn modelId="{7E64CBDA-4FDF-43E9-B55B-58C03CFB2D90}" type="presOf" srcId="{735E8B72-F096-4FA0-A61B-BB2CCDB8B7DD}" destId="{E783470F-EA0C-4252-B79B-05D03F161EBE}" srcOrd="1" destOrd="0" presId="urn:microsoft.com/office/officeart/2005/8/layout/orgChart1"/>
    <dgm:cxn modelId="{CB774909-CD6E-4B36-B194-1E64CCF2EF17}" type="presOf" srcId="{2C0904FA-040A-4832-A8C8-B53068ADB7A3}" destId="{74F7607A-5619-47A2-850D-5020DE957EE6}" srcOrd="0" destOrd="0" presId="urn:microsoft.com/office/officeart/2005/8/layout/orgChart1"/>
    <dgm:cxn modelId="{51268BA0-B9F7-4586-8166-1B3769AF4241}" srcId="{4457DDCE-1AC1-4212-A669-1839FA35E730}" destId="{735E8B72-F096-4FA0-A61B-BB2CCDB8B7DD}" srcOrd="3" destOrd="0" parTransId="{B0022A23-3AB2-4A3F-A1C6-35A498CBE8C3}" sibTransId="{F24F36A7-269E-4A03-8A63-6899459175BD}"/>
    <dgm:cxn modelId="{AA1B534A-41DC-441B-A293-D99D5412C87A}" type="presOf" srcId="{735E8B72-F096-4FA0-A61B-BB2CCDB8B7DD}" destId="{EB552381-08ED-4063-B384-13A97969F015}" srcOrd="0" destOrd="0" presId="urn:microsoft.com/office/officeart/2005/8/layout/orgChart1"/>
    <dgm:cxn modelId="{6F96F618-D004-49EC-9C7A-27B8E610186E}" type="presOf" srcId="{338249D2-BA81-4413-A1DD-2356201C6703}" destId="{F43ED46A-0037-4D3F-97E4-7D1B65D0B191}" srcOrd="0" destOrd="0" presId="urn:microsoft.com/office/officeart/2005/8/layout/orgChart1"/>
    <dgm:cxn modelId="{9C7AA96B-42EA-4108-96C8-A9A2EF6800F4}" type="presOf" srcId="{4457DDCE-1AC1-4212-A669-1839FA35E730}" destId="{D283D3F7-F4BC-4535-B6EF-D73F65E3DAF4}" srcOrd="0" destOrd="0" presId="urn:microsoft.com/office/officeart/2005/8/layout/orgChart1"/>
    <dgm:cxn modelId="{3B7138BA-6D97-470A-AA95-E73CD116BD59}" type="presOf" srcId="{EC985AB3-FC4C-4EBB-A47D-E7AEA7290FBE}" destId="{E4C87BEF-DB60-4314-B6FB-A19A52FCE1A1}" srcOrd="0" destOrd="0" presId="urn:microsoft.com/office/officeart/2005/8/layout/orgChart1"/>
    <dgm:cxn modelId="{0F8D9287-D386-4E68-8738-17CDB99C7194}" type="presOf" srcId="{B0022A23-3AB2-4A3F-A1C6-35A498CBE8C3}" destId="{5D673F94-040C-4835-9BD6-4F59DA843229}" srcOrd="0" destOrd="0" presId="urn:microsoft.com/office/officeart/2005/8/layout/orgChart1"/>
    <dgm:cxn modelId="{7C4487BC-0DAB-4BA7-A186-216D1DB590C1}" type="presOf" srcId="{131492D5-1F7D-4713-BEDA-9889684E26BB}" destId="{3C9A38E6-16A0-462F-B7B6-7E056A54A2A7}" srcOrd="0" destOrd="0" presId="urn:microsoft.com/office/officeart/2005/8/layout/orgChart1"/>
    <dgm:cxn modelId="{8C47A871-B484-4DAE-AB71-A61BD961B02C}" srcId="{4457DDCE-1AC1-4212-A669-1839FA35E730}" destId="{338249D2-BA81-4413-A1DD-2356201C6703}" srcOrd="0" destOrd="0" parTransId="{BF1C0E1B-41DA-479F-818F-887EB62D886F}" sibTransId="{3913CFE7-4BCE-4AE6-9F09-ECAA2126A787}"/>
    <dgm:cxn modelId="{9924522D-A991-4FA7-94A4-CAFFBA2DB942}" srcId="{4457DDCE-1AC1-4212-A669-1839FA35E730}" destId="{2C0904FA-040A-4832-A8C8-B53068ADB7A3}" srcOrd="2" destOrd="0" parTransId="{131492D5-1F7D-4713-BEDA-9889684E26BB}" sibTransId="{06579905-54E4-4947-9BBD-DCAC63ED4761}"/>
    <dgm:cxn modelId="{4DC33880-A367-43DB-B523-2BCE7ECE3D98}" type="presOf" srcId="{86168EE2-F32A-4EF6-9219-2EBD28BA85CE}" destId="{DB5EDE47-3B35-4EA3-BD7F-437458EA19A6}" srcOrd="1" destOrd="0" presId="urn:microsoft.com/office/officeart/2005/8/layout/orgChart1"/>
    <dgm:cxn modelId="{37076E02-FACB-4AD5-A064-5480B0CC9B07}" type="presOf" srcId="{86168EE2-F32A-4EF6-9219-2EBD28BA85CE}" destId="{8F93D83F-2405-4619-B708-115279168001}" srcOrd="0" destOrd="0" presId="urn:microsoft.com/office/officeart/2005/8/layout/orgChart1"/>
    <dgm:cxn modelId="{45EE5238-BAFF-4AB0-9959-2EAF71B313D8}" type="presOf" srcId="{3FC55F55-17AE-48B1-8882-429755948720}" destId="{324F590F-B38A-4FCB-8D65-0ABE9A0379F0}" srcOrd="0" destOrd="0" presId="urn:microsoft.com/office/officeart/2005/8/layout/orgChart1"/>
    <dgm:cxn modelId="{AA7D2565-A3A3-45AB-83F5-47806219EBC4}" srcId="{4457DDCE-1AC1-4212-A669-1839FA35E730}" destId="{86168EE2-F32A-4EF6-9219-2EBD28BA85CE}" srcOrd="1" destOrd="0" parTransId="{EC985AB3-FC4C-4EBB-A47D-E7AEA7290FBE}" sibTransId="{32DB54F6-23C8-48AF-95A6-4FFEC583CE5B}"/>
    <dgm:cxn modelId="{62527D19-E198-4CDF-ABB7-747ADE42A570}" type="presParOf" srcId="{324F590F-B38A-4FCB-8D65-0ABE9A0379F0}" destId="{3538D073-5A24-43AD-B051-28F203A44D5C}" srcOrd="0" destOrd="0" presId="urn:microsoft.com/office/officeart/2005/8/layout/orgChart1"/>
    <dgm:cxn modelId="{128AB372-FBD5-4AB6-92CA-FC873A03ADC7}" type="presParOf" srcId="{3538D073-5A24-43AD-B051-28F203A44D5C}" destId="{A5113EE5-F60C-43F8-86E0-5A33438F0E99}" srcOrd="0" destOrd="0" presId="urn:microsoft.com/office/officeart/2005/8/layout/orgChart1"/>
    <dgm:cxn modelId="{00B76815-9090-4214-9CEE-C0CFB5CEBCF8}" type="presParOf" srcId="{A5113EE5-F60C-43F8-86E0-5A33438F0E99}" destId="{D283D3F7-F4BC-4535-B6EF-D73F65E3DAF4}" srcOrd="0" destOrd="0" presId="urn:microsoft.com/office/officeart/2005/8/layout/orgChart1"/>
    <dgm:cxn modelId="{E3D71292-DE9C-4F4C-A7C3-743E74C36EFD}" type="presParOf" srcId="{A5113EE5-F60C-43F8-86E0-5A33438F0E99}" destId="{4A7FF0C7-C856-43DA-B5B4-AA6F5C77F93A}" srcOrd="1" destOrd="0" presId="urn:microsoft.com/office/officeart/2005/8/layout/orgChart1"/>
    <dgm:cxn modelId="{9A1E8DFE-EE73-4A7E-BA18-EC3A65B91F05}" type="presParOf" srcId="{3538D073-5A24-43AD-B051-28F203A44D5C}" destId="{43C7AD6A-3088-49FE-97B4-7CAFAA3AE18A}" srcOrd="1" destOrd="0" presId="urn:microsoft.com/office/officeart/2005/8/layout/orgChart1"/>
    <dgm:cxn modelId="{B0533B83-DACE-4FC7-9538-B2E2B564A3DB}" type="presParOf" srcId="{43C7AD6A-3088-49FE-97B4-7CAFAA3AE18A}" destId="{2924E843-FF5A-4DAA-89DD-EC97F7FB8DED}" srcOrd="0" destOrd="0" presId="urn:microsoft.com/office/officeart/2005/8/layout/orgChart1"/>
    <dgm:cxn modelId="{44958BA5-7B8D-40B6-A5CF-3FFCF626EB15}" type="presParOf" srcId="{43C7AD6A-3088-49FE-97B4-7CAFAA3AE18A}" destId="{7E7C8037-4244-41D3-B9B5-8E8072B0F306}" srcOrd="1" destOrd="0" presId="urn:microsoft.com/office/officeart/2005/8/layout/orgChart1"/>
    <dgm:cxn modelId="{95AE4F20-8526-4F43-8661-0AECA75B64E8}" type="presParOf" srcId="{7E7C8037-4244-41D3-B9B5-8E8072B0F306}" destId="{A4A2B642-235D-4C30-8B22-EA90FC6C4E1E}" srcOrd="0" destOrd="0" presId="urn:microsoft.com/office/officeart/2005/8/layout/orgChart1"/>
    <dgm:cxn modelId="{BFAC1C68-09E1-4115-97E4-6E6D4C10C60A}" type="presParOf" srcId="{A4A2B642-235D-4C30-8B22-EA90FC6C4E1E}" destId="{F43ED46A-0037-4D3F-97E4-7D1B65D0B191}" srcOrd="0" destOrd="0" presId="urn:microsoft.com/office/officeart/2005/8/layout/orgChart1"/>
    <dgm:cxn modelId="{24A1E994-8621-4D36-B431-CB86EAC6F1C1}" type="presParOf" srcId="{A4A2B642-235D-4C30-8B22-EA90FC6C4E1E}" destId="{AB490466-A187-4DB4-BB34-0F8D3F2340AA}" srcOrd="1" destOrd="0" presId="urn:microsoft.com/office/officeart/2005/8/layout/orgChart1"/>
    <dgm:cxn modelId="{E82847A0-1987-4C2E-AF46-7E866E572B73}" type="presParOf" srcId="{7E7C8037-4244-41D3-B9B5-8E8072B0F306}" destId="{3EED0A23-F785-4AB9-8016-EAD6F7535A93}" srcOrd="1" destOrd="0" presId="urn:microsoft.com/office/officeart/2005/8/layout/orgChart1"/>
    <dgm:cxn modelId="{401833CC-BB4C-4322-A054-CC3217B93C96}" type="presParOf" srcId="{7E7C8037-4244-41D3-B9B5-8E8072B0F306}" destId="{E512E6DD-02C2-4394-B34C-3FB8B0EE7244}" srcOrd="2" destOrd="0" presId="urn:microsoft.com/office/officeart/2005/8/layout/orgChart1"/>
    <dgm:cxn modelId="{43944CBD-8CE8-42F4-A628-61836ABD58E0}" type="presParOf" srcId="{43C7AD6A-3088-49FE-97B4-7CAFAA3AE18A}" destId="{E4C87BEF-DB60-4314-B6FB-A19A52FCE1A1}" srcOrd="2" destOrd="0" presId="urn:microsoft.com/office/officeart/2005/8/layout/orgChart1"/>
    <dgm:cxn modelId="{DBB65A4D-9753-4870-B7CE-BBB765DECE8B}" type="presParOf" srcId="{43C7AD6A-3088-49FE-97B4-7CAFAA3AE18A}" destId="{DE503533-8CF2-4DBC-A0E4-B26FA66EB690}" srcOrd="3" destOrd="0" presId="urn:microsoft.com/office/officeart/2005/8/layout/orgChart1"/>
    <dgm:cxn modelId="{A8EED4C9-E8AA-46FA-866E-3DAF7EF171DF}" type="presParOf" srcId="{DE503533-8CF2-4DBC-A0E4-B26FA66EB690}" destId="{1649702F-9E04-478F-9846-B46F4BCD3C5A}" srcOrd="0" destOrd="0" presId="urn:microsoft.com/office/officeart/2005/8/layout/orgChart1"/>
    <dgm:cxn modelId="{3B23B78B-1A27-4462-82D5-6534EDE20129}" type="presParOf" srcId="{1649702F-9E04-478F-9846-B46F4BCD3C5A}" destId="{8F93D83F-2405-4619-B708-115279168001}" srcOrd="0" destOrd="0" presId="urn:microsoft.com/office/officeart/2005/8/layout/orgChart1"/>
    <dgm:cxn modelId="{A3C94952-A84D-4FFC-B33D-2E8097BCEDBC}" type="presParOf" srcId="{1649702F-9E04-478F-9846-B46F4BCD3C5A}" destId="{DB5EDE47-3B35-4EA3-BD7F-437458EA19A6}" srcOrd="1" destOrd="0" presId="urn:microsoft.com/office/officeart/2005/8/layout/orgChart1"/>
    <dgm:cxn modelId="{07BA0D3E-1E07-4AFD-A17C-AFF21914BFB3}" type="presParOf" srcId="{DE503533-8CF2-4DBC-A0E4-B26FA66EB690}" destId="{9B7BAAE2-3971-4383-91D5-77B32234786A}" srcOrd="1" destOrd="0" presId="urn:microsoft.com/office/officeart/2005/8/layout/orgChart1"/>
    <dgm:cxn modelId="{F99270DE-3E0F-4808-B0CB-867ED0A785ED}" type="presParOf" srcId="{DE503533-8CF2-4DBC-A0E4-B26FA66EB690}" destId="{635B7EB8-0D17-4CED-AFA4-45F0EB12AF8C}" srcOrd="2" destOrd="0" presId="urn:microsoft.com/office/officeart/2005/8/layout/orgChart1"/>
    <dgm:cxn modelId="{2914E477-4727-40F9-8F42-CC3E54DB93F1}" type="presParOf" srcId="{43C7AD6A-3088-49FE-97B4-7CAFAA3AE18A}" destId="{3C9A38E6-16A0-462F-B7B6-7E056A54A2A7}" srcOrd="4" destOrd="0" presId="urn:microsoft.com/office/officeart/2005/8/layout/orgChart1"/>
    <dgm:cxn modelId="{46DCD085-5D0F-4F76-AED1-7605A6B149B6}" type="presParOf" srcId="{43C7AD6A-3088-49FE-97B4-7CAFAA3AE18A}" destId="{0CC93052-E1AF-4003-AA9C-4B35AB22A512}" srcOrd="5" destOrd="0" presId="urn:microsoft.com/office/officeart/2005/8/layout/orgChart1"/>
    <dgm:cxn modelId="{9C93E836-761C-4426-97F4-0CB738730037}" type="presParOf" srcId="{0CC93052-E1AF-4003-AA9C-4B35AB22A512}" destId="{EC11F1FA-EDD2-4173-A899-947BE17F8464}" srcOrd="0" destOrd="0" presId="urn:microsoft.com/office/officeart/2005/8/layout/orgChart1"/>
    <dgm:cxn modelId="{F5DE6BF7-A016-4D72-AF16-66D3C9CA3789}" type="presParOf" srcId="{EC11F1FA-EDD2-4173-A899-947BE17F8464}" destId="{74F7607A-5619-47A2-850D-5020DE957EE6}" srcOrd="0" destOrd="0" presId="urn:microsoft.com/office/officeart/2005/8/layout/orgChart1"/>
    <dgm:cxn modelId="{37BDD71E-CE96-4FAA-8CE9-5A265E99851D}" type="presParOf" srcId="{EC11F1FA-EDD2-4173-A899-947BE17F8464}" destId="{95661A45-1CF0-4A44-9B69-A90478FF6231}" srcOrd="1" destOrd="0" presId="urn:microsoft.com/office/officeart/2005/8/layout/orgChart1"/>
    <dgm:cxn modelId="{61223C1C-3F7C-4C5A-B2BE-A029190DD523}" type="presParOf" srcId="{0CC93052-E1AF-4003-AA9C-4B35AB22A512}" destId="{343CD846-9BBD-4519-BDA7-57C3BD4F09C9}" srcOrd="1" destOrd="0" presId="urn:microsoft.com/office/officeart/2005/8/layout/orgChart1"/>
    <dgm:cxn modelId="{564F8D6C-3F84-480B-AB99-7FFE8C494C61}" type="presParOf" srcId="{0CC93052-E1AF-4003-AA9C-4B35AB22A512}" destId="{5A0CE698-29F8-48EE-9519-189C90BE77BB}" srcOrd="2" destOrd="0" presId="urn:microsoft.com/office/officeart/2005/8/layout/orgChart1"/>
    <dgm:cxn modelId="{67DAF5BA-E5F1-4328-AE25-71C36E03A494}" type="presParOf" srcId="{43C7AD6A-3088-49FE-97B4-7CAFAA3AE18A}" destId="{5D673F94-040C-4835-9BD6-4F59DA843229}" srcOrd="6" destOrd="0" presId="urn:microsoft.com/office/officeart/2005/8/layout/orgChart1"/>
    <dgm:cxn modelId="{5104682F-C360-4DF8-8AF9-F4FE79236CA0}" type="presParOf" srcId="{43C7AD6A-3088-49FE-97B4-7CAFAA3AE18A}" destId="{BED3F99D-DDF3-4DAE-BAC7-693917CAB443}" srcOrd="7" destOrd="0" presId="urn:microsoft.com/office/officeart/2005/8/layout/orgChart1"/>
    <dgm:cxn modelId="{90D4DC77-4525-4A41-8EA0-14E206166E25}" type="presParOf" srcId="{BED3F99D-DDF3-4DAE-BAC7-693917CAB443}" destId="{A1A68C6A-1B82-45C4-B8DD-764554E9ED88}" srcOrd="0" destOrd="0" presId="urn:microsoft.com/office/officeart/2005/8/layout/orgChart1"/>
    <dgm:cxn modelId="{9B7C6FB1-F160-4284-A28D-5C813C074ECA}" type="presParOf" srcId="{A1A68C6A-1B82-45C4-B8DD-764554E9ED88}" destId="{EB552381-08ED-4063-B384-13A97969F015}" srcOrd="0" destOrd="0" presId="urn:microsoft.com/office/officeart/2005/8/layout/orgChart1"/>
    <dgm:cxn modelId="{1D1F3004-0871-4E31-A862-3B238A0B56F3}" type="presParOf" srcId="{A1A68C6A-1B82-45C4-B8DD-764554E9ED88}" destId="{E783470F-EA0C-4252-B79B-05D03F161EBE}" srcOrd="1" destOrd="0" presId="urn:microsoft.com/office/officeart/2005/8/layout/orgChart1"/>
    <dgm:cxn modelId="{B5A34CE3-AB0B-4345-887C-494D2FC25C31}" type="presParOf" srcId="{BED3F99D-DDF3-4DAE-BAC7-693917CAB443}" destId="{545BF786-456A-4A2F-9A69-2EE98A5E9F6F}" srcOrd="1" destOrd="0" presId="urn:microsoft.com/office/officeart/2005/8/layout/orgChart1"/>
    <dgm:cxn modelId="{D771293D-510D-4408-B173-4D5913579BF1}" type="presParOf" srcId="{BED3F99D-DDF3-4DAE-BAC7-693917CAB443}" destId="{D65CBA8C-9122-4850-A47C-67882C2810B5}" srcOrd="2" destOrd="0" presId="urn:microsoft.com/office/officeart/2005/8/layout/orgChart1"/>
    <dgm:cxn modelId="{C409C8AE-B89C-4D4F-8E1F-0975BC581783}" type="presParOf" srcId="{3538D073-5A24-43AD-B051-28F203A44D5C}" destId="{752946E3-3F15-41D2-A46B-DE08CE87288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60EAF-A9EF-4493-B512-8FA9BE059653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9A8CD-B392-421C-B727-0783CBDE45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36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EB73-415F-4366-A765-CDD4DFBB3D3E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134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75EB73-415F-4366-A765-CDD4DFBB3D3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287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385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113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03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800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11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045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294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882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214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48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5527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458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76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69309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9106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83049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3705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9023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0665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9839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50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581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424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411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9591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3619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1723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0661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001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3737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94288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774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854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A53010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82590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199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0423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3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082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67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375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54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B779E-A543-4CC2-B7A2-2F716C926F01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DC4E7-70F1-44EC-A6E4-3703C51B82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354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82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45E51-D277-434A-87C4-33C2DAED48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10.10.2022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6A8C873-34C4-4F4C-80A5-6DF679A708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46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0345" y="2613823"/>
            <a:ext cx="9584068" cy="226278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Образовательный проект по теме: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«Музейные технологии как элемент духовно-нравственного и патриотического воспитания в урочной и внеурочной деятельности »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71212" y="5156522"/>
            <a:ext cx="4070195" cy="1523678"/>
          </a:xfrm>
        </p:spPr>
        <p:txBody>
          <a:bodyPr>
            <a:normAutofit/>
          </a:bodyPr>
          <a:lstStyle/>
          <a:p>
            <a:r>
              <a:rPr lang="ru-RU" sz="2500" b="1" dirty="0" smtClean="0"/>
              <a:t>Автор:</a:t>
            </a:r>
          </a:p>
          <a:p>
            <a:r>
              <a:rPr lang="ru-RU" sz="2500" b="1" dirty="0" smtClean="0"/>
              <a:t>Седнин Александр Александрович</a:t>
            </a:r>
          </a:p>
          <a:p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29" y="3775592"/>
            <a:ext cx="2202024" cy="220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54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6076" y="254778"/>
            <a:ext cx="9575451" cy="12808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А есть ли потребность в создании подобных проектов?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2646261"/>
              </p:ext>
            </p:extLst>
          </p:nvPr>
        </p:nvGraphicFramePr>
        <p:xfrm>
          <a:off x="404066" y="1618599"/>
          <a:ext cx="5640124" cy="5093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476" y="103155"/>
            <a:ext cx="1765738" cy="1727200"/>
          </a:xfrm>
          <a:prstGeom prst="rect">
            <a:avLst/>
          </a:prstGeom>
        </p:spPr>
      </p:pic>
      <p:graphicFrame>
        <p:nvGraphicFramePr>
          <p:cNvPr id="9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7264172"/>
              </p:ext>
            </p:extLst>
          </p:nvPr>
        </p:nvGraphicFramePr>
        <p:xfrm>
          <a:off x="6243951" y="1535668"/>
          <a:ext cx="568553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719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979713" y="121298"/>
          <a:ext cx="10590245" cy="5822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242" y="-78828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82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159141" y="2913285"/>
            <a:ext cx="2114550" cy="10636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WordArt 41"/>
          <p:cNvSpPr>
            <a:spLocks noChangeArrowheads="1" noChangeShapeType="1" noTextEdit="1"/>
          </p:cNvSpPr>
          <p:nvPr/>
        </p:nvSpPr>
        <p:spPr bwMode="auto">
          <a:xfrm>
            <a:off x="5352816" y="3005360"/>
            <a:ext cx="1744663" cy="8064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 panose="020B0A04020102020204" pitchFamily="34" charset="0"/>
              </a:rPr>
              <a:t>МУЗЕЙ</a:t>
            </a:r>
            <a:endParaRPr lang="ru-RU" sz="3600" kern="10" spc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2358791" y="711423"/>
            <a:ext cx="1671638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Фестивали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5009916" y="711423"/>
            <a:ext cx="1671638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Конкурсы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8"/>
          <p:cNvSpPr>
            <a:spLocks noChangeArrowheads="1"/>
          </p:cNvSpPr>
          <p:nvPr/>
        </p:nvSpPr>
        <p:spPr bwMode="auto">
          <a:xfrm>
            <a:off x="6792679" y="1519460"/>
            <a:ext cx="167163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Классные часы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3773254" y="1519460"/>
            <a:ext cx="167163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Уроки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36"/>
          <p:cNvSpPr>
            <a:spLocks noChangeArrowheads="1"/>
          </p:cNvSpPr>
          <p:nvPr/>
        </p:nvSpPr>
        <p:spPr bwMode="auto">
          <a:xfrm>
            <a:off x="8269054" y="711423"/>
            <a:ext cx="167163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Выставки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AutoShape 35"/>
          <p:cNvSpPr>
            <a:spLocks noChangeArrowheads="1"/>
          </p:cNvSpPr>
          <p:nvPr/>
        </p:nvSpPr>
        <p:spPr bwMode="auto">
          <a:xfrm>
            <a:off x="6041791" y="2187798"/>
            <a:ext cx="282575" cy="755650"/>
          </a:xfrm>
          <a:prstGeom prst="upArrow">
            <a:avLst>
              <a:gd name="adj1" fmla="val 50000"/>
              <a:gd name="adj2" fmla="val 6685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34"/>
          <p:cNvSpPr>
            <a:spLocks noChangeShapeType="1"/>
          </p:cNvSpPr>
          <p:nvPr/>
        </p:nvSpPr>
        <p:spPr bwMode="auto">
          <a:xfrm>
            <a:off x="3382729" y="2189385"/>
            <a:ext cx="551815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33"/>
          <p:cNvSpPr>
            <a:spLocks noChangeShapeType="1"/>
          </p:cNvSpPr>
          <p:nvPr/>
        </p:nvSpPr>
        <p:spPr bwMode="auto">
          <a:xfrm flipV="1">
            <a:off x="3382729" y="1106710"/>
            <a:ext cx="0" cy="11366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32"/>
          <p:cNvSpPr>
            <a:spLocks noChangeShapeType="1"/>
          </p:cNvSpPr>
          <p:nvPr/>
        </p:nvSpPr>
        <p:spPr bwMode="auto">
          <a:xfrm flipV="1">
            <a:off x="4660666" y="1913160"/>
            <a:ext cx="0" cy="288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31"/>
          <p:cNvSpPr>
            <a:spLocks noChangeShapeType="1"/>
          </p:cNvSpPr>
          <p:nvPr/>
        </p:nvSpPr>
        <p:spPr bwMode="auto">
          <a:xfrm flipV="1">
            <a:off x="5810016" y="1106710"/>
            <a:ext cx="0" cy="1135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30"/>
          <p:cNvSpPr>
            <a:spLocks noChangeShapeType="1"/>
          </p:cNvSpPr>
          <p:nvPr/>
        </p:nvSpPr>
        <p:spPr bwMode="auto">
          <a:xfrm flipV="1">
            <a:off x="7829316" y="1913160"/>
            <a:ext cx="0" cy="288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9"/>
          <p:cNvSpPr>
            <a:spLocks noChangeShapeType="1"/>
          </p:cNvSpPr>
          <p:nvPr/>
        </p:nvSpPr>
        <p:spPr bwMode="auto">
          <a:xfrm flipV="1">
            <a:off x="8900879" y="1106710"/>
            <a:ext cx="0" cy="1135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28"/>
          <p:cNvSpPr>
            <a:spLocks noChangeArrowheads="1"/>
          </p:cNvSpPr>
          <p:nvPr/>
        </p:nvSpPr>
        <p:spPr bwMode="auto">
          <a:xfrm>
            <a:off x="4028841" y="3332385"/>
            <a:ext cx="1130300" cy="284163"/>
          </a:xfrm>
          <a:prstGeom prst="leftArrow">
            <a:avLst>
              <a:gd name="adj1" fmla="val 50000"/>
              <a:gd name="adj2" fmla="val 9944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27"/>
          <p:cNvSpPr>
            <a:spLocks noChangeArrowheads="1"/>
          </p:cNvSpPr>
          <p:nvPr/>
        </p:nvSpPr>
        <p:spPr bwMode="auto">
          <a:xfrm>
            <a:off x="9246954" y="2510060"/>
            <a:ext cx="1671637" cy="517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Этнографические праздники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26"/>
          <p:cNvSpPr>
            <a:spLocks noChangeArrowheads="1"/>
          </p:cNvSpPr>
          <p:nvPr/>
        </p:nvSpPr>
        <p:spPr bwMode="auto">
          <a:xfrm>
            <a:off x="1374541" y="3214910"/>
            <a:ext cx="1671638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Викторины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1374541" y="3703860"/>
            <a:ext cx="1671638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Занятия кружков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9246954" y="3214910"/>
            <a:ext cx="167163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Мастер-классы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9246954" y="3703860"/>
            <a:ext cx="1671637" cy="409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Конференции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AutoShape 22"/>
          <p:cNvSpPr>
            <a:spLocks noChangeShapeType="1"/>
          </p:cNvSpPr>
          <p:nvPr/>
        </p:nvSpPr>
        <p:spPr bwMode="auto">
          <a:xfrm>
            <a:off x="4014554" y="2913285"/>
            <a:ext cx="15875" cy="10636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AutoShape 21"/>
          <p:cNvSpPr>
            <a:spLocks noChangeShapeType="1"/>
          </p:cNvSpPr>
          <p:nvPr/>
        </p:nvSpPr>
        <p:spPr bwMode="auto">
          <a:xfrm flipH="1">
            <a:off x="3062054" y="2913285"/>
            <a:ext cx="968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20"/>
          <p:cNvSpPr>
            <a:spLocks noChangeShapeType="1"/>
          </p:cNvSpPr>
          <p:nvPr/>
        </p:nvSpPr>
        <p:spPr bwMode="auto">
          <a:xfrm flipH="1">
            <a:off x="3046179" y="3427635"/>
            <a:ext cx="968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19"/>
          <p:cNvSpPr>
            <a:spLocks noChangeShapeType="1"/>
          </p:cNvSpPr>
          <p:nvPr/>
        </p:nvSpPr>
        <p:spPr bwMode="auto">
          <a:xfrm flipH="1">
            <a:off x="3031891" y="3932460"/>
            <a:ext cx="9826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18"/>
          <p:cNvSpPr>
            <a:spLocks noChangeArrowheads="1"/>
          </p:cNvSpPr>
          <p:nvPr/>
        </p:nvSpPr>
        <p:spPr bwMode="auto">
          <a:xfrm>
            <a:off x="7273691" y="3332385"/>
            <a:ext cx="1076325" cy="284163"/>
          </a:xfrm>
          <a:prstGeom prst="rightArrow">
            <a:avLst>
              <a:gd name="adj1" fmla="val 50000"/>
              <a:gd name="adj2" fmla="val 9469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17"/>
          <p:cNvSpPr>
            <a:spLocks noChangeShapeType="1"/>
          </p:cNvSpPr>
          <p:nvPr/>
        </p:nvSpPr>
        <p:spPr bwMode="auto">
          <a:xfrm>
            <a:off x="8348429" y="2913285"/>
            <a:ext cx="0" cy="10636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AutoShape 16"/>
          <p:cNvSpPr>
            <a:spLocks noChangeShapeType="1"/>
          </p:cNvSpPr>
          <p:nvPr/>
        </p:nvSpPr>
        <p:spPr bwMode="auto">
          <a:xfrm>
            <a:off x="8348429" y="2913285"/>
            <a:ext cx="8985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AutoShape 15"/>
          <p:cNvSpPr>
            <a:spLocks noChangeShapeType="1"/>
          </p:cNvSpPr>
          <p:nvPr/>
        </p:nvSpPr>
        <p:spPr bwMode="auto">
          <a:xfrm>
            <a:off x="8348429" y="3427635"/>
            <a:ext cx="8985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AutoShape 14"/>
          <p:cNvSpPr>
            <a:spLocks noChangeShapeType="1"/>
          </p:cNvSpPr>
          <p:nvPr/>
        </p:nvSpPr>
        <p:spPr bwMode="auto">
          <a:xfrm>
            <a:off x="8348429" y="3932460"/>
            <a:ext cx="89852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auto">
          <a:xfrm>
            <a:off x="6041791" y="3932460"/>
            <a:ext cx="282575" cy="717550"/>
          </a:xfrm>
          <a:prstGeom prst="downArrow">
            <a:avLst>
              <a:gd name="adj1" fmla="val 50000"/>
              <a:gd name="adj2" fmla="val 6348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AutoShape 12"/>
          <p:cNvSpPr>
            <a:spLocks noChangeShapeType="1"/>
          </p:cNvSpPr>
          <p:nvPr/>
        </p:nvSpPr>
        <p:spPr bwMode="auto">
          <a:xfrm flipV="1">
            <a:off x="2358791" y="4619848"/>
            <a:ext cx="7661275" cy="15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AutoShape 11"/>
          <p:cNvSpPr>
            <a:spLocks noChangeShapeType="1"/>
          </p:cNvSpPr>
          <p:nvPr/>
        </p:nvSpPr>
        <p:spPr bwMode="auto">
          <a:xfrm>
            <a:off x="2358791" y="4635723"/>
            <a:ext cx="0" cy="3619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AutoShape 10"/>
          <p:cNvSpPr>
            <a:spLocks noChangeShapeType="1"/>
          </p:cNvSpPr>
          <p:nvPr/>
        </p:nvSpPr>
        <p:spPr bwMode="auto">
          <a:xfrm>
            <a:off x="10020066" y="4619848"/>
            <a:ext cx="0" cy="377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374541" y="4975448"/>
            <a:ext cx="1671638" cy="536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Индивидуальные посещения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Rectangle 8"/>
          <p:cNvSpPr>
            <a:spLocks noChangeArrowheads="1"/>
          </p:cNvSpPr>
          <p:nvPr/>
        </p:nvSpPr>
        <p:spPr bwMode="auto">
          <a:xfrm>
            <a:off x="3338279" y="4975448"/>
            <a:ext cx="1671637" cy="536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Презентации, видеофильмы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7368941" y="4975448"/>
            <a:ext cx="1671638" cy="6921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Проектно-исследовательская деятельность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AutoShape 6"/>
          <p:cNvSpPr>
            <a:spLocks noChangeShapeType="1"/>
          </p:cNvSpPr>
          <p:nvPr/>
        </p:nvSpPr>
        <p:spPr bwMode="auto">
          <a:xfrm>
            <a:off x="6524391" y="4619848"/>
            <a:ext cx="0" cy="377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9345379" y="4975448"/>
            <a:ext cx="1671637" cy="536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Виртуальный музей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5352816" y="4991323"/>
            <a:ext cx="1671638" cy="536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Семинары, конференции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3" name="AutoShape 3"/>
          <p:cNvSpPr>
            <a:spLocks noChangeShapeType="1"/>
          </p:cNvSpPr>
          <p:nvPr/>
        </p:nvSpPr>
        <p:spPr bwMode="auto">
          <a:xfrm>
            <a:off x="8105541" y="4635723"/>
            <a:ext cx="0" cy="377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AutoShape 2"/>
          <p:cNvSpPr>
            <a:spLocks noChangeShapeType="1"/>
          </p:cNvSpPr>
          <p:nvPr/>
        </p:nvSpPr>
        <p:spPr bwMode="auto">
          <a:xfrm>
            <a:off x="4371741" y="4619848"/>
            <a:ext cx="0" cy="377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" name="Rectangle 1"/>
          <p:cNvSpPr>
            <a:spLocks noChangeArrowheads="1"/>
          </p:cNvSpPr>
          <p:nvPr/>
        </p:nvSpPr>
        <p:spPr bwMode="auto">
          <a:xfrm>
            <a:off x="1360253" y="2586260"/>
            <a:ext cx="1671638" cy="552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Встречи с интересными людьми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1501541" y="-313115"/>
            <a:ext cx="8403006" cy="149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53958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Модель деятельности  школьного музея национальных культур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60"/>
          <p:cNvSpPr>
            <a:spLocks noChangeArrowheads="1"/>
          </p:cNvSpPr>
          <p:nvPr/>
        </p:nvSpPr>
        <p:spPr bwMode="auto">
          <a:xfrm>
            <a:off x="1501541" y="62411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4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802" y="-24479"/>
            <a:ext cx="1811579" cy="18115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193" y="621964"/>
            <a:ext cx="9820778" cy="12808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                   </a:t>
            </a:r>
            <a:endParaRPr lang="ru-RU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1807793" y="4536093"/>
            <a:ext cx="39885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История </a:t>
            </a:r>
            <a:r>
              <a:rPr lang="ru-RU" b="1" dirty="0" smtClean="0">
                <a:solidFill>
                  <a:prstClr val="black"/>
                </a:solidFill>
              </a:rPr>
              <a:t>народов </a:t>
            </a:r>
            <a:r>
              <a:rPr lang="ru-RU" b="1" dirty="0">
                <a:solidFill>
                  <a:prstClr val="black"/>
                </a:solidFill>
              </a:rPr>
              <a:t>П</a:t>
            </a:r>
            <a:r>
              <a:rPr lang="ru-RU" b="1" dirty="0" smtClean="0">
                <a:solidFill>
                  <a:prstClr val="black"/>
                </a:solidFill>
              </a:rPr>
              <a:t>оволжья: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экспозиция татарского народа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к празднику Сабантуй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393" y="1504048"/>
            <a:ext cx="4908780" cy="2766206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14" name="TextBox 13"/>
          <p:cNvSpPr txBox="1"/>
          <p:nvPr/>
        </p:nvSpPr>
        <p:spPr>
          <a:xfrm>
            <a:off x="6633380" y="144910"/>
            <a:ext cx="5258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Музей Дружбы народов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973" y="1206739"/>
            <a:ext cx="4840745" cy="3630560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6" name="TextBox 15"/>
          <p:cNvSpPr txBox="1"/>
          <p:nvPr/>
        </p:nvSpPr>
        <p:spPr>
          <a:xfrm>
            <a:off x="6563682" y="5087582"/>
            <a:ext cx="5447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«Кукла – начало всех народов»: выставка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декоративно-прикладного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искусства народов Средней Азии и Кавказа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1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802" y="-24479"/>
            <a:ext cx="1811579" cy="181157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193" y="621964"/>
            <a:ext cx="9820778" cy="12808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                               </a:t>
            </a:r>
            <a:endParaRPr lang="ru-RU" sz="1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802" y="1787100"/>
            <a:ext cx="4937760" cy="2923402"/>
          </a:xfrm>
          <a:effectLst>
            <a:softEdge rad="190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549" y="1707240"/>
            <a:ext cx="2801185" cy="4106766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315" y="2340882"/>
            <a:ext cx="4212657" cy="2369620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11" name="TextBox 10"/>
          <p:cNvSpPr txBox="1"/>
          <p:nvPr/>
        </p:nvSpPr>
        <p:spPr>
          <a:xfrm>
            <a:off x="231309" y="4936064"/>
            <a:ext cx="42820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Выставка «Дербент –моя малая Родина»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Посвящённая народу лезгинов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56765" y="5811760"/>
            <a:ext cx="37994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«Между нами много общего»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история дружбы русского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 и вьетнамского народа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31098" y="4797564"/>
            <a:ext cx="47452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«О </a:t>
            </a:r>
            <a:r>
              <a:rPr lang="ru-RU" b="1" dirty="0">
                <a:solidFill>
                  <a:prstClr val="black"/>
                </a:solidFill>
              </a:rPr>
              <a:t>боевой славе </a:t>
            </a:r>
            <a:r>
              <a:rPr lang="ru-RU" b="1" dirty="0" smtClean="0">
                <a:solidFill>
                  <a:prstClr val="black"/>
                </a:solidFill>
              </a:rPr>
              <a:t>нижегородцев»: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Выставка к 75-летию участия народов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СССР в Великой Отечественной войне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33380" y="144910"/>
            <a:ext cx="5258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Музей Дружбы народов</a:t>
            </a:r>
          </a:p>
        </p:txBody>
      </p:sp>
    </p:spTree>
    <p:extLst>
      <p:ext uri="{BB962C8B-B14F-4D97-AF65-F5344CB8AC3E}">
        <p14:creationId xmlns:p14="http://schemas.microsoft.com/office/powerpoint/2010/main" val="22360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направления работы: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4127" y="1536700"/>
            <a:ext cx="9430485" cy="398842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Развитие патриотического и духовно нравственного воспитания учащихся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506" y="3365680"/>
            <a:ext cx="4208106" cy="3156080"/>
          </a:xfrm>
          <a:prstGeom prst="rect">
            <a:avLst/>
          </a:prstGeom>
          <a:effectLst>
            <a:softEdge rad="2032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62" y="3221056"/>
            <a:ext cx="4400938" cy="3300704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" y="137886"/>
            <a:ext cx="1701800" cy="17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9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7567" y="461930"/>
            <a:ext cx="9906000" cy="377762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Расширение кругозора, краеведческий компонент в рамках изучения курса истории России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22" y="2832742"/>
            <a:ext cx="3765874" cy="2118304"/>
          </a:xfrm>
          <a:prstGeom prst="rect">
            <a:avLst/>
          </a:prstGeom>
          <a:effectLst>
            <a:softEdge rad="2794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542" y="68755"/>
            <a:ext cx="1894635" cy="1894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505" y="4539610"/>
            <a:ext cx="2783632" cy="2087724"/>
          </a:xfrm>
          <a:prstGeom prst="rect">
            <a:avLst/>
          </a:prstGeom>
          <a:effectLst>
            <a:softEdge rad="2286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155" y="2274332"/>
            <a:ext cx="2513045" cy="1884784"/>
          </a:xfrm>
          <a:prstGeom prst="rect">
            <a:avLst/>
          </a:prstGeom>
          <a:effectLst>
            <a:softEdge rad="3048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819" y="2350741"/>
            <a:ext cx="3159797" cy="2369848"/>
          </a:xfrm>
          <a:prstGeom prst="rect">
            <a:avLst/>
          </a:prstGeom>
          <a:effectLst>
            <a:softEdge rad="2159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416" y="4638892"/>
            <a:ext cx="2736979" cy="2052735"/>
          </a:xfrm>
          <a:prstGeom prst="rect">
            <a:avLst/>
          </a:prstGeom>
          <a:effectLst>
            <a:softEdge rad="152400"/>
          </a:effectLst>
        </p:spPr>
      </p:pic>
    </p:spTree>
    <p:extLst>
      <p:ext uri="{BB962C8B-B14F-4D97-AF65-F5344CB8AC3E}">
        <p14:creationId xmlns:p14="http://schemas.microsoft.com/office/powerpoint/2010/main" val="104404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1_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181</Words>
  <Application>Microsoft Office PowerPoint</Application>
  <PresentationFormat>Широкоэкранный</PresentationFormat>
  <Paragraphs>54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Century Gothic</vt:lpstr>
      <vt:lpstr>Times New Roman</vt:lpstr>
      <vt:lpstr>Wingdings 3</vt:lpstr>
      <vt:lpstr>Тема Office</vt:lpstr>
      <vt:lpstr>Легкий дым</vt:lpstr>
      <vt:lpstr>1_Легкий дым</vt:lpstr>
      <vt:lpstr>Образовательный проект по теме:  «Музейные технологии как элемент духовно-нравственного и патриотического воспитания в урочной и внеурочной деятельности » </vt:lpstr>
      <vt:lpstr>А есть ли потребность в создании подобных проектов?</vt:lpstr>
      <vt:lpstr>Презентация PowerPoint</vt:lpstr>
      <vt:lpstr>Презентация PowerPoint</vt:lpstr>
      <vt:lpstr>                                 </vt:lpstr>
      <vt:lpstr>                                 </vt:lpstr>
      <vt:lpstr>Основные направления работы: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 по теме:  «Музейные технологии как элемент духовно-нравственного и патриотического воспитания в урочной и внеурочной деятельности »</dc:title>
  <dc:creator>Алекс</dc:creator>
  <cp:lastModifiedBy>Алекс</cp:lastModifiedBy>
  <cp:revision>4</cp:revision>
  <dcterms:created xsi:type="dcterms:W3CDTF">2021-11-28T19:07:37Z</dcterms:created>
  <dcterms:modified xsi:type="dcterms:W3CDTF">2022-10-10T19:22:58Z</dcterms:modified>
</cp:coreProperties>
</file>